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Delius Swash Caps"/>
      <p:regular r:id="rId41"/>
    </p:embeddedFont>
    <p:embeddedFont>
      <p:font typeface="Staatliches"/>
      <p:regular r:id="rId42"/>
    </p:embeddedFont>
    <p:embeddedFont>
      <p:font typeface="Montserrat"/>
      <p:regular r:id="rId43"/>
      <p:bold r:id="rId44"/>
      <p:italic r:id="rId45"/>
      <p:boldItalic r:id="rId46"/>
    </p:embeddedFont>
    <p:embeddedFont>
      <p:font typeface="Coming Soon"/>
      <p:regular r:id="rId47"/>
    </p:embeddedFont>
    <p:embeddedFont>
      <p:font typeface="Didact Gothic"/>
      <p:regular r:id="rId48"/>
    </p:embeddedFont>
    <p:embeddedFont>
      <p:font typeface="Josefin Sans Thin"/>
      <p:regular r:id="rId49"/>
      <p:bold r:id="rId50"/>
      <p:italic r:id="rId51"/>
      <p:boldItalic r:id="rId52"/>
    </p:embeddedFont>
    <p:embeddedFont>
      <p:font typeface="Comfortaa"/>
      <p:regular r:id="rId53"/>
      <p:bold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5" roundtripDataSignature="AMtx7mgwg7VBya34OQrf77GylRwxn37+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AAFE0F7-E362-4A52-B203-5AF58A1F44AB}">
  <a:tblStyle styleId="{FAAFE0F7-E362-4A52-B203-5AF58A1F44A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Staatliches-regular.fntdata"/><Relationship Id="rId41" Type="http://schemas.openxmlformats.org/officeDocument/2006/relationships/font" Target="fonts/DeliusSwashCaps-regular.fntdata"/><Relationship Id="rId44" Type="http://schemas.openxmlformats.org/officeDocument/2006/relationships/font" Target="fonts/Montserrat-bold.fntdata"/><Relationship Id="rId43" Type="http://schemas.openxmlformats.org/officeDocument/2006/relationships/font" Target="fonts/Montserrat-regular.fntdata"/><Relationship Id="rId46" Type="http://schemas.openxmlformats.org/officeDocument/2006/relationships/font" Target="fonts/Montserrat-boldItalic.fntdata"/><Relationship Id="rId45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DidactGothic-regular.fntdata"/><Relationship Id="rId47" Type="http://schemas.openxmlformats.org/officeDocument/2006/relationships/font" Target="fonts/ComingSoon-regular.fntdata"/><Relationship Id="rId49" Type="http://schemas.openxmlformats.org/officeDocument/2006/relationships/font" Target="fonts/JosefinSansThin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JosefinSansThin-italic.fntdata"/><Relationship Id="rId50" Type="http://schemas.openxmlformats.org/officeDocument/2006/relationships/font" Target="fonts/JosefinSansThin-bold.fntdata"/><Relationship Id="rId53" Type="http://schemas.openxmlformats.org/officeDocument/2006/relationships/font" Target="fonts/Comfortaa-regular.fntdata"/><Relationship Id="rId52" Type="http://schemas.openxmlformats.org/officeDocument/2006/relationships/font" Target="fonts/JosefinSansThin-boldItalic.fntdata"/><Relationship Id="rId11" Type="http://schemas.openxmlformats.org/officeDocument/2006/relationships/slide" Target="slides/slide6.xml"/><Relationship Id="rId55" Type="http://customschemas.google.com/relationships/presentationmetadata" Target="metadata"/><Relationship Id="rId10" Type="http://schemas.openxmlformats.org/officeDocument/2006/relationships/slide" Target="slides/slide5.xml"/><Relationship Id="rId54" Type="http://schemas.openxmlformats.org/officeDocument/2006/relationships/font" Target="fonts/Comforta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3" name="Google Shape;5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8" name="Google Shape;5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4" name="Google Shape;5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5" name="Google Shape;6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8" name="Google Shape;6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9" name="Google Shape;7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2" name="Google Shape;72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9" name="Google Shape;7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6" name="Google Shape;7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7" name="Google Shape;75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3" name="Google Shape;80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3" name="Google Shape;81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1" name="Google Shape;83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7" name="Google Shape;84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3" name="Google Shape;89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9" name="Google Shape;89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5" name="Google Shape;93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9" name="Google Shape;95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4" name="Google Shape;97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3" name="Google Shape;101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3" name="Google Shape;102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2" name="Google Shape;103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6" name="Google Shape;105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0" name="Google Shape;116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eeef6d0a1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geeef6d0a1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eeef6d0a19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geeef6d0a1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5"/>
          <p:cNvSpPr/>
          <p:nvPr/>
        </p:nvSpPr>
        <p:spPr>
          <a:xfrm>
            <a:off x="0" y="951250"/>
            <a:ext cx="6205500" cy="346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55"/>
          <p:cNvSpPr/>
          <p:nvPr/>
        </p:nvSpPr>
        <p:spPr>
          <a:xfrm flipH="1">
            <a:off x="6315250" y="3136200"/>
            <a:ext cx="256800" cy="205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55"/>
          <p:cNvSpPr/>
          <p:nvPr/>
        </p:nvSpPr>
        <p:spPr>
          <a:xfrm flipH="1">
            <a:off x="7920225" y="3999099"/>
            <a:ext cx="1270500" cy="118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55"/>
          <p:cNvSpPr/>
          <p:nvPr/>
        </p:nvSpPr>
        <p:spPr>
          <a:xfrm>
            <a:off x="6572050" y="-1030300"/>
            <a:ext cx="3737700" cy="3737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55"/>
          <p:cNvSpPr txBox="1"/>
          <p:nvPr>
            <p:ph type="ctrTitle"/>
          </p:nvPr>
        </p:nvSpPr>
        <p:spPr>
          <a:xfrm>
            <a:off x="1068151" y="1506575"/>
            <a:ext cx="44244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9pPr>
          </a:lstStyle>
          <a:p/>
        </p:txBody>
      </p:sp>
      <p:sp>
        <p:nvSpPr>
          <p:cNvPr id="14" name="Google Shape;14;p55"/>
          <p:cNvSpPr txBox="1"/>
          <p:nvPr>
            <p:ph idx="1" type="subTitle"/>
          </p:nvPr>
        </p:nvSpPr>
        <p:spPr>
          <a:xfrm>
            <a:off x="1068147" y="3545300"/>
            <a:ext cx="6093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15" name="Google Shape;15;p55"/>
          <p:cNvCxnSpPr/>
          <p:nvPr/>
        </p:nvCxnSpPr>
        <p:spPr>
          <a:xfrm>
            <a:off x="-72550" y="1079250"/>
            <a:ext cx="9246300" cy="102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" name="Google Shape;16;p55"/>
          <p:cNvCxnSpPr/>
          <p:nvPr/>
        </p:nvCxnSpPr>
        <p:spPr>
          <a:xfrm>
            <a:off x="396900" y="-10575"/>
            <a:ext cx="0" cy="51654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" name="Google Shape;17;p55"/>
          <p:cNvCxnSpPr/>
          <p:nvPr/>
        </p:nvCxnSpPr>
        <p:spPr>
          <a:xfrm>
            <a:off x="5994425" y="-10819"/>
            <a:ext cx="0" cy="52674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55"/>
          <p:cNvCxnSpPr/>
          <p:nvPr/>
        </p:nvCxnSpPr>
        <p:spPr>
          <a:xfrm>
            <a:off x="5999625" y="3992425"/>
            <a:ext cx="31911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" name="Google Shape;19;p55"/>
          <p:cNvCxnSpPr/>
          <p:nvPr/>
        </p:nvCxnSpPr>
        <p:spPr>
          <a:xfrm>
            <a:off x="7920125" y="4031625"/>
            <a:ext cx="0" cy="11367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55"/>
          <p:cNvSpPr/>
          <p:nvPr/>
        </p:nvSpPr>
        <p:spPr>
          <a:xfrm flipH="1">
            <a:off x="6716138" y="3136200"/>
            <a:ext cx="256800" cy="205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55"/>
          <p:cNvSpPr/>
          <p:nvPr/>
        </p:nvSpPr>
        <p:spPr>
          <a:xfrm>
            <a:off x="8070706" y="4111239"/>
            <a:ext cx="895800" cy="895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3">
    <p:bg>
      <p:bgPr>
        <a:solidFill>
          <a:schemeClr val="accent3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4"/>
          <p:cNvSpPr/>
          <p:nvPr/>
        </p:nvSpPr>
        <p:spPr>
          <a:xfrm flipH="1" rot="10800000">
            <a:off x="8150900" y="227150"/>
            <a:ext cx="806400" cy="246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64"/>
          <p:cNvSpPr/>
          <p:nvPr/>
        </p:nvSpPr>
        <p:spPr>
          <a:xfrm>
            <a:off x="525300" y="2101075"/>
            <a:ext cx="8093400" cy="260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64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6" name="Google Shape;116;p64"/>
          <p:cNvSpPr txBox="1"/>
          <p:nvPr>
            <p:ph idx="2" type="title"/>
          </p:nvPr>
        </p:nvSpPr>
        <p:spPr>
          <a:xfrm>
            <a:off x="759940" y="2797825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7" name="Google Shape;117;p64"/>
          <p:cNvSpPr txBox="1"/>
          <p:nvPr>
            <p:ph idx="1" type="subTitle"/>
          </p:nvPr>
        </p:nvSpPr>
        <p:spPr>
          <a:xfrm>
            <a:off x="893080" y="3410737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8" name="Google Shape;118;p64"/>
          <p:cNvSpPr txBox="1"/>
          <p:nvPr>
            <p:ph idx="3" type="title"/>
          </p:nvPr>
        </p:nvSpPr>
        <p:spPr>
          <a:xfrm>
            <a:off x="3408900" y="2797700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9" name="Google Shape;119;p64"/>
          <p:cNvSpPr txBox="1"/>
          <p:nvPr>
            <p:ph idx="4" type="subTitle"/>
          </p:nvPr>
        </p:nvSpPr>
        <p:spPr>
          <a:xfrm>
            <a:off x="3542039" y="3410737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0" name="Google Shape;120;p64"/>
          <p:cNvSpPr txBox="1"/>
          <p:nvPr>
            <p:ph idx="5" type="title"/>
          </p:nvPr>
        </p:nvSpPr>
        <p:spPr>
          <a:xfrm>
            <a:off x="6076910" y="2797700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1" name="Google Shape;121;p64"/>
          <p:cNvSpPr txBox="1"/>
          <p:nvPr>
            <p:ph idx="6" type="subTitle"/>
          </p:nvPr>
        </p:nvSpPr>
        <p:spPr>
          <a:xfrm>
            <a:off x="6210049" y="3410737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122" name="Google Shape;122;p64"/>
          <p:cNvCxnSpPr/>
          <p:nvPr/>
        </p:nvCxnSpPr>
        <p:spPr>
          <a:xfrm>
            <a:off x="-60100" y="2405100"/>
            <a:ext cx="92526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" name="Google Shape;123;p64"/>
          <p:cNvCxnSpPr/>
          <p:nvPr/>
        </p:nvCxnSpPr>
        <p:spPr>
          <a:xfrm>
            <a:off x="0" y="4427025"/>
            <a:ext cx="92526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4" name="Google Shape;124;p64"/>
          <p:cNvSpPr/>
          <p:nvPr/>
        </p:nvSpPr>
        <p:spPr>
          <a:xfrm>
            <a:off x="-124250" y="1598225"/>
            <a:ext cx="1755600" cy="61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4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5"/>
          <p:cNvSpPr/>
          <p:nvPr/>
        </p:nvSpPr>
        <p:spPr>
          <a:xfrm>
            <a:off x="-2220200" y="872213"/>
            <a:ext cx="3046200" cy="30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65"/>
          <p:cNvSpPr/>
          <p:nvPr/>
        </p:nvSpPr>
        <p:spPr>
          <a:xfrm rot="5400000">
            <a:off x="6608600" y="1684350"/>
            <a:ext cx="4263000" cy="89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5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9" name="Google Shape;129;p65"/>
          <p:cNvSpPr txBox="1"/>
          <p:nvPr>
            <p:ph idx="2" type="title"/>
          </p:nvPr>
        </p:nvSpPr>
        <p:spPr>
          <a:xfrm>
            <a:off x="1512415" y="2797825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0" name="Google Shape;130;p65"/>
          <p:cNvSpPr txBox="1"/>
          <p:nvPr>
            <p:ph idx="1" type="subTitle"/>
          </p:nvPr>
        </p:nvSpPr>
        <p:spPr>
          <a:xfrm>
            <a:off x="1645465" y="3410849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1" name="Google Shape;131;p65"/>
          <p:cNvSpPr txBox="1"/>
          <p:nvPr>
            <p:ph idx="3" type="title"/>
          </p:nvPr>
        </p:nvSpPr>
        <p:spPr>
          <a:xfrm>
            <a:off x="5305385" y="2797700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2" name="Google Shape;132;p65"/>
          <p:cNvSpPr txBox="1"/>
          <p:nvPr>
            <p:ph idx="4" type="subTitle"/>
          </p:nvPr>
        </p:nvSpPr>
        <p:spPr>
          <a:xfrm>
            <a:off x="5438435" y="3410849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65"/>
          <p:cNvSpPr txBox="1"/>
          <p:nvPr>
            <p:ph idx="5" type="title"/>
          </p:nvPr>
        </p:nvSpPr>
        <p:spPr>
          <a:xfrm>
            <a:off x="1512415" y="1350025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4" name="Google Shape;134;p65"/>
          <p:cNvSpPr txBox="1"/>
          <p:nvPr>
            <p:ph idx="6" type="subTitle"/>
          </p:nvPr>
        </p:nvSpPr>
        <p:spPr>
          <a:xfrm>
            <a:off x="1645465" y="1963049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5" name="Google Shape;135;p65"/>
          <p:cNvSpPr txBox="1"/>
          <p:nvPr>
            <p:ph idx="7" type="title"/>
          </p:nvPr>
        </p:nvSpPr>
        <p:spPr>
          <a:xfrm>
            <a:off x="5305385" y="1349900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6" name="Google Shape;136;p65"/>
          <p:cNvSpPr txBox="1"/>
          <p:nvPr>
            <p:ph idx="8" type="subTitle"/>
          </p:nvPr>
        </p:nvSpPr>
        <p:spPr>
          <a:xfrm>
            <a:off x="5438435" y="1963049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>
            <a:off x="-154175" y="4312875"/>
            <a:ext cx="9339600" cy="8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65"/>
          <p:cNvCxnSpPr/>
          <p:nvPr/>
        </p:nvCxnSpPr>
        <p:spPr>
          <a:xfrm>
            <a:off x="-173225" y="4302675"/>
            <a:ext cx="93966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" name="Google Shape;139;p65"/>
          <p:cNvCxnSpPr/>
          <p:nvPr/>
        </p:nvCxnSpPr>
        <p:spPr>
          <a:xfrm rot="10800000">
            <a:off x="-154175" y="4268100"/>
            <a:ext cx="0" cy="9162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" name="Google Shape;140;p65"/>
          <p:cNvCxnSpPr/>
          <p:nvPr/>
        </p:nvCxnSpPr>
        <p:spPr>
          <a:xfrm rot="10800000">
            <a:off x="8292950" y="-422459"/>
            <a:ext cx="0" cy="47733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5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6"/>
          <p:cNvSpPr txBox="1"/>
          <p:nvPr>
            <p:ph type="ctrTitle"/>
          </p:nvPr>
        </p:nvSpPr>
        <p:spPr>
          <a:xfrm>
            <a:off x="1359700" y="1002979"/>
            <a:ext cx="29661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43" name="Google Shape;143;p66"/>
          <p:cNvSpPr txBox="1"/>
          <p:nvPr>
            <p:ph idx="1" type="subTitle"/>
          </p:nvPr>
        </p:nvSpPr>
        <p:spPr>
          <a:xfrm>
            <a:off x="1372450" y="3248425"/>
            <a:ext cx="25587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>
            <a:off x="4855850" y="502928"/>
            <a:ext cx="3620700" cy="4137000"/>
          </a:xfrm>
          <a:prstGeom prst="rect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Google Shape;145;p66"/>
          <p:cNvCxnSpPr/>
          <p:nvPr/>
        </p:nvCxnSpPr>
        <p:spPr>
          <a:xfrm rot="10800000">
            <a:off x="-145725" y="4644000"/>
            <a:ext cx="91746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Google Shape;146;p66"/>
          <p:cNvCxnSpPr/>
          <p:nvPr/>
        </p:nvCxnSpPr>
        <p:spPr>
          <a:xfrm rot="10800000">
            <a:off x="-110700" y="498875"/>
            <a:ext cx="92547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6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8023375" y="3297271"/>
            <a:ext cx="2060100" cy="206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/>
          <p:nvPr/>
        </p:nvSpPr>
        <p:spPr>
          <a:xfrm>
            <a:off x="-110700" y="4495200"/>
            <a:ext cx="432900" cy="691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7"/>
          <p:cNvSpPr/>
          <p:nvPr/>
        </p:nvSpPr>
        <p:spPr>
          <a:xfrm>
            <a:off x="-135125" y="-153000"/>
            <a:ext cx="6343500" cy="1505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7"/>
          <p:cNvSpPr txBox="1"/>
          <p:nvPr>
            <p:ph type="title"/>
          </p:nvPr>
        </p:nvSpPr>
        <p:spPr>
          <a:xfrm>
            <a:off x="987564" y="2950225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2" name="Google Shape;152;p67"/>
          <p:cNvSpPr txBox="1"/>
          <p:nvPr>
            <p:ph idx="1" type="subTitle"/>
          </p:nvPr>
        </p:nvSpPr>
        <p:spPr>
          <a:xfrm>
            <a:off x="1120614" y="3563249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3" name="Google Shape;153;p67"/>
          <p:cNvSpPr txBox="1"/>
          <p:nvPr>
            <p:ph idx="2" type="title"/>
          </p:nvPr>
        </p:nvSpPr>
        <p:spPr>
          <a:xfrm>
            <a:off x="3408933" y="2950100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4" name="Google Shape;154;p67"/>
          <p:cNvSpPr txBox="1"/>
          <p:nvPr>
            <p:ph idx="3" type="subTitle"/>
          </p:nvPr>
        </p:nvSpPr>
        <p:spPr>
          <a:xfrm>
            <a:off x="3541983" y="3563249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5" name="Google Shape;155;p67"/>
          <p:cNvSpPr txBox="1"/>
          <p:nvPr>
            <p:ph idx="4" type="title"/>
          </p:nvPr>
        </p:nvSpPr>
        <p:spPr>
          <a:xfrm>
            <a:off x="987564" y="1502425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6" name="Google Shape;156;p67"/>
          <p:cNvSpPr txBox="1"/>
          <p:nvPr>
            <p:ph idx="5" type="subTitle"/>
          </p:nvPr>
        </p:nvSpPr>
        <p:spPr>
          <a:xfrm>
            <a:off x="1120614" y="2123562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67"/>
          <p:cNvSpPr txBox="1"/>
          <p:nvPr>
            <p:ph idx="6" type="title"/>
          </p:nvPr>
        </p:nvSpPr>
        <p:spPr>
          <a:xfrm>
            <a:off x="3408933" y="1502300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8" name="Google Shape;158;p67"/>
          <p:cNvSpPr txBox="1"/>
          <p:nvPr>
            <p:ph idx="7" type="subTitle"/>
          </p:nvPr>
        </p:nvSpPr>
        <p:spPr>
          <a:xfrm>
            <a:off x="3541983" y="2123562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9" name="Google Shape;159;p67"/>
          <p:cNvSpPr txBox="1"/>
          <p:nvPr>
            <p:ph idx="8"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0" name="Google Shape;160;p67"/>
          <p:cNvSpPr txBox="1"/>
          <p:nvPr>
            <p:ph idx="9" type="title"/>
          </p:nvPr>
        </p:nvSpPr>
        <p:spPr>
          <a:xfrm>
            <a:off x="5830236" y="2950225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1" name="Google Shape;161;p67"/>
          <p:cNvSpPr txBox="1"/>
          <p:nvPr>
            <p:ph idx="13" type="subTitle"/>
          </p:nvPr>
        </p:nvSpPr>
        <p:spPr>
          <a:xfrm>
            <a:off x="5963286" y="3563374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2" name="Google Shape;162;p67"/>
          <p:cNvSpPr txBox="1"/>
          <p:nvPr>
            <p:ph idx="14" type="title"/>
          </p:nvPr>
        </p:nvSpPr>
        <p:spPr>
          <a:xfrm>
            <a:off x="5830236" y="1502425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3" name="Google Shape;163;p67"/>
          <p:cNvSpPr txBox="1"/>
          <p:nvPr>
            <p:ph idx="15" type="subTitle"/>
          </p:nvPr>
        </p:nvSpPr>
        <p:spPr>
          <a:xfrm>
            <a:off x="5963286" y="2123687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164" name="Google Shape;164;p67"/>
          <p:cNvCxnSpPr/>
          <p:nvPr/>
        </p:nvCxnSpPr>
        <p:spPr>
          <a:xfrm rot="10800000">
            <a:off x="-110700" y="4522500"/>
            <a:ext cx="92547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p67"/>
          <p:cNvCxnSpPr/>
          <p:nvPr/>
        </p:nvCxnSpPr>
        <p:spPr>
          <a:xfrm>
            <a:off x="270300" y="0"/>
            <a:ext cx="0" cy="52191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6" name="Google Shape;166;p67"/>
          <p:cNvSpPr/>
          <p:nvPr/>
        </p:nvSpPr>
        <p:spPr>
          <a:xfrm flipH="1">
            <a:off x="8251525" y="-426150"/>
            <a:ext cx="256800" cy="205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7"/>
          <p:cNvSpPr/>
          <p:nvPr/>
        </p:nvSpPr>
        <p:spPr>
          <a:xfrm flipH="1">
            <a:off x="8652413" y="-426150"/>
            <a:ext cx="256800" cy="205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9">
    <p:bg>
      <p:bgPr>
        <a:solidFill>
          <a:schemeClr val="accent3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8"/>
          <p:cNvSpPr/>
          <p:nvPr/>
        </p:nvSpPr>
        <p:spPr>
          <a:xfrm>
            <a:off x="800100" y="1980600"/>
            <a:ext cx="7543800" cy="2819400"/>
          </a:xfrm>
          <a:prstGeom prst="rect">
            <a:avLst/>
          </a:prstGeom>
          <a:solidFill>
            <a:schemeClr val="lt2"/>
          </a:solidFill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8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1" name="Google Shape;171;p68"/>
          <p:cNvSpPr txBox="1"/>
          <p:nvPr>
            <p:ph idx="2" type="title"/>
          </p:nvPr>
        </p:nvSpPr>
        <p:spPr>
          <a:xfrm>
            <a:off x="1629137" y="2721625"/>
            <a:ext cx="2554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2" name="Google Shape;172;p68"/>
          <p:cNvSpPr txBox="1"/>
          <p:nvPr>
            <p:ph idx="1" type="subTitle"/>
          </p:nvPr>
        </p:nvSpPr>
        <p:spPr>
          <a:xfrm>
            <a:off x="1775323" y="3315600"/>
            <a:ext cx="22620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3" name="Google Shape;173;p68"/>
          <p:cNvSpPr txBox="1"/>
          <p:nvPr>
            <p:ph idx="3" type="title"/>
          </p:nvPr>
        </p:nvSpPr>
        <p:spPr>
          <a:xfrm>
            <a:off x="4960663" y="2721500"/>
            <a:ext cx="2554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4" name="Google Shape;174;p68"/>
          <p:cNvSpPr txBox="1"/>
          <p:nvPr>
            <p:ph idx="4" type="subTitle"/>
          </p:nvPr>
        </p:nvSpPr>
        <p:spPr>
          <a:xfrm>
            <a:off x="5106849" y="3315600"/>
            <a:ext cx="22620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175" name="Google Shape;175;p68"/>
          <p:cNvCxnSpPr/>
          <p:nvPr/>
        </p:nvCxnSpPr>
        <p:spPr>
          <a:xfrm rot="10800000">
            <a:off x="8342125" y="-248400"/>
            <a:ext cx="0" cy="24957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p68"/>
          <p:cNvCxnSpPr/>
          <p:nvPr/>
        </p:nvCxnSpPr>
        <p:spPr>
          <a:xfrm rot="10800000">
            <a:off x="-173100" y="4800000"/>
            <a:ext cx="9732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" name="Google Shape;177;p68"/>
          <p:cNvSpPr/>
          <p:nvPr/>
        </p:nvSpPr>
        <p:spPr>
          <a:xfrm flipH="1">
            <a:off x="6958200" y="2609250"/>
            <a:ext cx="2262000" cy="2610600"/>
          </a:xfrm>
          <a:prstGeom prst="triangle">
            <a:avLst>
              <a:gd fmla="val 0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68"/>
          <p:cNvSpPr/>
          <p:nvPr/>
        </p:nvSpPr>
        <p:spPr>
          <a:xfrm>
            <a:off x="7368850" y="1004700"/>
            <a:ext cx="691800" cy="69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8"/>
          <p:cNvSpPr/>
          <p:nvPr/>
        </p:nvSpPr>
        <p:spPr>
          <a:xfrm>
            <a:off x="7368850" y="28800"/>
            <a:ext cx="691800" cy="69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9"/>
          <p:cNvSpPr/>
          <p:nvPr/>
        </p:nvSpPr>
        <p:spPr>
          <a:xfrm rot="5400000">
            <a:off x="78300" y="106775"/>
            <a:ext cx="4374000" cy="300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9"/>
          <p:cNvSpPr txBox="1"/>
          <p:nvPr>
            <p:ph hasCustomPrompt="1" type="title"/>
          </p:nvPr>
        </p:nvSpPr>
        <p:spPr>
          <a:xfrm>
            <a:off x="2627250" y="1050025"/>
            <a:ext cx="53943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3" name="Google Shape;183;p69"/>
          <p:cNvSpPr txBox="1"/>
          <p:nvPr>
            <p:ph idx="1" type="body"/>
          </p:nvPr>
        </p:nvSpPr>
        <p:spPr>
          <a:xfrm>
            <a:off x="3572025" y="2974850"/>
            <a:ext cx="47040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184" name="Google Shape;184;p69"/>
          <p:cNvCxnSpPr/>
          <p:nvPr/>
        </p:nvCxnSpPr>
        <p:spPr>
          <a:xfrm>
            <a:off x="-211200" y="693675"/>
            <a:ext cx="95631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" name="Google Shape;185;p69"/>
          <p:cNvCxnSpPr/>
          <p:nvPr/>
        </p:nvCxnSpPr>
        <p:spPr>
          <a:xfrm>
            <a:off x="3465450" y="4560825"/>
            <a:ext cx="61914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6" name="Google Shape;186;p69"/>
          <p:cNvCxnSpPr/>
          <p:nvPr/>
        </p:nvCxnSpPr>
        <p:spPr>
          <a:xfrm flipH="1" rot="10800000">
            <a:off x="8647050" y="-48450"/>
            <a:ext cx="19200" cy="52404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7" name="Google Shape;187;p69"/>
          <p:cNvSpPr/>
          <p:nvPr/>
        </p:nvSpPr>
        <p:spPr>
          <a:xfrm>
            <a:off x="7461150" y="3369875"/>
            <a:ext cx="2733900" cy="273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8" name="Google Shape;188;p69"/>
          <p:cNvCxnSpPr/>
          <p:nvPr/>
        </p:nvCxnSpPr>
        <p:spPr>
          <a:xfrm rot="10800000">
            <a:off x="3522600" y="-68325"/>
            <a:ext cx="0" cy="46482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9" name="Google Shape;189;p69"/>
          <p:cNvSpPr/>
          <p:nvPr/>
        </p:nvSpPr>
        <p:spPr>
          <a:xfrm>
            <a:off x="-20700" y="2103375"/>
            <a:ext cx="3222600" cy="322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22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0"/>
          <p:cNvSpPr/>
          <p:nvPr/>
        </p:nvSpPr>
        <p:spPr>
          <a:xfrm flipH="1">
            <a:off x="2330450" y="4546038"/>
            <a:ext cx="6890700" cy="6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70"/>
          <p:cNvSpPr/>
          <p:nvPr/>
        </p:nvSpPr>
        <p:spPr>
          <a:xfrm flipH="1">
            <a:off x="-41725" y="4577864"/>
            <a:ext cx="2372100" cy="6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3" name="Google Shape;193;p70"/>
          <p:cNvCxnSpPr/>
          <p:nvPr/>
        </p:nvCxnSpPr>
        <p:spPr>
          <a:xfrm>
            <a:off x="2307175" y="4540950"/>
            <a:ext cx="0" cy="6711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" name="Google Shape;194;p70"/>
          <p:cNvCxnSpPr/>
          <p:nvPr/>
        </p:nvCxnSpPr>
        <p:spPr>
          <a:xfrm>
            <a:off x="-39850" y="4546038"/>
            <a:ext cx="92610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Google Shape;195;p70"/>
          <p:cNvSpPr/>
          <p:nvPr/>
        </p:nvSpPr>
        <p:spPr>
          <a:xfrm flipH="1" rot="10800000">
            <a:off x="-117925" y="26"/>
            <a:ext cx="6890700" cy="66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70"/>
          <p:cNvSpPr/>
          <p:nvPr/>
        </p:nvSpPr>
        <p:spPr>
          <a:xfrm flipH="1" rot="10800000">
            <a:off x="6772850" y="0"/>
            <a:ext cx="2372100" cy="6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7" name="Google Shape;197;p70"/>
          <p:cNvCxnSpPr/>
          <p:nvPr/>
        </p:nvCxnSpPr>
        <p:spPr>
          <a:xfrm rot="10800000">
            <a:off x="6796050" y="14"/>
            <a:ext cx="0" cy="6711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" name="Google Shape;198;p70"/>
          <p:cNvCxnSpPr/>
          <p:nvPr/>
        </p:nvCxnSpPr>
        <p:spPr>
          <a:xfrm rot="10800000">
            <a:off x="-117925" y="666026"/>
            <a:ext cx="92610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9" name="Google Shape;199;p70"/>
          <p:cNvSpPr/>
          <p:nvPr/>
        </p:nvSpPr>
        <p:spPr>
          <a:xfrm>
            <a:off x="8496300" y="-411225"/>
            <a:ext cx="227100" cy="360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0"/>
          <p:cNvSpPr txBox="1"/>
          <p:nvPr>
            <p:ph type="title"/>
          </p:nvPr>
        </p:nvSpPr>
        <p:spPr>
          <a:xfrm>
            <a:off x="1026450" y="877525"/>
            <a:ext cx="23637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201" name="Google Shape;201;p70"/>
          <p:cNvSpPr txBox="1"/>
          <p:nvPr>
            <p:ph idx="1" type="body"/>
          </p:nvPr>
        </p:nvSpPr>
        <p:spPr>
          <a:xfrm>
            <a:off x="1026450" y="2723600"/>
            <a:ext cx="23637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2" name="Google Shape;202;p70"/>
          <p:cNvSpPr txBox="1"/>
          <p:nvPr>
            <p:ph idx="2" type="title"/>
          </p:nvPr>
        </p:nvSpPr>
        <p:spPr>
          <a:xfrm>
            <a:off x="3390150" y="877525"/>
            <a:ext cx="23637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203" name="Google Shape;203;p70"/>
          <p:cNvSpPr txBox="1"/>
          <p:nvPr>
            <p:ph idx="3" type="body"/>
          </p:nvPr>
        </p:nvSpPr>
        <p:spPr>
          <a:xfrm>
            <a:off x="3390150" y="2723600"/>
            <a:ext cx="23637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4" name="Google Shape;204;p70"/>
          <p:cNvSpPr txBox="1"/>
          <p:nvPr>
            <p:ph idx="4" type="title"/>
          </p:nvPr>
        </p:nvSpPr>
        <p:spPr>
          <a:xfrm>
            <a:off x="5753850" y="877525"/>
            <a:ext cx="23637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205" name="Google Shape;205;p70"/>
          <p:cNvSpPr txBox="1"/>
          <p:nvPr>
            <p:ph idx="5" type="body"/>
          </p:nvPr>
        </p:nvSpPr>
        <p:spPr>
          <a:xfrm>
            <a:off x="5753850" y="2723600"/>
            <a:ext cx="23637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7">
    <p:bg>
      <p:bgPr>
        <a:solidFill>
          <a:schemeClr val="accent3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1"/>
          <p:cNvSpPr/>
          <p:nvPr/>
        </p:nvSpPr>
        <p:spPr>
          <a:xfrm>
            <a:off x="1159175" y="-144375"/>
            <a:ext cx="2916000" cy="414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71"/>
          <p:cNvSpPr/>
          <p:nvPr/>
        </p:nvSpPr>
        <p:spPr>
          <a:xfrm>
            <a:off x="5068750" y="884175"/>
            <a:ext cx="2889300" cy="45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71"/>
          <p:cNvSpPr/>
          <p:nvPr/>
        </p:nvSpPr>
        <p:spPr>
          <a:xfrm>
            <a:off x="1124350" y="-144375"/>
            <a:ext cx="3009900" cy="4177800"/>
          </a:xfrm>
          <a:prstGeom prst="rect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71"/>
          <p:cNvSpPr/>
          <p:nvPr/>
        </p:nvSpPr>
        <p:spPr>
          <a:xfrm>
            <a:off x="5008450" y="836475"/>
            <a:ext cx="3009900" cy="4543500"/>
          </a:xfrm>
          <a:prstGeom prst="rect">
            <a:avLst/>
          </a:prstGeom>
          <a:solidFill>
            <a:schemeClr val="accent1"/>
          </a:solidFill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71"/>
          <p:cNvSpPr txBox="1"/>
          <p:nvPr>
            <p:ph type="title"/>
          </p:nvPr>
        </p:nvSpPr>
        <p:spPr>
          <a:xfrm>
            <a:off x="1467514" y="1642090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2" name="Google Shape;212;p71"/>
          <p:cNvSpPr txBox="1"/>
          <p:nvPr>
            <p:ph idx="1" type="subTitle"/>
          </p:nvPr>
        </p:nvSpPr>
        <p:spPr>
          <a:xfrm>
            <a:off x="1457314" y="2232373"/>
            <a:ext cx="23466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3" name="Google Shape;213;p71"/>
          <p:cNvSpPr txBox="1"/>
          <p:nvPr>
            <p:ph idx="2" type="title"/>
          </p:nvPr>
        </p:nvSpPr>
        <p:spPr>
          <a:xfrm>
            <a:off x="5350290" y="1642090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4" name="Google Shape;214;p71"/>
          <p:cNvSpPr txBox="1"/>
          <p:nvPr>
            <p:ph idx="3" type="subTitle"/>
          </p:nvPr>
        </p:nvSpPr>
        <p:spPr>
          <a:xfrm>
            <a:off x="5340090" y="2232373"/>
            <a:ext cx="23466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5" name="Google Shape;215;p71"/>
          <p:cNvSpPr/>
          <p:nvPr/>
        </p:nvSpPr>
        <p:spPr>
          <a:xfrm rot="5400000">
            <a:off x="-633575" y="3453550"/>
            <a:ext cx="3519000" cy="3519000"/>
          </a:xfrm>
          <a:prstGeom prst="pie">
            <a:avLst>
              <a:gd fmla="val 5492045" name="adj1"/>
              <a:gd fmla="val 1620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accent3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2"/>
          <p:cNvSpPr/>
          <p:nvPr/>
        </p:nvSpPr>
        <p:spPr>
          <a:xfrm>
            <a:off x="131375" y="0"/>
            <a:ext cx="4246500" cy="42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72"/>
          <p:cNvSpPr txBox="1"/>
          <p:nvPr>
            <p:ph type="title"/>
          </p:nvPr>
        </p:nvSpPr>
        <p:spPr>
          <a:xfrm>
            <a:off x="637925" y="2186550"/>
            <a:ext cx="43746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219" name="Google Shape;219;p72"/>
          <p:cNvSpPr txBox="1"/>
          <p:nvPr>
            <p:ph idx="1" type="subTitle"/>
          </p:nvPr>
        </p:nvSpPr>
        <p:spPr>
          <a:xfrm>
            <a:off x="714125" y="3413200"/>
            <a:ext cx="3081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Thin"/>
              <a:buNone/>
              <a:defRPr sz="1800"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Thin"/>
              <a:buNone/>
              <a:defRPr sz="1800"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Thin"/>
              <a:buNone/>
              <a:defRPr sz="1800"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Thin"/>
              <a:buNone/>
              <a:defRPr sz="1800"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Thin"/>
              <a:buNone/>
              <a:defRPr sz="1800"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Thin"/>
              <a:buNone/>
              <a:defRPr sz="1800"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Thin"/>
              <a:buNone/>
              <a:defRPr sz="1800"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 Thin"/>
              <a:buNone/>
              <a:defRPr sz="1800">
                <a:solidFill>
                  <a:schemeClr val="dk1"/>
                </a:solidFill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/>
        </p:txBody>
      </p:sp>
      <p:sp>
        <p:nvSpPr>
          <p:cNvPr id="220" name="Google Shape;220;p72"/>
          <p:cNvSpPr txBox="1"/>
          <p:nvPr>
            <p:ph idx="2" type="title"/>
          </p:nvPr>
        </p:nvSpPr>
        <p:spPr>
          <a:xfrm>
            <a:off x="714125" y="1805225"/>
            <a:ext cx="10767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221" name="Google Shape;221;p72"/>
          <p:cNvSpPr/>
          <p:nvPr/>
        </p:nvSpPr>
        <p:spPr>
          <a:xfrm>
            <a:off x="7599300" y="560325"/>
            <a:ext cx="1752600" cy="1624200"/>
          </a:xfrm>
          <a:prstGeom prst="rect">
            <a:avLst/>
          </a:prstGeom>
          <a:solidFill>
            <a:schemeClr val="lt2"/>
          </a:solidFill>
          <a:ln cap="flat" cmpd="sng" w="11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2" name="Google Shape;222;p72"/>
          <p:cNvCxnSpPr/>
          <p:nvPr/>
        </p:nvCxnSpPr>
        <p:spPr>
          <a:xfrm>
            <a:off x="7599300" y="579375"/>
            <a:ext cx="0" cy="51624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" name="Google Shape;223;p72"/>
          <p:cNvCxnSpPr/>
          <p:nvPr/>
        </p:nvCxnSpPr>
        <p:spPr>
          <a:xfrm rot="10800000">
            <a:off x="-20675" y="560325"/>
            <a:ext cx="77730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4" name="Google Shape;224;p72"/>
          <p:cNvSpPr/>
          <p:nvPr/>
        </p:nvSpPr>
        <p:spPr>
          <a:xfrm flipH="1">
            <a:off x="7599300" y="522225"/>
            <a:ext cx="1752600" cy="1624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3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227" name="Google Shape;227;p73"/>
          <p:cNvCxnSpPr/>
          <p:nvPr/>
        </p:nvCxnSpPr>
        <p:spPr>
          <a:xfrm rot="10800000">
            <a:off x="-10450" y="5024425"/>
            <a:ext cx="91956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8" name="Google Shape;228;p73"/>
          <p:cNvCxnSpPr/>
          <p:nvPr/>
        </p:nvCxnSpPr>
        <p:spPr>
          <a:xfrm>
            <a:off x="437000" y="-19100"/>
            <a:ext cx="0" cy="52248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9" name="Google Shape;229;p73"/>
          <p:cNvSpPr/>
          <p:nvPr/>
        </p:nvSpPr>
        <p:spPr>
          <a:xfrm rot="10800000">
            <a:off x="4341651" y="-50"/>
            <a:ext cx="4843500" cy="4188900"/>
          </a:xfrm>
          <a:prstGeom prst="triangle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73"/>
          <p:cNvSpPr/>
          <p:nvPr/>
        </p:nvSpPr>
        <p:spPr>
          <a:xfrm>
            <a:off x="141800" y="1713900"/>
            <a:ext cx="590400" cy="392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6"/>
          <p:cNvSpPr/>
          <p:nvPr/>
        </p:nvSpPr>
        <p:spPr>
          <a:xfrm>
            <a:off x="8282525" y="-10575"/>
            <a:ext cx="897300" cy="260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56"/>
          <p:cNvSpPr/>
          <p:nvPr/>
        </p:nvSpPr>
        <p:spPr>
          <a:xfrm>
            <a:off x="539750" y="-154700"/>
            <a:ext cx="7202100" cy="136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56"/>
          <p:cNvSpPr txBox="1"/>
          <p:nvPr>
            <p:ph idx="1" type="body"/>
          </p:nvPr>
        </p:nvSpPr>
        <p:spPr>
          <a:xfrm>
            <a:off x="701600" y="1206100"/>
            <a:ext cx="6659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82875">
            <a:noAutofit/>
          </a:bodyPr>
          <a:lstStyle>
            <a:lvl1pPr indent="-3175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eriod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lphaLcPeriod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AutoNum type="romanLcPeriod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" name="Google Shape;26;p56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27" name="Google Shape;27;p56"/>
          <p:cNvCxnSpPr/>
          <p:nvPr/>
        </p:nvCxnSpPr>
        <p:spPr>
          <a:xfrm>
            <a:off x="244500" y="-10575"/>
            <a:ext cx="0" cy="51654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" name="Google Shape;28;p56"/>
          <p:cNvSpPr/>
          <p:nvPr/>
        </p:nvSpPr>
        <p:spPr>
          <a:xfrm>
            <a:off x="8553350" y="2794975"/>
            <a:ext cx="392700" cy="392700"/>
          </a:xfrm>
          <a:prstGeom prst="ellipse">
            <a:avLst/>
          </a:prstGeom>
          <a:solidFill>
            <a:schemeClr val="accent1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6"/>
          <p:cNvSpPr/>
          <p:nvPr/>
        </p:nvSpPr>
        <p:spPr>
          <a:xfrm>
            <a:off x="8553350" y="3386689"/>
            <a:ext cx="392700" cy="392700"/>
          </a:xfrm>
          <a:prstGeom prst="ellipse">
            <a:avLst/>
          </a:prstGeom>
          <a:solidFill>
            <a:schemeClr val="accent1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6"/>
          <p:cNvSpPr/>
          <p:nvPr/>
        </p:nvSpPr>
        <p:spPr>
          <a:xfrm>
            <a:off x="8553350" y="3978403"/>
            <a:ext cx="392700" cy="392700"/>
          </a:xfrm>
          <a:prstGeom prst="ellipse">
            <a:avLst/>
          </a:prstGeom>
          <a:solidFill>
            <a:schemeClr val="accent1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6"/>
          <p:cNvSpPr/>
          <p:nvPr/>
        </p:nvSpPr>
        <p:spPr>
          <a:xfrm>
            <a:off x="8553350" y="4570117"/>
            <a:ext cx="392700" cy="392700"/>
          </a:xfrm>
          <a:prstGeom prst="ellipse">
            <a:avLst/>
          </a:prstGeom>
          <a:solidFill>
            <a:schemeClr val="accent1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Google Shape;32;p56"/>
          <p:cNvCxnSpPr/>
          <p:nvPr/>
        </p:nvCxnSpPr>
        <p:spPr>
          <a:xfrm>
            <a:off x="8275000" y="-10575"/>
            <a:ext cx="0" cy="51654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" name="Google Shape;33;p56"/>
          <p:cNvCxnSpPr/>
          <p:nvPr/>
        </p:nvCxnSpPr>
        <p:spPr>
          <a:xfrm>
            <a:off x="8282525" y="2595950"/>
            <a:ext cx="9588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">
    <p:bg>
      <p:bgPr>
        <a:solidFill>
          <a:schemeClr val="accent3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4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3" name="Google Shape;233;p74"/>
          <p:cNvSpPr/>
          <p:nvPr/>
        </p:nvSpPr>
        <p:spPr>
          <a:xfrm>
            <a:off x="5343775" y="-1958425"/>
            <a:ext cx="3447900" cy="34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74"/>
          <p:cNvSpPr/>
          <p:nvPr/>
        </p:nvSpPr>
        <p:spPr>
          <a:xfrm>
            <a:off x="8742175" y="2998600"/>
            <a:ext cx="114300" cy="2362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74"/>
          <p:cNvSpPr/>
          <p:nvPr/>
        </p:nvSpPr>
        <p:spPr>
          <a:xfrm>
            <a:off x="8507000" y="2998600"/>
            <a:ext cx="114300" cy="2362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74"/>
          <p:cNvSpPr/>
          <p:nvPr/>
        </p:nvSpPr>
        <p:spPr>
          <a:xfrm>
            <a:off x="8271825" y="2998600"/>
            <a:ext cx="114300" cy="2362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74"/>
          <p:cNvSpPr/>
          <p:nvPr/>
        </p:nvSpPr>
        <p:spPr>
          <a:xfrm>
            <a:off x="8036650" y="2998600"/>
            <a:ext cx="114300" cy="2362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74"/>
          <p:cNvSpPr/>
          <p:nvPr/>
        </p:nvSpPr>
        <p:spPr>
          <a:xfrm>
            <a:off x="-10275" y="2781200"/>
            <a:ext cx="2290200" cy="23622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9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5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0">
    <p:bg>
      <p:bgPr>
        <a:solidFill>
          <a:schemeClr val="accent3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6"/>
          <p:cNvSpPr/>
          <p:nvPr/>
        </p:nvSpPr>
        <p:spPr>
          <a:xfrm>
            <a:off x="-154175" y="4124800"/>
            <a:ext cx="476400" cy="110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76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4" name="Google Shape;244;p76"/>
          <p:cNvSpPr/>
          <p:nvPr/>
        </p:nvSpPr>
        <p:spPr>
          <a:xfrm rot="5400000">
            <a:off x="8148338" y="-712862"/>
            <a:ext cx="114300" cy="2362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76"/>
          <p:cNvSpPr/>
          <p:nvPr/>
        </p:nvSpPr>
        <p:spPr>
          <a:xfrm rot="5400000">
            <a:off x="8148338" y="-948037"/>
            <a:ext cx="114300" cy="2362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76"/>
          <p:cNvSpPr/>
          <p:nvPr/>
        </p:nvSpPr>
        <p:spPr>
          <a:xfrm>
            <a:off x="1371750" y="1015600"/>
            <a:ext cx="3447900" cy="3447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7" name="Google Shape;247;p76"/>
          <p:cNvCxnSpPr/>
          <p:nvPr/>
        </p:nvCxnSpPr>
        <p:spPr>
          <a:xfrm>
            <a:off x="8742175" y="-171450"/>
            <a:ext cx="0" cy="54864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8" name="Google Shape;248;p76"/>
          <p:cNvCxnSpPr/>
          <p:nvPr/>
        </p:nvCxnSpPr>
        <p:spPr>
          <a:xfrm>
            <a:off x="-58925" y="4103500"/>
            <a:ext cx="4764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9" name="Google Shape;249;p76"/>
          <p:cNvCxnSpPr/>
          <p:nvPr/>
        </p:nvCxnSpPr>
        <p:spPr>
          <a:xfrm>
            <a:off x="360175" y="4103500"/>
            <a:ext cx="0" cy="11049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0" name="Google Shape;250;p76"/>
          <p:cNvCxnSpPr/>
          <p:nvPr/>
        </p:nvCxnSpPr>
        <p:spPr>
          <a:xfrm rot="10800000">
            <a:off x="359390" y="-144800"/>
            <a:ext cx="0" cy="42102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2" name="Google Shape;252;p77"/>
          <p:cNvCxnSpPr/>
          <p:nvPr/>
        </p:nvCxnSpPr>
        <p:spPr>
          <a:xfrm>
            <a:off x="-107550" y="1434700"/>
            <a:ext cx="86949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3" name="Google Shape;253;p77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254" name="Google Shape;254;p77"/>
          <p:cNvCxnSpPr/>
          <p:nvPr/>
        </p:nvCxnSpPr>
        <p:spPr>
          <a:xfrm>
            <a:off x="8530704" y="104475"/>
            <a:ext cx="0" cy="46086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5" name="Google Shape;255;p77"/>
          <p:cNvCxnSpPr/>
          <p:nvPr/>
        </p:nvCxnSpPr>
        <p:spPr>
          <a:xfrm>
            <a:off x="-107550" y="4713075"/>
            <a:ext cx="86949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6" name="Google Shape;256;p77"/>
          <p:cNvSpPr/>
          <p:nvPr/>
        </p:nvSpPr>
        <p:spPr>
          <a:xfrm>
            <a:off x="8189775" y="1055225"/>
            <a:ext cx="655500" cy="65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77"/>
          <p:cNvSpPr/>
          <p:nvPr/>
        </p:nvSpPr>
        <p:spPr>
          <a:xfrm>
            <a:off x="8189775" y="1969688"/>
            <a:ext cx="655500" cy="65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77"/>
          <p:cNvSpPr/>
          <p:nvPr/>
        </p:nvSpPr>
        <p:spPr>
          <a:xfrm>
            <a:off x="8189775" y="2884150"/>
            <a:ext cx="655500" cy="65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77"/>
          <p:cNvSpPr/>
          <p:nvPr/>
        </p:nvSpPr>
        <p:spPr>
          <a:xfrm>
            <a:off x="8189775" y="3798613"/>
            <a:ext cx="655500" cy="65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77"/>
          <p:cNvSpPr/>
          <p:nvPr/>
        </p:nvSpPr>
        <p:spPr>
          <a:xfrm rot="5400000">
            <a:off x="-420550" y="4185450"/>
            <a:ext cx="1955400" cy="28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2">
    <p:bg>
      <p:bgPr>
        <a:solidFill>
          <a:schemeClr val="accent3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8"/>
          <p:cNvSpPr/>
          <p:nvPr/>
        </p:nvSpPr>
        <p:spPr>
          <a:xfrm>
            <a:off x="7008750" y="369825"/>
            <a:ext cx="2192400" cy="25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78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264" name="Google Shape;264;p78"/>
          <p:cNvCxnSpPr/>
          <p:nvPr/>
        </p:nvCxnSpPr>
        <p:spPr>
          <a:xfrm rot="10800000">
            <a:off x="-53550" y="4522500"/>
            <a:ext cx="92547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5" name="Google Shape;265;p78"/>
          <p:cNvCxnSpPr/>
          <p:nvPr/>
        </p:nvCxnSpPr>
        <p:spPr>
          <a:xfrm>
            <a:off x="8671350" y="0"/>
            <a:ext cx="0" cy="52191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6" name="Google Shape;266;p78"/>
          <p:cNvSpPr/>
          <p:nvPr/>
        </p:nvSpPr>
        <p:spPr>
          <a:xfrm>
            <a:off x="7008750" y="757900"/>
            <a:ext cx="2192400" cy="25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78"/>
          <p:cNvSpPr/>
          <p:nvPr/>
        </p:nvSpPr>
        <p:spPr>
          <a:xfrm>
            <a:off x="322200" y="2391075"/>
            <a:ext cx="285900" cy="28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13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9" name="Google Shape;269;p79"/>
          <p:cNvCxnSpPr/>
          <p:nvPr/>
        </p:nvCxnSpPr>
        <p:spPr>
          <a:xfrm>
            <a:off x="-158350" y="4556800"/>
            <a:ext cx="87795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0" name="Google Shape;270;p79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271" name="Google Shape;271;p79"/>
          <p:cNvCxnSpPr/>
          <p:nvPr/>
        </p:nvCxnSpPr>
        <p:spPr>
          <a:xfrm>
            <a:off x="8468625" y="-49275"/>
            <a:ext cx="0" cy="51927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2" name="Google Shape;272;p79"/>
          <p:cNvSpPr/>
          <p:nvPr/>
        </p:nvSpPr>
        <p:spPr>
          <a:xfrm flipH="1">
            <a:off x="8154063" y="1485650"/>
            <a:ext cx="655500" cy="655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79"/>
          <p:cNvSpPr/>
          <p:nvPr/>
        </p:nvSpPr>
        <p:spPr>
          <a:xfrm flipH="1">
            <a:off x="8154063" y="2400113"/>
            <a:ext cx="655500" cy="655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79"/>
          <p:cNvSpPr/>
          <p:nvPr/>
        </p:nvSpPr>
        <p:spPr>
          <a:xfrm flipH="1">
            <a:off x="8154063" y="3314575"/>
            <a:ext cx="655500" cy="655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79"/>
          <p:cNvSpPr/>
          <p:nvPr/>
        </p:nvSpPr>
        <p:spPr>
          <a:xfrm flipH="1">
            <a:off x="8154063" y="4229038"/>
            <a:ext cx="655500" cy="655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79"/>
          <p:cNvSpPr/>
          <p:nvPr/>
        </p:nvSpPr>
        <p:spPr>
          <a:xfrm>
            <a:off x="510525" y="1569975"/>
            <a:ext cx="2838600" cy="27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79"/>
          <p:cNvSpPr/>
          <p:nvPr/>
        </p:nvSpPr>
        <p:spPr>
          <a:xfrm>
            <a:off x="2980675" y="2979675"/>
            <a:ext cx="571500" cy="205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4">
    <p:bg>
      <p:bgPr>
        <a:solidFill>
          <a:schemeClr val="accent3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0"/>
          <p:cNvSpPr/>
          <p:nvPr/>
        </p:nvSpPr>
        <p:spPr>
          <a:xfrm>
            <a:off x="8600" y="4757275"/>
            <a:ext cx="8275200" cy="392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80"/>
          <p:cNvSpPr txBox="1"/>
          <p:nvPr>
            <p:ph idx="1" type="body"/>
          </p:nvPr>
        </p:nvSpPr>
        <p:spPr>
          <a:xfrm>
            <a:off x="2497922" y="1879675"/>
            <a:ext cx="2310900" cy="25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81" name="Google Shape;281;p80"/>
          <p:cNvSpPr txBox="1"/>
          <p:nvPr>
            <p:ph type="title"/>
          </p:nvPr>
        </p:nvSpPr>
        <p:spPr>
          <a:xfrm>
            <a:off x="701600" y="627400"/>
            <a:ext cx="59883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82" name="Google Shape;282;p80"/>
          <p:cNvSpPr txBox="1"/>
          <p:nvPr>
            <p:ph idx="2" type="body"/>
          </p:nvPr>
        </p:nvSpPr>
        <p:spPr>
          <a:xfrm>
            <a:off x="5132045" y="1879675"/>
            <a:ext cx="2310900" cy="25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83" name="Google Shape;283;p80"/>
          <p:cNvSpPr txBox="1"/>
          <p:nvPr>
            <p:ph idx="3" type="subTitle"/>
          </p:nvPr>
        </p:nvSpPr>
        <p:spPr>
          <a:xfrm>
            <a:off x="2639558" y="1594775"/>
            <a:ext cx="22509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b="1"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284" name="Google Shape;284;p80"/>
          <p:cNvSpPr txBox="1"/>
          <p:nvPr>
            <p:ph idx="4" type="subTitle"/>
          </p:nvPr>
        </p:nvSpPr>
        <p:spPr>
          <a:xfrm>
            <a:off x="5233378" y="1594775"/>
            <a:ext cx="22509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b="1"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Staatliches"/>
              <a:buNone/>
              <a:defRPr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285" name="Google Shape;285;p80"/>
          <p:cNvSpPr/>
          <p:nvPr/>
        </p:nvSpPr>
        <p:spPr>
          <a:xfrm>
            <a:off x="8282525" y="-10575"/>
            <a:ext cx="897300" cy="260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80"/>
          <p:cNvSpPr/>
          <p:nvPr/>
        </p:nvSpPr>
        <p:spPr>
          <a:xfrm>
            <a:off x="8553350" y="2794975"/>
            <a:ext cx="392700" cy="392700"/>
          </a:xfrm>
          <a:prstGeom prst="ellipse">
            <a:avLst/>
          </a:prstGeom>
          <a:solidFill>
            <a:schemeClr val="lt2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80"/>
          <p:cNvSpPr/>
          <p:nvPr/>
        </p:nvSpPr>
        <p:spPr>
          <a:xfrm>
            <a:off x="8553350" y="3386689"/>
            <a:ext cx="392700" cy="392700"/>
          </a:xfrm>
          <a:prstGeom prst="ellipse">
            <a:avLst/>
          </a:prstGeom>
          <a:solidFill>
            <a:schemeClr val="lt2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8" name="Google Shape;288;p80"/>
          <p:cNvCxnSpPr/>
          <p:nvPr/>
        </p:nvCxnSpPr>
        <p:spPr>
          <a:xfrm>
            <a:off x="8275000" y="-10575"/>
            <a:ext cx="0" cy="51654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9" name="Google Shape;289;p80"/>
          <p:cNvCxnSpPr/>
          <p:nvPr/>
        </p:nvCxnSpPr>
        <p:spPr>
          <a:xfrm>
            <a:off x="8282525" y="2595950"/>
            <a:ext cx="9588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0" name="Google Shape;290;p80"/>
          <p:cNvSpPr/>
          <p:nvPr/>
        </p:nvSpPr>
        <p:spPr>
          <a:xfrm>
            <a:off x="8534825" y="3978414"/>
            <a:ext cx="392700" cy="392700"/>
          </a:xfrm>
          <a:prstGeom prst="ellipse">
            <a:avLst/>
          </a:prstGeom>
          <a:solidFill>
            <a:schemeClr val="lt2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0"/>
          <p:cNvSpPr/>
          <p:nvPr/>
        </p:nvSpPr>
        <p:spPr>
          <a:xfrm>
            <a:off x="8534825" y="4570139"/>
            <a:ext cx="392700" cy="392700"/>
          </a:xfrm>
          <a:prstGeom prst="ellipse">
            <a:avLst/>
          </a:prstGeom>
          <a:solidFill>
            <a:schemeClr val="lt2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2" name="Google Shape;292;p80"/>
          <p:cNvCxnSpPr/>
          <p:nvPr/>
        </p:nvCxnSpPr>
        <p:spPr>
          <a:xfrm rot="10800000">
            <a:off x="-48400" y="4766500"/>
            <a:ext cx="82752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15">
    <p:bg>
      <p:bgPr>
        <a:solidFill>
          <a:schemeClr val="accent3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1"/>
          <p:cNvSpPr txBox="1"/>
          <p:nvPr>
            <p:ph type="title"/>
          </p:nvPr>
        </p:nvSpPr>
        <p:spPr>
          <a:xfrm>
            <a:off x="1026450" y="1791925"/>
            <a:ext cx="23637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295" name="Google Shape;295;p81"/>
          <p:cNvSpPr txBox="1"/>
          <p:nvPr>
            <p:ph idx="1" type="body"/>
          </p:nvPr>
        </p:nvSpPr>
        <p:spPr>
          <a:xfrm>
            <a:off x="1026450" y="3638000"/>
            <a:ext cx="23637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6" name="Google Shape;296;p81"/>
          <p:cNvSpPr txBox="1"/>
          <p:nvPr>
            <p:ph idx="2" type="title"/>
          </p:nvPr>
        </p:nvSpPr>
        <p:spPr>
          <a:xfrm>
            <a:off x="3390150" y="877525"/>
            <a:ext cx="23637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297" name="Google Shape;297;p81"/>
          <p:cNvSpPr txBox="1"/>
          <p:nvPr>
            <p:ph idx="3" type="body"/>
          </p:nvPr>
        </p:nvSpPr>
        <p:spPr>
          <a:xfrm>
            <a:off x="3390150" y="2723600"/>
            <a:ext cx="23637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8" name="Google Shape;298;p81"/>
          <p:cNvSpPr txBox="1"/>
          <p:nvPr>
            <p:ph idx="4" type="title"/>
          </p:nvPr>
        </p:nvSpPr>
        <p:spPr>
          <a:xfrm>
            <a:off x="5753850" y="39325"/>
            <a:ext cx="23637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299" name="Google Shape;299;p81"/>
          <p:cNvSpPr txBox="1"/>
          <p:nvPr>
            <p:ph idx="5" type="body"/>
          </p:nvPr>
        </p:nvSpPr>
        <p:spPr>
          <a:xfrm>
            <a:off x="5753850" y="1885400"/>
            <a:ext cx="23637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0" name="Google Shape;300;p81"/>
          <p:cNvSpPr/>
          <p:nvPr/>
        </p:nvSpPr>
        <p:spPr>
          <a:xfrm>
            <a:off x="-86300" y="-15150"/>
            <a:ext cx="8104200" cy="8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81"/>
          <p:cNvSpPr/>
          <p:nvPr/>
        </p:nvSpPr>
        <p:spPr>
          <a:xfrm>
            <a:off x="6395300" y="2699050"/>
            <a:ext cx="3472800" cy="347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2" name="Google Shape;302;p81"/>
          <p:cNvCxnSpPr/>
          <p:nvPr/>
        </p:nvCxnSpPr>
        <p:spPr>
          <a:xfrm>
            <a:off x="701350" y="-119450"/>
            <a:ext cx="0" cy="53247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4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2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305" name="Google Shape;305;p82"/>
          <p:cNvCxnSpPr/>
          <p:nvPr/>
        </p:nvCxnSpPr>
        <p:spPr>
          <a:xfrm rot="10800000">
            <a:off x="-10450" y="5024425"/>
            <a:ext cx="91956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6" name="Google Shape;306;p82"/>
          <p:cNvCxnSpPr/>
          <p:nvPr/>
        </p:nvCxnSpPr>
        <p:spPr>
          <a:xfrm>
            <a:off x="437000" y="-19100"/>
            <a:ext cx="0" cy="52248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7" name="Google Shape;307;p82"/>
          <p:cNvSpPr/>
          <p:nvPr/>
        </p:nvSpPr>
        <p:spPr>
          <a:xfrm rot="10800000">
            <a:off x="5632850" y="-150"/>
            <a:ext cx="3552300" cy="3072300"/>
          </a:xfrm>
          <a:prstGeom prst="triangle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82"/>
          <p:cNvSpPr/>
          <p:nvPr/>
        </p:nvSpPr>
        <p:spPr>
          <a:xfrm>
            <a:off x="141800" y="1713900"/>
            <a:ext cx="590400" cy="392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82"/>
          <p:cNvSpPr txBox="1"/>
          <p:nvPr>
            <p:ph idx="1" type="subTitle"/>
          </p:nvPr>
        </p:nvSpPr>
        <p:spPr>
          <a:xfrm>
            <a:off x="1069325" y="1626925"/>
            <a:ext cx="37530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16">
    <p:bg>
      <p:bgPr>
        <a:solidFill>
          <a:schemeClr val="accent3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3"/>
          <p:cNvSpPr/>
          <p:nvPr/>
        </p:nvSpPr>
        <p:spPr>
          <a:xfrm flipH="1" rot="10800000">
            <a:off x="8518800" y="4901275"/>
            <a:ext cx="661200" cy="25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3"/>
          <p:cNvSpPr/>
          <p:nvPr/>
        </p:nvSpPr>
        <p:spPr>
          <a:xfrm>
            <a:off x="8556300" y="-8475"/>
            <a:ext cx="661200" cy="54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83"/>
          <p:cNvSpPr/>
          <p:nvPr/>
        </p:nvSpPr>
        <p:spPr>
          <a:xfrm>
            <a:off x="-68700" y="4901350"/>
            <a:ext cx="8587500" cy="25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83"/>
          <p:cNvSpPr/>
          <p:nvPr/>
        </p:nvSpPr>
        <p:spPr>
          <a:xfrm>
            <a:off x="4260050" y="-8475"/>
            <a:ext cx="4221300" cy="50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83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6" name="Google Shape;316;p83"/>
          <p:cNvSpPr txBox="1"/>
          <p:nvPr>
            <p:ph idx="2" type="title"/>
          </p:nvPr>
        </p:nvSpPr>
        <p:spPr>
          <a:xfrm>
            <a:off x="649174" y="3093100"/>
            <a:ext cx="2554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7" name="Google Shape;317;p83"/>
          <p:cNvSpPr txBox="1"/>
          <p:nvPr>
            <p:ph idx="1" type="subTitle"/>
          </p:nvPr>
        </p:nvSpPr>
        <p:spPr>
          <a:xfrm>
            <a:off x="795360" y="3706125"/>
            <a:ext cx="22620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8" name="Google Shape;318;p83"/>
          <p:cNvSpPr txBox="1"/>
          <p:nvPr>
            <p:ph idx="3" type="title"/>
          </p:nvPr>
        </p:nvSpPr>
        <p:spPr>
          <a:xfrm>
            <a:off x="3294900" y="3092975"/>
            <a:ext cx="2554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9" name="Google Shape;319;p83"/>
          <p:cNvSpPr txBox="1"/>
          <p:nvPr>
            <p:ph idx="4" type="subTitle"/>
          </p:nvPr>
        </p:nvSpPr>
        <p:spPr>
          <a:xfrm>
            <a:off x="3441086" y="3706125"/>
            <a:ext cx="22620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0" name="Google Shape;320;p83"/>
          <p:cNvSpPr txBox="1"/>
          <p:nvPr>
            <p:ph idx="5" type="title"/>
          </p:nvPr>
        </p:nvSpPr>
        <p:spPr>
          <a:xfrm>
            <a:off x="5927201" y="3093100"/>
            <a:ext cx="2554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21" name="Google Shape;321;p83"/>
          <p:cNvSpPr txBox="1"/>
          <p:nvPr>
            <p:ph idx="6" type="subTitle"/>
          </p:nvPr>
        </p:nvSpPr>
        <p:spPr>
          <a:xfrm>
            <a:off x="6073387" y="3706250"/>
            <a:ext cx="22620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322" name="Google Shape;322;p83"/>
          <p:cNvCxnSpPr/>
          <p:nvPr/>
        </p:nvCxnSpPr>
        <p:spPr>
          <a:xfrm>
            <a:off x="-9875" y="4901350"/>
            <a:ext cx="92274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3" name="Google Shape;323;p83"/>
          <p:cNvCxnSpPr/>
          <p:nvPr/>
        </p:nvCxnSpPr>
        <p:spPr>
          <a:xfrm rot="10800000">
            <a:off x="8518825" y="-100"/>
            <a:ext cx="0" cy="51573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4" name="Google Shape;324;p83"/>
          <p:cNvCxnSpPr/>
          <p:nvPr/>
        </p:nvCxnSpPr>
        <p:spPr>
          <a:xfrm>
            <a:off x="4212600" y="531875"/>
            <a:ext cx="50109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5" name="Google Shape;325;p83"/>
          <p:cNvCxnSpPr/>
          <p:nvPr/>
        </p:nvCxnSpPr>
        <p:spPr>
          <a:xfrm rot="10800000">
            <a:off x="4270090" y="-91225"/>
            <a:ext cx="0" cy="6231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3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7"/>
          <p:cNvSpPr/>
          <p:nvPr/>
        </p:nvSpPr>
        <p:spPr>
          <a:xfrm>
            <a:off x="7975275" y="1762475"/>
            <a:ext cx="1200300" cy="3392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7"/>
          <p:cNvSpPr/>
          <p:nvPr/>
        </p:nvSpPr>
        <p:spPr>
          <a:xfrm>
            <a:off x="6121925" y="-798875"/>
            <a:ext cx="2088900" cy="2088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" name="Google Shape;37;p57"/>
          <p:cNvCxnSpPr/>
          <p:nvPr/>
        </p:nvCxnSpPr>
        <p:spPr>
          <a:xfrm>
            <a:off x="396900" y="-10575"/>
            <a:ext cx="0" cy="51654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" name="Google Shape;38;p57"/>
          <p:cNvCxnSpPr/>
          <p:nvPr/>
        </p:nvCxnSpPr>
        <p:spPr>
          <a:xfrm>
            <a:off x="405800" y="1806675"/>
            <a:ext cx="87699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" name="Google Shape;39;p57"/>
          <p:cNvCxnSpPr/>
          <p:nvPr/>
        </p:nvCxnSpPr>
        <p:spPr>
          <a:xfrm>
            <a:off x="7998475" y="1799300"/>
            <a:ext cx="0" cy="33555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57"/>
          <p:cNvSpPr/>
          <p:nvPr/>
        </p:nvSpPr>
        <p:spPr>
          <a:xfrm>
            <a:off x="658700" y="2254500"/>
            <a:ext cx="6394800" cy="214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7"/>
          <p:cNvSpPr txBox="1"/>
          <p:nvPr>
            <p:ph type="title"/>
          </p:nvPr>
        </p:nvSpPr>
        <p:spPr>
          <a:xfrm>
            <a:off x="740227" y="2927310"/>
            <a:ext cx="24444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42" name="Google Shape;42;p57"/>
          <p:cNvSpPr txBox="1"/>
          <p:nvPr>
            <p:ph idx="1" type="subTitle"/>
          </p:nvPr>
        </p:nvSpPr>
        <p:spPr>
          <a:xfrm>
            <a:off x="740225" y="3334130"/>
            <a:ext cx="19995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Google Shape;43;p57"/>
          <p:cNvSpPr txBox="1"/>
          <p:nvPr>
            <p:ph idx="2" type="title"/>
          </p:nvPr>
        </p:nvSpPr>
        <p:spPr>
          <a:xfrm>
            <a:off x="5044973" y="2927310"/>
            <a:ext cx="24444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44" name="Google Shape;44;p57"/>
          <p:cNvSpPr txBox="1"/>
          <p:nvPr>
            <p:ph idx="3" type="subTitle"/>
          </p:nvPr>
        </p:nvSpPr>
        <p:spPr>
          <a:xfrm>
            <a:off x="5044975" y="3334130"/>
            <a:ext cx="19995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" name="Google Shape;45;p57"/>
          <p:cNvSpPr txBox="1"/>
          <p:nvPr>
            <p:ph idx="4" type="title"/>
          </p:nvPr>
        </p:nvSpPr>
        <p:spPr>
          <a:xfrm>
            <a:off x="2893406" y="2927310"/>
            <a:ext cx="24444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46" name="Google Shape;46;p57"/>
          <p:cNvSpPr txBox="1"/>
          <p:nvPr>
            <p:ph idx="5" type="subTitle"/>
          </p:nvPr>
        </p:nvSpPr>
        <p:spPr>
          <a:xfrm>
            <a:off x="2893399" y="3334130"/>
            <a:ext cx="19995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" name="Google Shape;47;p57"/>
          <p:cNvSpPr txBox="1"/>
          <p:nvPr>
            <p:ph idx="6"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8" name="Google Shape;48;p57"/>
          <p:cNvSpPr txBox="1"/>
          <p:nvPr>
            <p:ph idx="7" type="title"/>
          </p:nvPr>
        </p:nvSpPr>
        <p:spPr>
          <a:xfrm>
            <a:off x="740227" y="2565676"/>
            <a:ext cx="13047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49" name="Google Shape;49;p57"/>
          <p:cNvSpPr txBox="1"/>
          <p:nvPr>
            <p:ph idx="8" type="title"/>
          </p:nvPr>
        </p:nvSpPr>
        <p:spPr>
          <a:xfrm>
            <a:off x="2893406" y="2565676"/>
            <a:ext cx="13047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50" name="Google Shape;50;p57"/>
          <p:cNvSpPr txBox="1"/>
          <p:nvPr>
            <p:ph idx="9" type="title"/>
          </p:nvPr>
        </p:nvSpPr>
        <p:spPr>
          <a:xfrm>
            <a:off x="5044973" y="2565676"/>
            <a:ext cx="13047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7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4"/>
          <p:cNvSpPr/>
          <p:nvPr/>
        </p:nvSpPr>
        <p:spPr>
          <a:xfrm>
            <a:off x="0" y="0"/>
            <a:ext cx="3748200" cy="471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8" name="Google Shape;328;p84"/>
          <p:cNvCxnSpPr/>
          <p:nvPr/>
        </p:nvCxnSpPr>
        <p:spPr>
          <a:xfrm>
            <a:off x="-9875" y="1256675"/>
            <a:ext cx="92274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9" name="Google Shape;329;p84"/>
          <p:cNvCxnSpPr/>
          <p:nvPr/>
        </p:nvCxnSpPr>
        <p:spPr>
          <a:xfrm rot="10800000">
            <a:off x="8518825" y="-100"/>
            <a:ext cx="0" cy="51573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0" name="Google Shape;330;p84"/>
          <p:cNvSpPr/>
          <p:nvPr/>
        </p:nvSpPr>
        <p:spPr>
          <a:xfrm>
            <a:off x="4082350" y="204613"/>
            <a:ext cx="731100" cy="731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84"/>
          <p:cNvSpPr/>
          <p:nvPr/>
        </p:nvSpPr>
        <p:spPr>
          <a:xfrm>
            <a:off x="5147600" y="204613"/>
            <a:ext cx="731100" cy="731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84"/>
          <p:cNvSpPr/>
          <p:nvPr/>
        </p:nvSpPr>
        <p:spPr>
          <a:xfrm>
            <a:off x="6212850" y="204613"/>
            <a:ext cx="731100" cy="731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84"/>
          <p:cNvSpPr/>
          <p:nvPr/>
        </p:nvSpPr>
        <p:spPr>
          <a:xfrm>
            <a:off x="7316075" y="204613"/>
            <a:ext cx="731100" cy="731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84"/>
          <p:cNvSpPr/>
          <p:nvPr/>
        </p:nvSpPr>
        <p:spPr>
          <a:xfrm>
            <a:off x="5396225" y="4198325"/>
            <a:ext cx="3875700" cy="28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84"/>
          <p:cNvSpPr txBox="1"/>
          <p:nvPr>
            <p:ph idx="1" type="body"/>
          </p:nvPr>
        </p:nvSpPr>
        <p:spPr>
          <a:xfrm>
            <a:off x="4009900" y="1847675"/>
            <a:ext cx="4321800" cy="25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336" name="Google Shape;336;p84"/>
          <p:cNvSpPr txBox="1"/>
          <p:nvPr>
            <p:ph type="title"/>
          </p:nvPr>
        </p:nvSpPr>
        <p:spPr>
          <a:xfrm>
            <a:off x="701600" y="627400"/>
            <a:ext cx="34680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37" name="Google Shape;337;p84"/>
          <p:cNvSpPr/>
          <p:nvPr/>
        </p:nvSpPr>
        <p:spPr>
          <a:xfrm>
            <a:off x="5396225" y="4567912"/>
            <a:ext cx="3875700" cy="28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85"/>
          <p:cNvSpPr/>
          <p:nvPr/>
        </p:nvSpPr>
        <p:spPr>
          <a:xfrm>
            <a:off x="5787925" y="-185900"/>
            <a:ext cx="2913300" cy="9204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85"/>
          <p:cNvSpPr/>
          <p:nvPr/>
        </p:nvSpPr>
        <p:spPr>
          <a:xfrm>
            <a:off x="-76800" y="4351300"/>
            <a:ext cx="3264600" cy="9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85"/>
          <p:cNvSpPr txBox="1"/>
          <p:nvPr>
            <p:ph type="title"/>
          </p:nvPr>
        </p:nvSpPr>
        <p:spPr>
          <a:xfrm>
            <a:off x="3497000" y="450150"/>
            <a:ext cx="48033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342" name="Google Shape;342;p85"/>
          <p:cNvSpPr/>
          <p:nvPr/>
        </p:nvSpPr>
        <p:spPr>
          <a:xfrm>
            <a:off x="-86300" y="697800"/>
            <a:ext cx="8778000" cy="3747900"/>
          </a:xfrm>
          <a:prstGeom prst="rect">
            <a:avLst/>
          </a:prstGeom>
          <a:solidFill>
            <a:schemeClr val="accent1"/>
          </a:solidFill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3" name="Google Shape;343;p85"/>
          <p:cNvCxnSpPr/>
          <p:nvPr/>
        </p:nvCxnSpPr>
        <p:spPr>
          <a:xfrm>
            <a:off x="8701295" y="-34075"/>
            <a:ext cx="0" cy="52479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4" name="Google Shape;344;p85"/>
          <p:cNvCxnSpPr/>
          <p:nvPr/>
        </p:nvCxnSpPr>
        <p:spPr>
          <a:xfrm>
            <a:off x="3188250" y="4446200"/>
            <a:ext cx="0" cy="8535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5" name="Google Shape;345;p85"/>
          <p:cNvCxnSpPr/>
          <p:nvPr/>
        </p:nvCxnSpPr>
        <p:spPr>
          <a:xfrm>
            <a:off x="5798525" y="-98875"/>
            <a:ext cx="0" cy="8535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8">
    <p:bg>
      <p:bgPr>
        <a:solidFill>
          <a:schemeClr val="lt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86"/>
          <p:cNvSpPr/>
          <p:nvPr/>
        </p:nvSpPr>
        <p:spPr>
          <a:xfrm>
            <a:off x="481600" y="507800"/>
            <a:ext cx="4321800" cy="436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8" name="Google Shape;348;p86"/>
          <p:cNvCxnSpPr/>
          <p:nvPr/>
        </p:nvCxnSpPr>
        <p:spPr>
          <a:xfrm>
            <a:off x="445413" y="-34130"/>
            <a:ext cx="0" cy="51816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9" name="Google Shape;349;p86"/>
          <p:cNvCxnSpPr/>
          <p:nvPr/>
        </p:nvCxnSpPr>
        <p:spPr>
          <a:xfrm rot="10800000">
            <a:off x="-48275" y="4862600"/>
            <a:ext cx="48780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0" name="Google Shape;350;p86"/>
          <p:cNvSpPr txBox="1"/>
          <p:nvPr>
            <p:ph idx="1" type="body"/>
          </p:nvPr>
        </p:nvSpPr>
        <p:spPr>
          <a:xfrm>
            <a:off x="777800" y="2057225"/>
            <a:ext cx="4093200" cy="13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1" name="Google Shape;351;p86"/>
          <p:cNvSpPr txBox="1"/>
          <p:nvPr>
            <p:ph type="title"/>
          </p:nvPr>
        </p:nvSpPr>
        <p:spPr>
          <a:xfrm>
            <a:off x="777800" y="823818"/>
            <a:ext cx="34680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2" name="Google Shape;352;p86"/>
          <p:cNvSpPr txBox="1"/>
          <p:nvPr/>
        </p:nvSpPr>
        <p:spPr>
          <a:xfrm>
            <a:off x="777800" y="3455600"/>
            <a:ext cx="33495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b="1" i="0" lang="en" sz="900" u="none" cap="none" strike="noStrike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9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b="1" i="0" lang="en" sz="900" u="none" cap="none" strike="noStrike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9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b="1" i="0" lang="en" sz="900" u="none" cap="none" strike="noStrike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9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53" name="Google Shape;353;p86"/>
          <p:cNvCxnSpPr/>
          <p:nvPr/>
        </p:nvCxnSpPr>
        <p:spPr>
          <a:xfrm>
            <a:off x="4795088" y="-5101"/>
            <a:ext cx="0" cy="51816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4" name="Google Shape;354;p86"/>
          <p:cNvCxnSpPr/>
          <p:nvPr/>
        </p:nvCxnSpPr>
        <p:spPr>
          <a:xfrm rot="10800000">
            <a:off x="-29030" y="507800"/>
            <a:ext cx="48318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5" name="Google Shape;355;p86"/>
          <p:cNvSpPr/>
          <p:nvPr/>
        </p:nvSpPr>
        <p:spPr>
          <a:xfrm>
            <a:off x="7619475" y="291575"/>
            <a:ext cx="1632300" cy="1632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86"/>
          <p:cNvSpPr/>
          <p:nvPr/>
        </p:nvSpPr>
        <p:spPr>
          <a:xfrm flipH="1">
            <a:off x="6348100" y="2595400"/>
            <a:ext cx="3041100" cy="2676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86"/>
          <p:cNvSpPr txBox="1"/>
          <p:nvPr>
            <p:ph idx="2" type="subTitle"/>
          </p:nvPr>
        </p:nvSpPr>
        <p:spPr>
          <a:xfrm>
            <a:off x="777800" y="1715400"/>
            <a:ext cx="30804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90"/>
          <p:cNvSpPr/>
          <p:nvPr/>
        </p:nvSpPr>
        <p:spPr>
          <a:xfrm>
            <a:off x="293850" y="3704450"/>
            <a:ext cx="2106300" cy="156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90"/>
          <p:cNvSpPr txBox="1"/>
          <p:nvPr>
            <p:ph type="title"/>
          </p:nvPr>
        </p:nvSpPr>
        <p:spPr>
          <a:xfrm>
            <a:off x="3096900" y="3436605"/>
            <a:ext cx="2950200" cy="12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362" name="Google Shape;362;p90"/>
          <p:cNvSpPr txBox="1"/>
          <p:nvPr>
            <p:ph idx="1" type="subTitle"/>
          </p:nvPr>
        </p:nvSpPr>
        <p:spPr>
          <a:xfrm>
            <a:off x="1538400" y="1617050"/>
            <a:ext cx="6067200" cy="21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363" name="Google Shape;363;p90"/>
          <p:cNvCxnSpPr/>
          <p:nvPr/>
        </p:nvCxnSpPr>
        <p:spPr>
          <a:xfrm>
            <a:off x="-48250" y="821450"/>
            <a:ext cx="83130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4" name="Google Shape;364;p90"/>
          <p:cNvCxnSpPr/>
          <p:nvPr/>
        </p:nvCxnSpPr>
        <p:spPr>
          <a:xfrm flipH="1" rot="10800000">
            <a:off x="872275" y="4302675"/>
            <a:ext cx="8351100" cy="102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5" name="Google Shape;365;p90"/>
          <p:cNvCxnSpPr/>
          <p:nvPr/>
        </p:nvCxnSpPr>
        <p:spPr>
          <a:xfrm rot="10800000">
            <a:off x="879000" y="802500"/>
            <a:ext cx="0" cy="43818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6" name="Google Shape;366;p90"/>
          <p:cNvCxnSpPr/>
          <p:nvPr/>
        </p:nvCxnSpPr>
        <p:spPr>
          <a:xfrm rot="10800000">
            <a:off x="8292950" y="-422459"/>
            <a:ext cx="0" cy="47733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7" name="Google Shape;367;p90"/>
          <p:cNvSpPr/>
          <p:nvPr/>
        </p:nvSpPr>
        <p:spPr>
          <a:xfrm>
            <a:off x="7913625" y="410925"/>
            <a:ext cx="927300" cy="229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90"/>
          <p:cNvSpPr/>
          <p:nvPr/>
        </p:nvSpPr>
        <p:spPr>
          <a:xfrm>
            <a:off x="-732875" y="-976100"/>
            <a:ext cx="3046200" cy="3046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8"/>
          <p:cNvSpPr/>
          <p:nvPr/>
        </p:nvSpPr>
        <p:spPr>
          <a:xfrm>
            <a:off x="303075" y="521950"/>
            <a:ext cx="1244100" cy="1168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58"/>
          <p:cNvSpPr txBox="1"/>
          <p:nvPr>
            <p:ph type="title"/>
          </p:nvPr>
        </p:nvSpPr>
        <p:spPr>
          <a:xfrm rot="-21855">
            <a:off x="3423310" y="2256077"/>
            <a:ext cx="2076342" cy="741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54" name="Google Shape;54;p58"/>
          <p:cNvSpPr txBox="1"/>
          <p:nvPr>
            <p:ph idx="2" type="title"/>
          </p:nvPr>
        </p:nvSpPr>
        <p:spPr>
          <a:xfrm rot="-21855">
            <a:off x="3423310" y="1529360"/>
            <a:ext cx="2076342" cy="741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5" name="Google Shape;55;p58"/>
          <p:cNvSpPr txBox="1"/>
          <p:nvPr>
            <p:ph idx="1" type="subTitle"/>
          </p:nvPr>
        </p:nvSpPr>
        <p:spPr>
          <a:xfrm rot="-22116">
            <a:off x="2869915" y="2893124"/>
            <a:ext cx="3404170" cy="7413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  <p:cxnSp>
        <p:nvCxnSpPr>
          <p:cNvPr id="56" name="Google Shape;56;p58"/>
          <p:cNvCxnSpPr/>
          <p:nvPr/>
        </p:nvCxnSpPr>
        <p:spPr>
          <a:xfrm>
            <a:off x="301104" y="-28875"/>
            <a:ext cx="0" cy="51762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58"/>
          <p:cNvCxnSpPr/>
          <p:nvPr/>
        </p:nvCxnSpPr>
        <p:spPr>
          <a:xfrm>
            <a:off x="301104" y="1655840"/>
            <a:ext cx="12441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" name="Google Shape;58;p58"/>
          <p:cNvCxnSpPr/>
          <p:nvPr/>
        </p:nvCxnSpPr>
        <p:spPr>
          <a:xfrm>
            <a:off x="291604" y="546100"/>
            <a:ext cx="89079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58"/>
          <p:cNvCxnSpPr/>
          <p:nvPr/>
        </p:nvCxnSpPr>
        <p:spPr>
          <a:xfrm>
            <a:off x="1518800" y="541768"/>
            <a:ext cx="0" cy="11685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58"/>
          <p:cNvCxnSpPr/>
          <p:nvPr/>
        </p:nvCxnSpPr>
        <p:spPr>
          <a:xfrm>
            <a:off x="8530700" y="-282575"/>
            <a:ext cx="0" cy="49956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58"/>
          <p:cNvCxnSpPr/>
          <p:nvPr/>
        </p:nvCxnSpPr>
        <p:spPr>
          <a:xfrm>
            <a:off x="-300996" y="4713075"/>
            <a:ext cx="88890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58"/>
          <p:cNvSpPr/>
          <p:nvPr/>
        </p:nvSpPr>
        <p:spPr>
          <a:xfrm>
            <a:off x="8189775" y="1055225"/>
            <a:ext cx="655500" cy="65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58"/>
          <p:cNvSpPr/>
          <p:nvPr/>
        </p:nvSpPr>
        <p:spPr>
          <a:xfrm>
            <a:off x="8189775" y="1969688"/>
            <a:ext cx="655500" cy="65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58"/>
          <p:cNvSpPr/>
          <p:nvPr/>
        </p:nvSpPr>
        <p:spPr>
          <a:xfrm>
            <a:off x="8189775" y="2884150"/>
            <a:ext cx="655500" cy="65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58"/>
          <p:cNvSpPr/>
          <p:nvPr/>
        </p:nvSpPr>
        <p:spPr>
          <a:xfrm>
            <a:off x="8189775" y="3798613"/>
            <a:ext cx="655500" cy="655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58"/>
          <p:cNvSpPr/>
          <p:nvPr/>
        </p:nvSpPr>
        <p:spPr>
          <a:xfrm>
            <a:off x="-301000" y="3981925"/>
            <a:ext cx="2819400" cy="28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solidFill>
          <a:schemeClr val="accent3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9"/>
          <p:cNvSpPr txBox="1"/>
          <p:nvPr>
            <p:ph type="title"/>
          </p:nvPr>
        </p:nvSpPr>
        <p:spPr>
          <a:xfrm>
            <a:off x="533400" y="1821840"/>
            <a:ext cx="7738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69" name="Google Shape;69;p59"/>
          <p:cNvSpPr txBox="1"/>
          <p:nvPr>
            <p:ph idx="1" type="subTitle"/>
          </p:nvPr>
        </p:nvSpPr>
        <p:spPr>
          <a:xfrm>
            <a:off x="4749000" y="2960605"/>
            <a:ext cx="3522600" cy="12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" name="Google Shape;70;p59"/>
          <p:cNvSpPr/>
          <p:nvPr/>
        </p:nvSpPr>
        <p:spPr>
          <a:xfrm>
            <a:off x="551375" y="712044"/>
            <a:ext cx="3620700" cy="3719400"/>
          </a:xfrm>
          <a:prstGeom prst="rect">
            <a:avLst/>
          </a:prstGeom>
          <a:solidFill>
            <a:schemeClr val="lt2"/>
          </a:solidFill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Google Shape;71;p59"/>
          <p:cNvCxnSpPr/>
          <p:nvPr/>
        </p:nvCxnSpPr>
        <p:spPr>
          <a:xfrm>
            <a:off x="-950" y="4435100"/>
            <a:ext cx="91746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" name="Google Shape;72;p59"/>
          <p:cNvCxnSpPr/>
          <p:nvPr/>
        </p:nvCxnSpPr>
        <p:spPr>
          <a:xfrm>
            <a:off x="-116075" y="708400"/>
            <a:ext cx="92547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0"/>
          <p:cNvSpPr/>
          <p:nvPr/>
        </p:nvSpPr>
        <p:spPr>
          <a:xfrm>
            <a:off x="-58500" y="4130500"/>
            <a:ext cx="6890700" cy="102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60"/>
          <p:cNvSpPr/>
          <p:nvPr/>
        </p:nvSpPr>
        <p:spPr>
          <a:xfrm>
            <a:off x="6867350" y="-15050"/>
            <a:ext cx="2353800" cy="4095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60"/>
          <p:cNvSpPr/>
          <p:nvPr/>
        </p:nvSpPr>
        <p:spPr>
          <a:xfrm>
            <a:off x="7235844" y="122388"/>
            <a:ext cx="1730700" cy="17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60"/>
          <p:cNvSpPr txBox="1"/>
          <p:nvPr>
            <p:ph idx="1" type="body"/>
          </p:nvPr>
        </p:nvSpPr>
        <p:spPr>
          <a:xfrm>
            <a:off x="701600" y="1283675"/>
            <a:ext cx="4321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8" name="Google Shape;78;p60"/>
          <p:cNvSpPr txBox="1"/>
          <p:nvPr>
            <p:ph type="title"/>
          </p:nvPr>
        </p:nvSpPr>
        <p:spPr>
          <a:xfrm>
            <a:off x="701600" y="627400"/>
            <a:ext cx="38370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60"/>
          <p:cNvSpPr/>
          <p:nvPr/>
        </p:nvSpPr>
        <p:spPr>
          <a:xfrm>
            <a:off x="6832275" y="4179450"/>
            <a:ext cx="2372100" cy="97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" name="Google Shape;80;p60"/>
          <p:cNvCxnSpPr/>
          <p:nvPr/>
        </p:nvCxnSpPr>
        <p:spPr>
          <a:xfrm>
            <a:off x="6855475" y="-15050"/>
            <a:ext cx="0" cy="51699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" name="Google Shape;81;p60"/>
          <p:cNvCxnSpPr/>
          <p:nvPr/>
        </p:nvCxnSpPr>
        <p:spPr>
          <a:xfrm rot="10800000">
            <a:off x="-58500" y="4130500"/>
            <a:ext cx="92610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" name="Google Shape;82;p60"/>
          <p:cNvSpPr/>
          <p:nvPr/>
        </p:nvSpPr>
        <p:spPr>
          <a:xfrm>
            <a:off x="7235844" y="2126462"/>
            <a:ext cx="1730700" cy="173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1"/>
          <p:cNvSpPr txBox="1"/>
          <p:nvPr>
            <p:ph idx="1" type="body"/>
          </p:nvPr>
        </p:nvSpPr>
        <p:spPr>
          <a:xfrm>
            <a:off x="5187625" y="2599600"/>
            <a:ext cx="30171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Staatliches"/>
              <a:buNone/>
              <a:defRPr b="1" sz="34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2"/>
          <p:cNvSpPr/>
          <p:nvPr/>
        </p:nvSpPr>
        <p:spPr>
          <a:xfrm flipH="1" rot="10800000">
            <a:off x="8430800" y="-36050"/>
            <a:ext cx="731100" cy="37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62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8" name="Google Shape;88;p62"/>
          <p:cNvSpPr txBox="1"/>
          <p:nvPr>
            <p:ph idx="2" type="title"/>
          </p:nvPr>
        </p:nvSpPr>
        <p:spPr>
          <a:xfrm>
            <a:off x="1741015" y="3493790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9" name="Google Shape;89;p62"/>
          <p:cNvSpPr txBox="1"/>
          <p:nvPr>
            <p:ph idx="1" type="subTitle"/>
          </p:nvPr>
        </p:nvSpPr>
        <p:spPr>
          <a:xfrm>
            <a:off x="1874155" y="4097930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" name="Google Shape;90;p62"/>
          <p:cNvSpPr txBox="1"/>
          <p:nvPr>
            <p:ph idx="3" type="title"/>
          </p:nvPr>
        </p:nvSpPr>
        <p:spPr>
          <a:xfrm>
            <a:off x="5076785" y="3493665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1" name="Google Shape;91;p62"/>
          <p:cNvSpPr txBox="1"/>
          <p:nvPr>
            <p:ph idx="4" type="subTitle"/>
          </p:nvPr>
        </p:nvSpPr>
        <p:spPr>
          <a:xfrm>
            <a:off x="5209924" y="4097930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92" name="Google Shape;92;p62"/>
          <p:cNvCxnSpPr/>
          <p:nvPr/>
        </p:nvCxnSpPr>
        <p:spPr>
          <a:xfrm>
            <a:off x="-31600" y="290100"/>
            <a:ext cx="91956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" name="Google Shape;93;p62"/>
          <p:cNvCxnSpPr/>
          <p:nvPr/>
        </p:nvCxnSpPr>
        <p:spPr>
          <a:xfrm rot="10800000">
            <a:off x="8430800" y="-36225"/>
            <a:ext cx="0" cy="51984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20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3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6" name="Google Shape;96;p63"/>
          <p:cNvSpPr txBox="1"/>
          <p:nvPr>
            <p:ph idx="2" type="title"/>
          </p:nvPr>
        </p:nvSpPr>
        <p:spPr>
          <a:xfrm>
            <a:off x="1969615" y="2950225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7" name="Google Shape;97;p63"/>
          <p:cNvSpPr txBox="1"/>
          <p:nvPr>
            <p:ph idx="1" type="subTitle"/>
          </p:nvPr>
        </p:nvSpPr>
        <p:spPr>
          <a:xfrm>
            <a:off x="2102665" y="3572774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8" name="Google Shape;98;p63"/>
          <p:cNvSpPr txBox="1"/>
          <p:nvPr>
            <p:ph idx="3" type="title"/>
          </p:nvPr>
        </p:nvSpPr>
        <p:spPr>
          <a:xfrm>
            <a:off x="4848185" y="2950100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9" name="Google Shape;99;p63"/>
          <p:cNvSpPr txBox="1"/>
          <p:nvPr>
            <p:ph idx="4" type="subTitle"/>
          </p:nvPr>
        </p:nvSpPr>
        <p:spPr>
          <a:xfrm>
            <a:off x="4981235" y="3572774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0" name="Google Shape;100;p63"/>
          <p:cNvSpPr txBox="1"/>
          <p:nvPr>
            <p:ph idx="5" type="title"/>
          </p:nvPr>
        </p:nvSpPr>
        <p:spPr>
          <a:xfrm>
            <a:off x="1969615" y="1502425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1" name="Google Shape;101;p63"/>
          <p:cNvSpPr txBox="1"/>
          <p:nvPr>
            <p:ph idx="6" type="subTitle"/>
          </p:nvPr>
        </p:nvSpPr>
        <p:spPr>
          <a:xfrm>
            <a:off x="2102665" y="2115449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2" name="Google Shape;102;p63"/>
          <p:cNvSpPr txBox="1"/>
          <p:nvPr>
            <p:ph idx="7" type="title"/>
          </p:nvPr>
        </p:nvSpPr>
        <p:spPr>
          <a:xfrm>
            <a:off x="4848185" y="1502300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3" name="Google Shape;103;p63"/>
          <p:cNvSpPr txBox="1"/>
          <p:nvPr>
            <p:ph idx="8" type="subTitle"/>
          </p:nvPr>
        </p:nvSpPr>
        <p:spPr>
          <a:xfrm>
            <a:off x="4981235" y="2115449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" name="Google Shape;104;p63"/>
          <p:cNvSpPr/>
          <p:nvPr/>
        </p:nvSpPr>
        <p:spPr>
          <a:xfrm>
            <a:off x="-986950" y="-1177250"/>
            <a:ext cx="3716700" cy="3716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63"/>
          <p:cNvCxnSpPr/>
          <p:nvPr/>
        </p:nvCxnSpPr>
        <p:spPr>
          <a:xfrm rot="10800000">
            <a:off x="463100" y="-34550"/>
            <a:ext cx="0" cy="52812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" name="Google Shape;106;p63"/>
          <p:cNvCxnSpPr/>
          <p:nvPr/>
        </p:nvCxnSpPr>
        <p:spPr>
          <a:xfrm rot="10800000">
            <a:off x="-46075" y="4598700"/>
            <a:ext cx="82731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" name="Google Shape;107;p63"/>
          <p:cNvCxnSpPr/>
          <p:nvPr/>
        </p:nvCxnSpPr>
        <p:spPr>
          <a:xfrm rot="10800000">
            <a:off x="8166700" y="-79897"/>
            <a:ext cx="0" cy="47322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" name="Google Shape;108;p63"/>
          <p:cNvCxnSpPr/>
          <p:nvPr/>
        </p:nvCxnSpPr>
        <p:spPr>
          <a:xfrm>
            <a:off x="8113075" y="1243100"/>
            <a:ext cx="11085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63"/>
          <p:cNvSpPr/>
          <p:nvPr/>
        </p:nvSpPr>
        <p:spPr>
          <a:xfrm>
            <a:off x="8195150" y="0"/>
            <a:ext cx="948900" cy="12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3"/>
          <p:cNvSpPr/>
          <p:nvPr/>
        </p:nvSpPr>
        <p:spPr>
          <a:xfrm rot="5400000">
            <a:off x="8158500" y="2802950"/>
            <a:ext cx="188100" cy="186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3"/>
          <p:cNvSpPr/>
          <p:nvPr/>
        </p:nvSpPr>
        <p:spPr>
          <a:xfrm rot="5400000">
            <a:off x="8158500" y="3174825"/>
            <a:ext cx="188100" cy="186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b="1" i="0" sz="2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b="0" i="0" sz="2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b="0" i="0" sz="2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b="0" i="0" sz="2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b="0" i="0" sz="2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b="0" i="0" sz="2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b="0" i="0" sz="2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b="0" i="0" sz="2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b="0" i="0" sz="2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7" name="Google Shape;7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  <a:defRPr b="0" i="0" sz="1400" u="none" cap="none" strike="noStrik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 b="0" i="0" sz="1400" u="none" cap="none" strike="noStrik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■"/>
              <a:defRPr b="0" i="0" sz="1400" u="none" cap="none" strike="noStrik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  <a:defRPr b="0" i="0" sz="1400" u="none" cap="none" strike="noStrik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 b="0" i="0" sz="1400" u="none" cap="none" strike="noStrik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■"/>
              <a:defRPr b="0" i="0" sz="1400" u="none" cap="none" strike="noStrik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  <a:defRPr b="0" i="0" sz="1400" u="none" cap="none" strike="noStrik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 b="0" i="0" sz="1400" u="none" cap="none" strike="noStrik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omfortaa"/>
              <a:buChar char="■"/>
              <a:defRPr b="0" i="0" sz="1400" u="none" cap="none" strike="noStrik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docs.google.com/spreadsheets/d/1FKxuvu1MPMQBwSuL3SH8fX9GqlTHaJ2i7zsyQKyes8A/copy" TargetMode="External"/><Relationship Id="rId4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jpg"/><Relationship Id="rId4" Type="http://schemas.openxmlformats.org/officeDocument/2006/relationships/image" Target="../media/image5.jpg"/><Relationship Id="rId5" Type="http://schemas.openxmlformats.org/officeDocument/2006/relationships/image" Target="../media/image1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"/>
          <p:cNvSpPr txBox="1"/>
          <p:nvPr>
            <p:ph type="ctrTitle"/>
          </p:nvPr>
        </p:nvSpPr>
        <p:spPr>
          <a:xfrm>
            <a:off x="1068150" y="1835150"/>
            <a:ext cx="51117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b="0" lang="en" sz="6000"/>
              <a:t>Historia e identidad latinoamericana</a:t>
            </a:r>
            <a:endParaRPr b="0" sz="6000"/>
          </a:p>
        </p:txBody>
      </p:sp>
      <p:sp>
        <p:nvSpPr>
          <p:cNvPr id="374" name="Google Shape;374;p1"/>
          <p:cNvSpPr txBox="1"/>
          <p:nvPr>
            <p:ph idx="1" type="subTitle"/>
          </p:nvPr>
        </p:nvSpPr>
        <p:spPr>
          <a:xfrm>
            <a:off x="1068147" y="3621125"/>
            <a:ext cx="6093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Jorge Larraín (1996)</a:t>
            </a:r>
            <a:endParaRPr sz="2000"/>
          </a:p>
        </p:txBody>
      </p:sp>
      <p:sp>
        <p:nvSpPr>
          <p:cNvPr id="375" name="Google Shape;375;p1"/>
          <p:cNvSpPr txBox="1"/>
          <p:nvPr/>
        </p:nvSpPr>
        <p:spPr>
          <a:xfrm>
            <a:off x="341200" y="4347325"/>
            <a:ext cx="5661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Historia Social de Amética Latina - 2021</a:t>
            </a:r>
            <a:endParaRPr b="1"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Profesor: Octavio Avendaño P.</a:t>
            </a:r>
            <a:endParaRPr b="1"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Ayudante: Lucas Martin</a:t>
            </a:r>
            <a:endParaRPr b="1"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0"/>
          <p:cNvSpPr txBox="1"/>
          <p:nvPr>
            <p:ph type="title"/>
          </p:nvPr>
        </p:nvSpPr>
        <p:spPr>
          <a:xfrm>
            <a:off x="4240125" y="1587875"/>
            <a:ext cx="34680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800"/>
              <a:t>¡Gracias por su atención!</a:t>
            </a:r>
            <a:endParaRPr sz="4800"/>
          </a:p>
        </p:txBody>
      </p:sp>
      <p:sp>
        <p:nvSpPr>
          <p:cNvPr id="441" name="Google Shape;441;p30"/>
          <p:cNvSpPr txBox="1"/>
          <p:nvPr>
            <p:ph idx="1" type="body"/>
          </p:nvPr>
        </p:nvSpPr>
        <p:spPr>
          <a:xfrm>
            <a:off x="3813225" y="2669100"/>
            <a:ext cx="4321800" cy="25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Historia Social de América Latina - 2021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Profesor: Octavio Avendaño P.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Ayudante: Lucas Martin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42" name="Google Shape;442;p30"/>
          <p:cNvGrpSpPr/>
          <p:nvPr/>
        </p:nvGrpSpPr>
        <p:grpSpPr>
          <a:xfrm>
            <a:off x="-581200" y="1978658"/>
            <a:ext cx="3984193" cy="2143251"/>
            <a:chOff x="-2399000" y="2829825"/>
            <a:chExt cx="4235800" cy="2278600"/>
          </a:xfrm>
        </p:grpSpPr>
        <p:sp>
          <p:nvSpPr>
            <p:cNvPr id="443" name="Google Shape;443;p30"/>
            <p:cNvSpPr/>
            <p:nvPr/>
          </p:nvSpPr>
          <p:spPr>
            <a:xfrm>
              <a:off x="436975" y="3626475"/>
              <a:ext cx="50775" cy="529400"/>
            </a:xfrm>
            <a:custGeom>
              <a:rect b="b" l="l" r="r" t="t"/>
              <a:pathLst>
                <a:path extrusionOk="0" h="21176" w="2031">
                  <a:moveTo>
                    <a:pt x="262" y="1"/>
                  </a:moveTo>
                  <a:cubicBezTo>
                    <a:pt x="132" y="1"/>
                    <a:pt x="1" y="84"/>
                    <a:pt x="1" y="252"/>
                  </a:cubicBezTo>
                  <a:cubicBezTo>
                    <a:pt x="43" y="7177"/>
                    <a:pt x="1444" y="13978"/>
                    <a:pt x="1507" y="20924"/>
                  </a:cubicBezTo>
                  <a:cubicBezTo>
                    <a:pt x="1507" y="21092"/>
                    <a:pt x="1638" y="21175"/>
                    <a:pt x="1769" y="21175"/>
                  </a:cubicBezTo>
                  <a:cubicBezTo>
                    <a:pt x="1900" y="21175"/>
                    <a:pt x="2030" y="21092"/>
                    <a:pt x="2030" y="20924"/>
                  </a:cubicBezTo>
                  <a:cubicBezTo>
                    <a:pt x="1968" y="13978"/>
                    <a:pt x="566" y="7177"/>
                    <a:pt x="524" y="252"/>
                  </a:cubicBezTo>
                  <a:cubicBezTo>
                    <a:pt x="524" y="84"/>
                    <a:pt x="39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498175" y="3920575"/>
              <a:ext cx="61975" cy="644925"/>
            </a:xfrm>
            <a:custGeom>
              <a:rect b="b" l="l" r="r" t="t"/>
              <a:pathLst>
                <a:path extrusionOk="0" h="25797" w="2479">
                  <a:moveTo>
                    <a:pt x="262" y="1"/>
                  </a:moveTo>
                  <a:cubicBezTo>
                    <a:pt x="132" y="1"/>
                    <a:pt x="1" y="90"/>
                    <a:pt x="1" y="268"/>
                  </a:cubicBezTo>
                  <a:cubicBezTo>
                    <a:pt x="22" y="4703"/>
                    <a:pt x="587" y="9097"/>
                    <a:pt x="1005" y="13512"/>
                  </a:cubicBezTo>
                  <a:cubicBezTo>
                    <a:pt x="1403" y="17530"/>
                    <a:pt x="1193" y="21631"/>
                    <a:pt x="1926" y="25606"/>
                  </a:cubicBezTo>
                  <a:cubicBezTo>
                    <a:pt x="1951" y="25740"/>
                    <a:pt x="2050" y="25797"/>
                    <a:pt x="2154" y="25797"/>
                  </a:cubicBezTo>
                  <a:cubicBezTo>
                    <a:pt x="2310" y="25797"/>
                    <a:pt x="2478" y="25669"/>
                    <a:pt x="2428" y="25481"/>
                  </a:cubicBezTo>
                  <a:cubicBezTo>
                    <a:pt x="1696" y="21401"/>
                    <a:pt x="1884" y="17132"/>
                    <a:pt x="1486" y="13010"/>
                  </a:cubicBezTo>
                  <a:cubicBezTo>
                    <a:pt x="1068" y="8784"/>
                    <a:pt x="545" y="4557"/>
                    <a:pt x="524" y="268"/>
                  </a:cubicBezTo>
                  <a:cubicBezTo>
                    <a:pt x="524" y="90"/>
                    <a:pt x="39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499750" y="3669675"/>
              <a:ext cx="62025" cy="466325"/>
            </a:xfrm>
            <a:custGeom>
              <a:rect b="b" l="l" r="r" t="t"/>
              <a:pathLst>
                <a:path extrusionOk="0" h="18653" w="2481">
                  <a:moveTo>
                    <a:pt x="1022" y="1"/>
                  </a:moveTo>
                  <a:cubicBezTo>
                    <a:pt x="918" y="1"/>
                    <a:pt x="825" y="61"/>
                    <a:pt x="817" y="198"/>
                  </a:cubicBezTo>
                  <a:cubicBezTo>
                    <a:pt x="1" y="6307"/>
                    <a:pt x="1319" y="12333"/>
                    <a:pt x="1946" y="18401"/>
                  </a:cubicBezTo>
                  <a:cubicBezTo>
                    <a:pt x="1957" y="18569"/>
                    <a:pt x="2093" y="18652"/>
                    <a:pt x="2224" y="18652"/>
                  </a:cubicBezTo>
                  <a:cubicBezTo>
                    <a:pt x="2354" y="18652"/>
                    <a:pt x="2480" y="18569"/>
                    <a:pt x="2470" y="18401"/>
                  </a:cubicBezTo>
                  <a:cubicBezTo>
                    <a:pt x="1842" y="12417"/>
                    <a:pt x="503" y="6391"/>
                    <a:pt x="1319" y="323"/>
                  </a:cubicBezTo>
                  <a:cubicBezTo>
                    <a:pt x="1343" y="125"/>
                    <a:pt x="1171" y="1"/>
                    <a:pt x="1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0"/>
            <p:cNvSpPr/>
            <p:nvPr/>
          </p:nvSpPr>
          <p:spPr>
            <a:xfrm>
              <a:off x="756075" y="3700225"/>
              <a:ext cx="54150" cy="616225"/>
            </a:xfrm>
            <a:custGeom>
              <a:rect b="b" l="l" r="r" t="t"/>
              <a:pathLst>
                <a:path extrusionOk="0" h="24649" w="2166">
                  <a:moveTo>
                    <a:pt x="1130" y="1"/>
                  </a:moveTo>
                  <a:cubicBezTo>
                    <a:pt x="999" y="1"/>
                    <a:pt x="858" y="85"/>
                    <a:pt x="837" y="252"/>
                  </a:cubicBezTo>
                  <a:cubicBezTo>
                    <a:pt x="0" y="8307"/>
                    <a:pt x="1088" y="16363"/>
                    <a:pt x="1632" y="24398"/>
                  </a:cubicBezTo>
                  <a:cubicBezTo>
                    <a:pt x="1643" y="24565"/>
                    <a:pt x="1779" y="24649"/>
                    <a:pt x="1909" y="24649"/>
                  </a:cubicBezTo>
                  <a:cubicBezTo>
                    <a:pt x="2040" y="24649"/>
                    <a:pt x="2166" y="24565"/>
                    <a:pt x="2155" y="24398"/>
                  </a:cubicBezTo>
                  <a:cubicBezTo>
                    <a:pt x="1611" y="16363"/>
                    <a:pt x="502" y="8307"/>
                    <a:pt x="1360" y="252"/>
                  </a:cubicBezTo>
                  <a:cubicBezTo>
                    <a:pt x="1381" y="85"/>
                    <a:pt x="1261" y="1"/>
                    <a:pt x="1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0"/>
            <p:cNvSpPr/>
            <p:nvPr/>
          </p:nvSpPr>
          <p:spPr>
            <a:xfrm>
              <a:off x="807325" y="3822125"/>
              <a:ext cx="70650" cy="799300"/>
            </a:xfrm>
            <a:custGeom>
              <a:rect b="b" l="l" r="r" t="t"/>
              <a:pathLst>
                <a:path extrusionOk="0" h="31972" w="2826">
                  <a:moveTo>
                    <a:pt x="262" y="0"/>
                  </a:moveTo>
                  <a:cubicBezTo>
                    <a:pt x="131" y="0"/>
                    <a:pt x="1" y="84"/>
                    <a:pt x="1" y="251"/>
                  </a:cubicBezTo>
                  <a:cubicBezTo>
                    <a:pt x="84" y="5545"/>
                    <a:pt x="231" y="10859"/>
                    <a:pt x="649" y="16153"/>
                  </a:cubicBezTo>
                  <a:cubicBezTo>
                    <a:pt x="859" y="18685"/>
                    <a:pt x="1151" y="21217"/>
                    <a:pt x="1486" y="23769"/>
                  </a:cubicBezTo>
                  <a:cubicBezTo>
                    <a:pt x="1863" y="26406"/>
                    <a:pt x="2302" y="29042"/>
                    <a:pt x="2281" y="31720"/>
                  </a:cubicBezTo>
                  <a:cubicBezTo>
                    <a:pt x="2281" y="31888"/>
                    <a:pt x="2412" y="31971"/>
                    <a:pt x="2543" y="31971"/>
                  </a:cubicBezTo>
                  <a:cubicBezTo>
                    <a:pt x="2674" y="31971"/>
                    <a:pt x="2804" y="31888"/>
                    <a:pt x="2804" y="31720"/>
                  </a:cubicBezTo>
                  <a:cubicBezTo>
                    <a:pt x="2825" y="29523"/>
                    <a:pt x="2512" y="27284"/>
                    <a:pt x="2198" y="25067"/>
                  </a:cubicBezTo>
                  <a:cubicBezTo>
                    <a:pt x="1800" y="22263"/>
                    <a:pt x="1465" y="19501"/>
                    <a:pt x="1235" y="16676"/>
                  </a:cubicBezTo>
                  <a:cubicBezTo>
                    <a:pt x="754" y="11194"/>
                    <a:pt x="607" y="5733"/>
                    <a:pt x="524" y="251"/>
                  </a:cubicBezTo>
                  <a:cubicBezTo>
                    <a:pt x="524" y="84"/>
                    <a:pt x="393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0"/>
            <p:cNvSpPr/>
            <p:nvPr/>
          </p:nvSpPr>
          <p:spPr>
            <a:xfrm>
              <a:off x="844475" y="3689775"/>
              <a:ext cx="62275" cy="681600"/>
            </a:xfrm>
            <a:custGeom>
              <a:rect b="b" l="l" r="r" t="t"/>
              <a:pathLst>
                <a:path extrusionOk="0" h="27264" w="2491">
                  <a:moveTo>
                    <a:pt x="262" y="0"/>
                  </a:moveTo>
                  <a:cubicBezTo>
                    <a:pt x="131" y="0"/>
                    <a:pt x="0" y="84"/>
                    <a:pt x="0" y="251"/>
                  </a:cubicBezTo>
                  <a:cubicBezTo>
                    <a:pt x="0" y="4855"/>
                    <a:pt x="0" y="9458"/>
                    <a:pt x="293" y="14040"/>
                  </a:cubicBezTo>
                  <a:cubicBezTo>
                    <a:pt x="544" y="18413"/>
                    <a:pt x="1339" y="22682"/>
                    <a:pt x="1946" y="27013"/>
                  </a:cubicBezTo>
                  <a:cubicBezTo>
                    <a:pt x="1967" y="27180"/>
                    <a:pt x="2108" y="27264"/>
                    <a:pt x="2239" y="27264"/>
                  </a:cubicBezTo>
                  <a:cubicBezTo>
                    <a:pt x="2370" y="27264"/>
                    <a:pt x="2490" y="27180"/>
                    <a:pt x="2469" y="27013"/>
                  </a:cubicBezTo>
                  <a:cubicBezTo>
                    <a:pt x="1862" y="22682"/>
                    <a:pt x="1067" y="18413"/>
                    <a:pt x="816" y="14040"/>
                  </a:cubicBezTo>
                  <a:cubicBezTo>
                    <a:pt x="523" y="9437"/>
                    <a:pt x="523" y="4834"/>
                    <a:pt x="523" y="251"/>
                  </a:cubicBezTo>
                  <a:cubicBezTo>
                    <a:pt x="523" y="84"/>
                    <a:pt x="393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0"/>
            <p:cNvSpPr/>
            <p:nvPr/>
          </p:nvSpPr>
          <p:spPr>
            <a:xfrm>
              <a:off x="1091900" y="3910150"/>
              <a:ext cx="60800" cy="524750"/>
            </a:xfrm>
            <a:custGeom>
              <a:rect b="b" l="l" r="r" t="t"/>
              <a:pathLst>
                <a:path extrusionOk="0" h="20990" w="2432">
                  <a:moveTo>
                    <a:pt x="310" y="1"/>
                  </a:moveTo>
                  <a:cubicBezTo>
                    <a:pt x="154" y="1"/>
                    <a:pt x="1" y="121"/>
                    <a:pt x="63" y="308"/>
                  </a:cubicBezTo>
                  <a:cubicBezTo>
                    <a:pt x="523" y="1856"/>
                    <a:pt x="335" y="3468"/>
                    <a:pt x="314" y="5037"/>
                  </a:cubicBezTo>
                  <a:cubicBezTo>
                    <a:pt x="272" y="6773"/>
                    <a:pt x="419" y="8510"/>
                    <a:pt x="523" y="10226"/>
                  </a:cubicBezTo>
                  <a:cubicBezTo>
                    <a:pt x="732" y="13741"/>
                    <a:pt x="1109" y="17340"/>
                    <a:pt x="1904" y="20792"/>
                  </a:cubicBezTo>
                  <a:cubicBezTo>
                    <a:pt x="1921" y="20929"/>
                    <a:pt x="2016" y="20989"/>
                    <a:pt x="2118" y="20989"/>
                  </a:cubicBezTo>
                  <a:cubicBezTo>
                    <a:pt x="2266" y="20989"/>
                    <a:pt x="2431" y="20864"/>
                    <a:pt x="2406" y="20667"/>
                  </a:cubicBezTo>
                  <a:cubicBezTo>
                    <a:pt x="1590" y="17068"/>
                    <a:pt x="1214" y="13385"/>
                    <a:pt x="1004" y="9745"/>
                  </a:cubicBezTo>
                  <a:cubicBezTo>
                    <a:pt x="900" y="8050"/>
                    <a:pt x="837" y="6355"/>
                    <a:pt x="837" y="4639"/>
                  </a:cubicBezTo>
                  <a:cubicBezTo>
                    <a:pt x="858" y="3154"/>
                    <a:pt x="984" y="1647"/>
                    <a:pt x="565" y="183"/>
                  </a:cubicBezTo>
                  <a:cubicBezTo>
                    <a:pt x="523" y="56"/>
                    <a:pt x="416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1120925" y="3741550"/>
              <a:ext cx="75300" cy="860575"/>
            </a:xfrm>
            <a:custGeom>
              <a:rect b="b" l="l" r="r" t="t"/>
              <a:pathLst>
                <a:path extrusionOk="0" h="34423" w="3012">
                  <a:moveTo>
                    <a:pt x="257" y="1"/>
                  </a:moveTo>
                  <a:cubicBezTo>
                    <a:pt x="126" y="1"/>
                    <a:pt x="0" y="84"/>
                    <a:pt x="11" y="252"/>
                  </a:cubicBezTo>
                  <a:cubicBezTo>
                    <a:pt x="304" y="6090"/>
                    <a:pt x="367" y="11927"/>
                    <a:pt x="1099" y="17723"/>
                  </a:cubicBezTo>
                  <a:cubicBezTo>
                    <a:pt x="1475" y="20527"/>
                    <a:pt x="1999" y="23226"/>
                    <a:pt x="2040" y="26009"/>
                  </a:cubicBezTo>
                  <a:cubicBezTo>
                    <a:pt x="2103" y="28771"/>
                    <a:pt x="1978" y="31512"/>
                    <a:pt x="2459" y="34232"/>
                  </a:cubicBezTo>
                  <a:cubicBezTo>
                    <a:pt x="2484" y="34366"/>
                    <a:pt x="2583" y="34423"/>
                    <a:pt x="2687" y="34423"/>
                  </a:cubicBezTo>
                  <a:cubicBezTo>
                    <a:pt x="2843" y="34423"/>
                    <a:pt x="3011" y="34295"/>
                    <a:pt x="2961" y="34106"/>
                  </a:cubicBezTo>
                  <a:cubicBezTo>
                    <a:pt x="2459" y="31303"/>
                    <a:pt x="2626" y="28415"/>
                    <a:pt x="2564" y="25549"/>
                  </a:cubicBezTo>
                  <a:cubicBezTo>
                    <a:pt x="2522" y="22724"/>
                    <a:pt x="1936" y="20025"/>
                    <a:pt x="1580" y="17221"/>
                  </a:cubicBezTo>
                  <a:cubicBezTo>
                    <a:pt x="848" y="11613"/>
                    <a:pt x="827" y="5901"/>
                    <a:pt x="534" y="252"/>
                  </a:cubicBezTo>
                  <a:cubicBezTo>
                    <a:pt x="523" y="84"/>
                    <a:pt x="387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1166450" y="3916375"/>
              <a:ext cx="73250" cy="725975"/>
            </a:xfrm>
            <a:custGeom>
              <a:rect b="b" l="l" r="r" t="t"/>
              <a:pathLst>
                <a:path extrusionOk="0" h="29039" w="2930">
                  <a:moveTo>
                    <a:pt x="323" y="1"/>
                  </a:moveTo>
                  <a:cubicBezTo>
                    <a:pt x="170" y="1"/>
                    <a:pt x="1" y="138"/>
                    <a:pt x="52" y="331"/>
                  </a:cubicBezTo>
                  <a:cubicBezTo>
                    <a:pt x="533" y="2465"/>
                    <a:pt x="429" y="4662"/>
                    <a:pt x="387" y="6838"/>
                  </a:cubicBezTo>
                  <a:cubicBezTo>
                    <a:pt x="324" y="9056"/>
                    <a:pt x="533" y="11169"/>
                    <a:pt x="910" y="13366"/>
                  </a:cubicBezTo>
                  <a:cubicBezTo>
                    <a:pt x="1328" y="15982"/>
                    <a:pt x="1747" y="18556"/>
                    <a:pt x="1893" y="21213"/>
                  </a:cubicBezTo>
                  <a:cubicBezTo>
                    <a:pt x="2061" y="23724"/>
                    <a:pt x="2103" y="26276"/>
                    <a:pt x="2395" y="28787"/>
                  </a:cubicBezTo>
                  <a:cubicBezTo>
                    <a:pt x="2406" y="28955"/>
                    <a:pt x="2542" y="29038"/>
                    <a:pt x="2673" y="29038"/>
                  </a:cubicBezTo>
                  <a:cubicBezTo>
                    <a:pt x="2803" y="29038"/>
                    <a:pt x="2929" y="28955"/>
                    <a:pt x="2919" y="28787"/>
                  </a:cubicBezTo>
                  <a:cubicBezTo>
                    <a:pt x="2354" y="23891"/>
                    <a:pt x="2375" y="19058"/>
                    <a:pt x="1559" y="14203"/>
                  </a:cubicBezTo>
                  <a:cubicBezTo>
                    <a:pt x="1140" y="11755"/>
                    <a:pt x="847" y="9349"/>
                    <a:pt x="910" y="6838"/>
                  </a:cubicBezTo>
                  <a:cubicBezTo>
                    <a:pt x="952" y="4620"/>
                    <a:pt x="1056" y="2361"/>
                    <a:pt x="533" y="185"/>
                  </a:cubicBezTo>
                  <a:cubicBezTo>
                    <a:pt x="509" y="55"/>
                    <a:pt x="419" y="1"/>
                    <a:pt x="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1355000" y="3767700"/>
              <a:ext cx="78750" cy="845875"/>
            </a:xfrm>
            <a:custGeom>
              <a:rect b="b" l="l" r="r" t="t"/>
              <a:pathLst>
                <a:path extrusionOk="0" h="33835" w="3150">
                  <a:moveTo>
                    <a:pt x="309" y="1"/>
                  </a:moveTo>
                  <a:cubicBezTo>
                    <a:pt x="179" y="1"/>
                    <a:pt x="53" y="85"/>
                    <a:pt x="63" y="252"/>
                  </a:cubicBezTo>
                  <a:cubicBezTo>
                    <a:pt x="315" y="2847"/>
                    <a:pt x="168" y="5441"/>
                    <a:pt x="84" y="8057"/>
                  </a:cubicBezTo>
                  <a:cubicBezTo>
                    <a:pt x="1" y="10860"/>
                    <a:pt x="189" y="13664"/>
                    <a:pt x="566" y="16468"/>
                  </a:cubicBezTo>
                  <a:cubicBezTo>
                    <a:pt x="900" y="19293"/>
                    <a:pt x="1403" y="22117"/>
                    <a:pt x="1716" y="24963"/>
                  </a:cubicBezTo>
                  <a:cubicBezTo>
                    <a:pt x="2030" y="27850"/>
                    <a:pt x="2260" y="30696"/>
                    <a:pt x="2595" y="33583"/>
                  </a:cubicBezTo>
                  <a:cubicBezTo>
                    <a:pt x="2627" y="33751"/>
                    <a:pt x="2773" y="33834"/>
                    <a:pt x="2904" y="33834"/>
                  </a:cubicBezTo>
                  <a:cubicBezTo>
                    <a:pt x="3035" y="33834"/>
                    <a:pt x="3150" y="33751"/>
                    <a:pt x="3118" y="33583"/>
                  </a:cubicBezTo>
                  <a:cubicBezTo>
                    <a:pt x="2470" y="28185"/>
                    <a:pt x="1947" y="22766"/>
                    <a:pt x="1193" y="17388"/>
                  </a:cubicBezTo>
                  <a:cubicBezTo>
                    <a:pt x="775" y="14459"/>
                    <a:pt x="566" y="11509"/>
                    <a:pt x="587" y="8517"/>
                  </a:cubicBezTo>
                  <a:cubicBezTo>
                    <a:pt x="628" y="5755"/>
                    <a:pt x="879" y="2993"/>
                    <a:pt x="587" y="252"/>
                  </a:cubicBezTo>
                  <a:cubicBezTo>
                    <a:pt x="576" y="85"/>
                    <a:pt x="440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1385350" y="3961775"/>
              <a:ext cx="83700" cy="675525"/>
            </a:xfrm>
            <a:custGeom>
              <a:rect b="b" l="l" r="r" t="t"/>
              <a:pathLst>
                <a:path extrusionOk="0" h="27021" w="3348">
                  <a:moveTo>
                    <a:pt x="696" y="1"/>
                  </a:moveTo>
                  <a:cubicBezTo>
                    <a:pt x="565" y="1"/>
                    <a:pt x="429" y="84"/>
                    <a:pt x="419" y="252"/>
                  </a:cubicBezTo>
                  <a:cubicBezTo>
                    <a:pt x="0" y="4708"/>
                    <a:pt x="837" y="9102"/>
                    <a:pt x="1486" y="13455"/>
                  </a:cubicBezTo>
                  <a:cubicBezTo>
                    <a:pt x="1842" y="15798"/>
                    <a:pt x="2072" y="18079"/>
                    <a:pt x="2093" y="20401"/>
                  </a:cubicBezTo>
                  <a:cubicBezTo>
                    <a:pt x="2114" y="22556"/>
                    <a:pt x="2134" y="24711"/>
                    <a:pt x="2762" y="26804"/>
                  </a:cubicBezTo>
                  <a:cubicBezTo>
                    <a:pt x="2805" y="26957"/>
                    <a:pt x="2916" y="27020"/>
                    <a:pt x="3027" y="27020"/>
                  </a:cubicBezTo>
                  <a:cubicBezTo>
                    <a:pt x="3188" y="27020"/>
                    <a:pt x="3347" y="26885"/>
                    <a:pt x="3285" y="26699"/>
                  </a:cubicBezTo>
                  <a:cubicBezTo>
                    <a:pt x="2699" y="24670"/>
                    <a:pt x="2637" y="22535"/>
                    <a:pt x="2616" y="20422"/>
                  </a:cubicBezTo>
                  <a:cubicBezTo>
                    <a:pt x="2574" y="18351"/>
                    <a:pt x="2427" y="16342"/>
                    <a:pt x="2134" y="14312"/>
                  </a:cubicBezTo>
                  <a:cubicBezTo>
                    <a:pt x="1486" y="9625"/>
                    <a:pt x="461" y="5001"/>
                    <a:pt x="942" y="252"/>
                  </a:cubicBezTo>
                  <a:cubicBezTo>
                    <a:pt x="952" y="84"/>
                    <a:pt x="827" y="1"/>
                    <a:pt x="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1394225" y="3781300"/>
              <a:ext cx="104250" cy="725975"/>
            </a:xfrm>
            <a:custGeom>
              <a:rect b="b" l="l" r="r" t="t"/>
              <a:pathLst>
                <a:path extrusionOk="0" h="29039" w="4170">
                  <a:moveTo>
                    <a:pt x="1131" y="1"/>
                  </a:moveTo>
                  <a:cubicBezTo>
                    <a:pt x="1000" y="1"/>
                    <a:pt x="859" y="85"/>
                    <a:pt x="838" y="252"/>
                  </a:cubicBezTo>
                  <a:cubicBezTo>
                    <a:pt x="1" y="9877"/>
                    <a:pt x="2282" y="19376"/>
                    <a:pt x="3642" y="28855"/>
                  </a:cubicBezTo>
                  <a:cubicBezTo>
                    <a:pt x="3666" y="28984"/>
                    <a:pt x="3753" y="29038"/>
                    <a:pt x="3847" y="29038"/>
                  </a:cubicBezTo>
                  <a:cubicBezTo>
                    <a:pt x="3998" y="29038"/>
                    <a:pt x="4170" y="28901"/>
                    <a:pt x="4144" y="28708"/>
                  </a:cubicBezTo>
                  <a:cubicBezTo>
                    <a:pt x="2805" y="19272"/>
                    <a:pt x="566" y="9835"/>
                    <a:pt x="1361" y="252"/>
                  </a:cubicBezTo>
                  <a:cubicBezTo>
                    <a:pt x="1382" y="85"/>
                    <a:pt x="1262" y="1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-221075" y="3183950"/>
              <a:ext cx="14675" cy="106200"/>
            </a:xfrm>
            <a:custGeom>
              <a:rect b="b" l="l" r="r" t="t"/>
              <a:pathLst>
                <a:path extrusionOk="0" h="4248" w="587">
                  <a:moveTo>
                    <a:pt x="325" y="0"/>
                  </a:moveTo>
                  <a:cubicBezTo>
                    <a:pt x="194" y="0"/>
                    <a:pt x="64" y="84"/>
                    <a:pt x="64" y="251"/>
                  </a:cubicBezTo>
                  <a:cubicBezTo>
                    <a:pt x="64" y="1507"/>
                    <a:pt x="1" y="2762"/>
                    <a:pt x="1" y="3997"/>
                  </a:cubicBezTo>
                  <a:cubicBezTo>
                    <a:pt x="1" y="4164"/>
                    <a:pt x="132" y="4248"/>
                    <a:pt x="262" y="4248"/>
                  </a:cubicBezTo>
                  <a:cubicBezTo>
                    <a:pt x="393" y="4248"/>
                    <a:pt x="524" y="4164"/>
                    <a:pt x="524" y="3997"/>
                  </a:cubicBezTo>
                  <a:cubicBezTo>
                    <a:pt x="524" y="2741"/>
                    <a:pt x="587" y="1486"/>
                    <a:pt x="587" y="251"/>
                  </a:cubicBezTo>
                  <a:cubicBezTo>
                    <a:pt x="587" y="84"/>
                    <a:pt x="456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0"/>
            <p:cNvSpPr/>
            <p:nvPr/>
          </p:nvSpPr>
          <p:spPr>
            <a:xfrm>
              <a:off x="-2112250" y="3687625"/>
              <a:ext cx="33175" cy="117100"/>
            </a:xfrm>
            <a:custGeom>
              <a:rect b="b" l="l" r="r" t="t"/>
              <a:pathLst>
                <a:path extrusionOk="0" h="4684" w="1327">
                  <a:moveTo>
                    <a:pt x="316" y="0"/>
                  </a:moveTo>
                  <a:cubicBezTo>
                    <a:pt x="161" y="0"/>
                    <a:pt x="1" y="128"/>
                    <a:pt x="51" y="317"/>
                  </a:cubicBezTo>
                  <a:cubicBezTo>
                    <a:pt x="365" y="1697"/>
                    <a:pt x="365" y="3141"/>
                    <a:pt x="762" y="4501"/>
                  </a:cubicBezTo>
                  <a:cubicBezTo>
                    <a:pt x="804" y="4628"/>
                    <a:pt x="911" y="4683"/>
                    <a:pt x="1017" y="4683"/>
                  </a:cubicBezTo>
                  <a:cubicBezTo>
                    <a:pt x="1173" y="4683"/>
                    <a:pt x="1327" y="4563"/>
                    <a:pt x="1264" y="4376"/>
                  </a:cubicBezTo>
                  <a:cubicBezTo>
                    <a:pt x="867" y="3016"/>
                    <a:pt x="867" y="1572"/>
                    <a:pt x="553" y="191"/>
                  </a:cubicBezTo>
                  <a:cubicBezTo>
                    <a:pt x="520" y="57"/>
                    <a:pt x="419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0"/>
            <p:cNvSpPr/>
            <p:nvPr/>
          </p:nvSpPr>
          <p:spPr>
            <a:xfrm>
              <a:off x="-1385475" y="3197225"/>
              <a:ext cx="18325" cy="82475"/>
            </a:xfrm>
            <a:custGeom>
              <a:rect b="b" l="l" r="r" t="t"/>
              <a:pathLst>
                <a:path extrusionOk="0" h="3299" w="733">
                  <a:moveTo>
                    <a:pt x="488" y="0"/>
                  </a:moveTo>
                  <a:cubicBezTo>
                    <a:pt x="356" y="0"/>
                    <a:pt x="210" y="84"/>
                    <a:pt x="189" y="243"/>
                  </a:cubicBezTo>
                  <a:cubicBezTo>
                    <a:pt x="105" y="1185"/>
                    <a:pt x="85" y="2106"/>
                    <a:pt x="22" y="3047"/>
                  </a:cubicBezTo>
                  <a:cubicBezTo>
                    <a:pt x="1" y="3215"/>
                    <a:pt x="121" y="3298"/>
                    <a:pt x="252" y="3298"/>
                  </a:cubicBezTo>
                  <a:cubicBezTo>
                    <a:pt x="383" y="3298"/>
                    <a:pt x="524" y="3215"/>
                    <a:pt x="545" y="3047"/>
                  </a:cubicBezTo>
                  <a:cubicBezTo>
                    <a:pt x="608" y="2106"/>
                    <a:pt x="650" y="1185"/>
                    <a:pt x="712" y="243"/>
                  </a:cubicBezTo>
                  <a:cubicBezTo>
                    <a:pt x="733" y="79"/>
                    <a:pt x="617" y="0"/>
                    <a:pt x="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0"/>
            <p:cNvSpPr/>
            <p:nvPr/>
          </p:nvSpPr>
          <p:spPr>
            <a:xfrm>
              <a:off x="105875" y="3801200"/>
              <a:ext cx="37150" cy="553450"/>
            </a:xfrm>
            <a:custGeom>
              <a:rect b="b" l="l" r="r" t="t"/>
              <a:pathLst>
                <a:path extrusionOk="0" h="22138" w="1486">
                  <a:moveTo>
                    <a:pt x="262" y="0"/>
                  </a:moveTo>
                  <a:cubicBezTo>
                    <a:pt x="131" y="0"/>
                    <a:pt x="0" y="84"/>
                    <a:pt x="0" y="251"/>
                  </a:cubicBezTo>
                  <a:cubicBezTo>
                    <a:pt x="21" y="7470"/>
                    <a:pt x="942" y="14668"/>
                    <a:pt x="963" y="21886"/>
                  </a:cubicBezTo>
                  <a:cubicBezTo>
                    <a:pt x="963" y="22054"/>
                    <a:pt x="1093" y="22137"/>
                    <a:pt x="1224" y="22137"/>
                  </a:cubicBezTo>
                  <a:cubicBezTo>
                    <a:pt x="1355" y="22137"/>
                    <a:pt x="1486" y="22054"/>
                    <a:pt x="1486" y="21886"/>
                  </a:cubicBezTo>
                  <a:cubicBezTo>
                    <a:pt x="1465" y="14626"/>
                    <a:pt x="544" y="7470"/>
                    <a:pt x="523" y="251"/>
                  </a:cubicBezTo>
                  <a:cubicBezTo>
                    <a:pt x="523" y="84"/>
                    <a:pt x="392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124700" y="3628400"/>
              <a:ext cx="29425" cy="342300"/>
            </a:xfrm>
            <a:custGeom>
              <a:rect b="b" l="l" r="r" t="t"/>
              <a:pathLst>
                <a:path extrusionOk="0" h="13692" w="1177">
                  <a:moveTo>
                    <a:pt x="868" y="0"/>
                  </a:moveTo>
                  <a:cubicBezTo>
                    <a:pt x="768" y="0"/>
                    <a:pt x="674" y="60"/>
                    <a:pt x="649" y="196"/>
                  </a:cubicBezTo>
                  <a:cubicBezTo>
                    <a:pt x="0" y="4590"/>
                    <a:pt x="126" y="9025"/>
                    <a:pt x="461" y="13440"/>
                  </a:cubicBezTo>
                  <a:cubicBezTo>
                    <a:pt x="482" y="13608"/>
                    <a:pt x="623" y="13691"/>
                    <a:pt x="754" y="13691"/>
                  </a:cubicBezTo>
                  <a:cubicBezTo>
                    <a:pt x="884" y="13691"/>
                    <a:pt x="1005" y="13608"/>
                    <a:pt x="984" y="13440"/>
                  </a:cubicBezTo>
                  <a:cubicBezTo>
                    <a:pt x="649" y="9067"/>
                    <a:pt x="503" y="4673"/>
                    <a:pt x="1151" y="342"/>
                  </a:cubicBezTo>
                  <a:cubicBezTo>
                    <a:pt x="1176" y="130"/>
                    <a:pt x="1016" y="0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0"/>
            <p:cNvSpPr/>
            <p:nvPr/>
          </p:nvSpPr>
          <p:spPr>
            <a:xfrm>
              <a:off x="166275" y="3796475"/>
              <a:ext cx="61500" cy="731825"/>
            </a:xfrm>
            <a:custGeom>
              <a:rect b="b" l="l" r="r" t="t"/>
              <a:pathLst>
                <a:path extrusionOk="0" h="29273" w="2460">
                  <a:moveTo>
                    <a:pt x="257" y="1"/>
                  </a:moveTo>
                  <a:cubicBezTo>
                    <a:pt x="126" y="1"/>
                    <a:pt x="1" y="84"/>
                    <a:pt x="11" y="252"/>
                  </a:cubicBezTo>
                  <a:cubicBezTo>
                    <a:pt x="974" y="9793"/>
                    <a:pt x="1915" y="19418"/>
                    <a:pt x="1497" y="29022"/>
                  </a:cubicBezTo>
                  <a:cubicBezTo>
                    <a:pt x="1486" y="29189"/>
                    <a:pt x="1612" y="29273"/>
                    <a:pt x="1743" y="29273"/>
                  </a:cubicBezTo>
                  <a:cubicBezTo>
                    <a:pt x="1873" y="29273"/>
                    <a:pt x="2009" y="29189"/>
                    <a:pt x="2020" y="29022"/>
                  </a:cubicBezTo>
                  <a:cubicBezTo>
                    <a:pt x="2459" y="19418"/>
                    <a:pt x="1518" y="9793"/>
                    <a:pt x="534" y="252"/>
                  </a:cubicBezTo>
                  <a:cubicBezTo>
                    <a:pt x="524" y="84"/>
                    <a:pt x="388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0"/>
            <p:cNvSpPr/>
            <p:nvPr/>
          </p:nvSpPr>
          <p:spPr>
            <a:xfrm>
              <a:off x="87825" y="4175725"/>
              <a:ext cx="59300" cy="396300"/>
            </a:xfrm>
            <a:custGeom>
              <a:rect b="b" l="l" r="r" t="t"/>
              <a:pathLst>
                <a:path extrusionOk="0" h="15852" w="2372">
                  <a:moveTo>
                    <a:pt x="257" y="0"/>
                  </a:moveTo>
                  <a:cubicBezTo>
                    <a:pt x="126" y="0"/>
                    <a:pt x="0" y="84"/>
                    <a:pt x="11" y="251"/>
                  </a:cubicBezTo>
                  <a:cubicBezTo>
                    <a:pt x="534" y="5399"/>
                    <a:pt x="994" y="10567"/>
                    <a:pt x="1831" y="15651"/>
                  </a:cubicBezTo>
                  <a:cubicBezTo>
                    <a:pt x="1856" y="15792"/>
                    <a:pt x="1950" y="15851"/>
                    <a:pt x="2050" y="15851"/>
                  </a:cubicBezTo>
                  <a:cubicBezTo>
                    <a:pt x="2203" y="15851"/>
                    <a:pt x="2371" y="15715"/>
                    <a:pt x="2333" y="15526"/>
                  </a:cubicBezTo>
                  <a:cubicBezTo>
                    <a:pt x="1517" y="10462"/>
                    <a:pt x="1057" y="5357"/>
                    <a:pt x="534" y="251"/>
                  </a:cubicBezTo>
                  <a:cubicBezTo>
                    <a:pt x="523" y="84"/>
                    <a:pt x="387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0"/>
            <p:cNvSpPr/>
            <p:nvPr/>
          </p:nvSpPr>
          <p:spPr>
            <a:xfrm>
              <a:off x="-297450" y="3645950"/>
              <a:ext cx="28275" cy="662150"/>
            </a:xfrm>
            <a:custGeom>
              <a:rect b="b" l="l" r="r" t="t"/>
              <a:pathLst>
                <a:path extrusionOk="0" h="26486" w="1131">
                  <a:moveTo>
                    <a:pt x="869" y="1"/>
                  </a:moveTo>
                  <a:cubicBezTo>
                    <a:pt x="739" y="1"/>
                    <a:pt x="608" y="90"/>
                    <a:pt x="608" y="268"/>
                  </a:cubicBezTo>
                  <a:cubicBezTo>
                    <a:pt x="440" y="8909"/>
                    <a:pt x="85" y="17572"/>
                    <a:pt x="1" y="26234"/>
                  </a:cubicBezTo>
                  <a:cubicBezTo>
                    <a:pt x="1" y="26401"/>
                    <a:pt x="132" y="26485"/>
                    <a:pt x="263" y="26485"/>
                  </a:cubicBezTo>
                  <a:cubicBezTo>
                    <a:pt x="393" y="26485"/>
                    <a:pt x="524" y="26401"/>
                    <a:pt x="524" y="26234"/>
                  </a:cubicBezTo>
                  <a:cubicBezTo>
                    <a:pt x="629" y="17572"/>
                    <a:pt x="984" y="8909"/>
                    <a:pt x="1131" y="268"/>
                  </a:cubicBezTo>
                  <a:cubicBezTo>
                    <a:pt x="1131" y="90"/>
                    <a:pt x="1000" y="1"/>
                    <a:pt x="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0"/>
            <p:cNvSpPr/>
            <p:nvPr/>
          </p:nvSpPr>
          <p:spPr>
            <a:xfrm>
              <a:off x="-214275" y="3977475"/>
              <a:ext cx="40825" cy="568625"/>
            </a:xfrm>
            <a:custGeom>
              <a:rect b="b" l="l" r="r" t="t"/>
              <a:pathLst>
                <a:path extrusionOk="0" h="22745" w="1633">
                  <a:moveTo>
                    <a:pt x="388" y="0"/>
                  </a:moveTo>
                  <a:cubicBezTo>
                    <a:pt x="257" y="0"/>
                    <a:pt x="126" y="84"/>
                    <a:pt x="126" y="251"/>
                  </a:cubicBezTo>
                  <a:cubicBezTo>
                    <a:pt x="1" y="3913"/>
                    <a:pt x="629" y="7554"/>
                    <a:pt x="859" y="11215"/>
                  </a:cubicBezTo>
                  <a:cubicBezTo>
                    <a:pt x="1110" y="14961"/>
                    <a:pt x="1110" y="18748"/>
                    <a:pt x="1026" y="22493"/>
                  </a:cubicBezTo>
                  <a:cubicBezTo>
                    <a:pt x="1026" y="22661"/>
                    <a:pt x="1157" y="22744"/>
                    <a:pt x="1288" y="22744"/>
                  </a:cubicBezTo>
                  <a:cubicBezTo>
                    <a:pt x="1418" y="22744"/>
                    <a:pt x="1549" y="22661"/>
                    <a:pt x="1549" y="22493"/>
                  </a:cubicBezTo>
                  <a:cubicBezTo>
                    <a:pt x="1633" y="18748"/>
                    <a:pt x="1612" y="14940"/>
                    <a:pt x="1382" y="11215"/>
                  </a:cubicBezTo>
                  <a:cubicBezTo>
                    <a:pt x="1214" y="7554"/>
                    <a:pt x="566" y="3955"/>
                    <a:pt x="649" y="251"/>
                  </a:cubicBezTo>
                  <a:cubicBezTo>
                    <a:pt x="649" y="84"/>
                    <a:pt x="519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0"/>
            <p:cNvSpPr/>
            <p:nvPr/>
          </p:nvSpPr>
          <p:spPr>
            <a:xfrm>
              <a:off x="-703875" y="3543775"/>
              <a:ext cx="39250" cy="744425"/>
            </a:xfrm>
            <a:custGeom>
              <a:rect b="b" l="l" r="r" t="t"/>
              <a:pathLst>
                <a:path extrusionOk="0" h="29777" w="1570">
                  <a:moveTo>
                    <a:pt x="678" y="0"/>
                  </a:moveTo>
                  <a:cubicBezTo>
                    <a:pt x="526" y="0"/>
                    <a:pt x="360" y="128"/>
                    <a:pt x="398" y="317"/>
                  </a:cubicBezTo>
                  <a:cubicBezTo>
                    <a:pt x="1047" y="5108"/>
                    <a:pt x="565" y="9962"/>
                    <a:pt x="314" y="14775"/>
                  </a:cubicBezTo>
                  <a:cubicBezTo>
                    <a:pt x="42" y="19692"/>
                    <a:pt x="0" y="24609"/>
                    <a:pt x="210" y="29526"/>
                  </a:cubicBezTo>
                  <a:cubicBezTo>
                    <a:pt x="220" y="29693"/>
                    <a:pt x="356" y="29777"/>
                    <a:pt x="487" y="29777"/>
                  </a:cubicBezTo>
                  <a:cubicBezTo>
                    <a:pt x="618" y="29777"/>
                    <a:pt x="743" y="29693"/>
                    <a:pt x="733" y="29526"/>
                  </a:cubicBezTo>
                  <a:cubicBezTo>
                    <a:pt x="523" y="24609"/>
                    <a:pt x="565" y="19692"/>
                    <a:pt x="837" y="14775"/>
                  </a:cubicBezTo>
                  <a:cubicBezTo>
                    <a:pt x="1109" y="9920"/>
                    <a:pt x="1570" y="5024"/>
                    <a:pt x="900" y="191"/>
                  </a:cubicBezTo>
                  <a:cubicBezTo>
                    <a:pt x="875" y="57"/>
                    <a:pt x="780" y="0"/>
                    <a:pt x="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-1113975" y="3654550"/>
              <a:ext cx="34425" cy="857025"/>
            </a:xfrm>
            <a:custGeom>
              <a:rect b="b" l="l" r="r" t="t"/>
              <a:pathLst>
                <a:path extrusionOk="0" h="34281" w="1377">
                  <a:moveTo>
                    <a:pt x="1063" y="0"/>
                  </a:moveTo>
                  <a:cubicBezTo>
                    <a:pt x="960" y="0"/>
                    <a:pt x="863" y="60"/>
                    <a:pt x="837" y="196"/>
                  </a:cubicBezTo>
                  <a:cubicBezTo>
                    <a:pt x="377" y="2707"/>
                    <a:pt x="377" y="5280"/>
                    <a:pt x="398" y="7833"/>
                  </a:cubicBezTo>
                  <a:cubicBezTo>
                    <a:pt x="419" y="10804"/>
                    <a:pt x="356" y="13754"/>
                    <a:pt x="293" y="16725"/>
                  </a:cubicBezTo>
                  <a:cubicBezTo>
                    <a:pt x="189" y="22479"/>
                    <a:pt x="0" y="28296"/>
                    <a:pt x="670" y="34029"/>
                  </a:cubicBezTo>
                  <a:cubicBezTo>
                    <a:pt x="680" y="34197"/>
                    <a:pt x="816" y="34280"/>
                    <a:pt x="947" y="34280"/>
                  </a:cubicBezTo>
                  <a:cubicBezTo>
                    <a:pt x="1078" y="34280"/>
                    <a:pt x="1203" y="34197"/>
                    <a:pt x="1193" y="34029"/>
                  </a:cubicBezTo>
                  <a:cubicBezTo>
                    <a:pt x="565" y="28443"/>
                    <a:pt x="712" y="22793"/>
                    <a:pt x="795" y="17228"/>
                  </a:cubicBezTo>
                  <a:cubicBezTo>
                    <a:pt x="837" y="14403"/>
                    <a:pt x="942" y="11599"/>
                    <a:pt x="921" y="8774"/>
                  </a:cubicBezTo>
                  <a:cubicBezTo>
                    <a:pt x="900" y="5950"/>
                    <a:pt x="837" y="3125"/>
                    <a:pt x="1339" y="342"/>
                  </a:cubicBezTo>
                  <a:cubicBezTo>
                    <a:pt x="1377" y="130"/>
                    <a:pt x="1214" y="0"/>
                    <a:pt x="1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-1067425" y="3509025"/>
              <a:ext cx="41350" cy="664325"/>
            </a:xfrm>
            <a:custGeom>
              <a:rect b="b" l="l" r="r" t="t"/>
              <a:pathLst>
                <a:path extrusionOk="0" h="26573" w="1654">
                  <a:moveTo>
                    <a:pt x="760" y="0"/>
                  </a:moveTo>
                  <a:cubicBezTo>
                    <a:pt x="612" y="0"/>
                    <a:pt x="444" y="136"/>
                    <a:pt x="482" y="326"/>
                  </a:cubicBezTo>
                  <a:cubicBezTo>
                    <a:pt x="1130" y="4489"/>
                    <a:pt x="440" y="8716"/>
                    <a:pt x="231" y="12880"/>
                  </a:cubicBezTo>
                  <a:cubicBezTo>
                    <a:pt x="0" y="17316"/>
                    <a:pt x="942" y="21814"/>
                    <a:pt x="293" y="26250"/>
                  </a:cubicBezTo>
                  <a:cubicBezTo>
                    <a:pt x="256" y="26448"/>
                    <a:pt x="416" y="26572"/>
                    <a:pt x="566" y="26572"/>
                  </a:cubicBezTo>
                  <a:cubicBezTo>
                    <a:pt x="671" y="26572"/>
                    <a:pt x="770" y="26512"/>
                    <a:pt x="796" y="26375"/>
                  </a:cubicBezTo>
                  <a:cubicBezTo>
                    <a:pt x="1444" y="22065"/>
                    <a:pt x="607" y="17692"/>
                    <a:pt x="733" y="13340"/>
                  </a:cubicBezTo>
                  <a:cubicBezTo>
                    <a:pt x="858" y="8946"/>
                    <a:pt x="1653" y="4552"/>
                    <a:pt x="963" y="200"/>
                  </a:cubicBezTo>
                  <a:cubicBezTo>
                    <a:pt x="946" y="59"/>
                    <a:pt x="857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-1317975" y="3644250"/>
              <a:ext cx="35050" cy="694700"/>
            </a:xfrm>
            <a:custGeom>
              <a:rect b="b" l="l" r="r" t="t"/>
              <a:pathLst>
                <a:path extrusionOk="0" h="27788" w="1402">
                  <a:moveTo>
                    <a:pt x="973" y="1"/>
                  </a:moveTo>
                  <a:cubicBezTo>
                    <a:pt x="842" y="1"/>
                    <a:pt x="711" y="85"/>
                    <a:pt x="711" y="252"/>
                  </a:cubicBezTo>
                  <a:cubicBezTo>
                    <a:pt x="879" y="9354"/>
                    <a:pt x="42" y="18435"/>
                    <a:pt x="0" y="27536"/>
                  </a:cubicBezTo>
                  <a:cubicBezTo>
                    <a:pt x="0" y="27704"/>
                    <a:pt x="131" y="27788"/>
                    <a:pt x="262" y="27788"/>
                  </a:cubicBezTo>
                  <a:cubicBezTo>
                    <a:pt x="392" y="27788"/>
                    <a:pt x="523" y="27704"/>
                    <a:pt x="523" y="27536"/>
                  </a:cubicBezTo>
                  <a:cubicBezTo>
                    <a:pt x="565" y="18435"/>
                    <a:pt x="1402" y="9354"/>
                    <a:pt x="1235" y="252"/>
                  </a:cubicBezTo>
                  <a:cubicBezTo>
                    <a:pt x="1235" y="85"/>
                    <a:pt x="1104" y="1"/>
                    <a:pt x="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-1277700" y="3554225"/>
              <a:ext cx="50225" cy="592225"/>
            </a:xfrm>
            <a:custGeom>
              <a:rect b="b" l="l" r="r" t="t"/>
              <a:pathLst>
                <a:path extrusionOk="0" h="23689" w="2009">
                  <a:moveTo>
                    <a:pt x="720" y="1"/>
                  </a:moveTo>
                  <a:cubicBezTo>
                    <a:pt x="568" y="1"/>
                    <a:pt x="402" y="129"/>
                    <a:pt x="440" y="317"/>
                  </a:cubicBezTo>
                  <a:cubicBezTo>
                    <a:pt x="1507" y="8017"/>
                    <a:pt x="21" y="15717"/>
                    <a:pt x="0" y="23438"/>
                  </a:cubicBezTo>
                  <a:cubicBezTo>
                    <a:pt x="0" y="23605"/>
                    <a:pt x="131" y="23689"/>
                    <a:pt x="262" y="23689"/>
                  </a:cubicBezTo>
                  <a:cubicBezTo>
                    <a:pt x="392" y="23689"/>
                    <a:pt x="523" y="23605"/>
                    <a:pt x="523" y="23438"/>
                  </a:cubicBezTo>
                  <a:cubicBezTo>
                    <a:pt x="544" y="15696"/>
                    <a:pt x="2009" y="7954"/>
                    <a:pt x="942" y="191"/>
                  </a:cubicBezTo>
                  <a:cubicBezTo>
                    <a:pt x="917" y="58"/>
                    <a:pt x="821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0"/>
            <p:cNvSpPr/>
            <p:nvPr/>
          </p:nvSpPr>
          <p:spPr>
            <a:xfrm>
              <a:off x="-1342575" y="4374100"/>
              <a:ext cx="21475" cy="180375"/>
            </a:xfrm>
            <a:custGeom>
              <a:rect b="b" l="l" r="r" t="t"/>
              <a:pathLst>
                <a:path extrusionOk="0" h="7215" w="859">
                  <a:moveTo>
                    <a:pt x="348" y="0"/>
                  </a:moveTo>
                  <a:cubicBezTo>
                    <a:pt x="196" y="0"/>
                    <a:pt x="17" y="138"/>
                    <a:pt x="42" y="330"/>
                  </a:cubicBezTo>
                  <a:cubicBezTo>
                    <a:pt x="335" y="2527"/>
                    <a:pt x="1" y="4745"/>
                    <a:pt x="210" y="6963"/>
                  </a:cubicBezTo>
                  <a:cubicBezTo>
                    <a:pt x="220" y="7130"/>
                    <a:pt x="356" y="7214"/>
                    <a:pt x="487" y="7214"/>
                  </a:cubicBezTo>
                  <a:cubicBezTo>
                    <a:pt x="618" y="7214"/>
                    <a:pt x="743" y="7130"/>
                    <a:pt x="733" y="6963"/>
                  </a:cubicBezTo>
                  <a:cubicBezTo>
                    <a:pt x="524" y="4724"/>
                    <a:pt x="858" y="2444"/>
                    <a:pt x="545" y="184"/>
                  </a:cubicBezTo>
                  <a:cubicBezTo>
                    <a:pt x="528" y="54"/>
                    <a:pt x="444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0"/>
            <p:cNvSpPr/>
            <p:nvPr/>
          </p:nvSpPr>
          <p:spPr>
            <a:xfrm>
              <a:off x="-1522775" y="3748875"/>
              <a:ext cx="36900" cy="646950"/>
            </a:xfrm>
            <a:custGeom>
              <a:rect b="b" l="l" r="r" t="t"/>
              <a:pathLst>
                <a:path extrusionOk="0" h="25878" w="1476">
                  <a:moveTo>
                    <a:pt x="1083" y="1"/>
                  </a:moveTo>
                  <a:cubicBezTo>
                    <a:pt x="952" y="1"/>
                    <a:pt x="816" y="84"/>
                    <a:pt x="806" y="252"/>
                  </a:cubicBezTo>
                  <a:cubicBezTo>
                    <a:pt x="597" y="4416"/>
                    <a:pt x="869" y="8558"/>
                    <a:pt x="764" y="12722"/>
                  </a:cubicBezTo>
                  <a:cubicBezTo>
                    <a:pt x="639" y="17012"/>
                    <a:pt x="220" y="21322"/>
                    <a:pt x="11" y="25611"/>
                  </a:cubicBezTo>
                  <a:cubicBezTo>
                    <a:pt x="0" y="25789"/>
                    <a:pt x="126" y="25878"/>
                    <a:pt x="257" y="25878"/>
                  </a:cubicBezTo>
                  <a:cubicBezTo>
                    <a:pt x="388" y="25878"/>
                    <a:pt x="524" y="25789"/>
                    <a:pt x="534" y="25611"/>
                  </a:cubicBezTo>
                  <a:cubicBezTo>
                    <a:pt x="743" y="21489"/>
                    <a:pt x="1078" y="17346"/>
                    <a:pt x="1266" y="13224"/>
                  </a:cubicBezTo>
                  <a:cubicBezTo>
                    <a:pt x="1476" y="8893"/>
                    <a:pt x="1120" y="4562"/>
                    <a:pt x="1329" y="252"/>
                  </a:cubicBezTo>
                  <a:cubicBezTo>
                    <a:pt x="1340" y="84"/>
                    <a:pt x="1214" y="1"/>
                    <a:pt x="1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-1692775" y="3853500"/>
              <a:ext cx="34800" cy="577000"/>
            </a:xfrm>
            <a:custGeom>
              <a:rect b="b" l="l" r="r" t="t"/>
              <a:pathLst>
                <a:path extrusionOk="0" h="23080" w="1392">
                  <a:moveTo>
                    <a:pt x="445" y="0"/>
                  </a:moveTo>
                  <a:cubicBezTo>
                    <a:pt x="314" y="0"/>
                    <a:pt x="189" y="84"/>
                    <a:pt x="199" y="252"/>
                  </a:cubicBezTo>
                  <a:cubicBezTo>
                    <a:pt x="555" y="7784"/>
                    <a:pt x="869" y="15337"/>
                    <a:pt x="11" y="22828"/>
                  </a:cubicBezTo>
                  <a:cubicBezTo>
                    <a:pt x="0" y="22995"/>
                    <a:pt x="126" y="23079"/>
                    <a:pt x="257" y="23079"/>
                  </a:cubicBezTo>
                  <a:cubicBezTo>
                    <a:pt x="387" y="23079"/>
                    <a:pt x="523" y="22995"/>
                    <a:pt x="534" y="22828"/>
                  </a:cubicBezTo>
                  <a:cubicBezTo>
                    <a:pt x="1392" y="15317"/>
                    <a:pt x="1057" y="7763"/>
                    <a:pt x="722" y="252"/>
                  </a:cubicBezTo>
                  <a:cubicBezTo>
                    <a:pt x="712" y="84"/>
                    <a:pt x="576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-1723650" y="4409025"/>
              <a:ext cx="21750" cy="233325"/>
            </a:xfrm>
            <a:custGeom>
              <a:rect b="b" l="l" r="r" t="t"/>
              <a:pathLst>
                <a:path extrusionOk="0" h="9333" w="870">
                  <a:moveTo>
                    <a:pt x="257" y="0"/>
                  </a:moveTo>
                  <a:cubicBezTo>
                    <a:pt x="126" y="0"/>
                    <a:pt x="1" y="84"/>
                    <a:pt x="11" y="251"/>
                  </a:cubicBezTo>
                  <a:cubicBezTo>
                    <a:pt x="325" y="3181"/>
                    <a:pt x="200" y="6110"/>
                    <a:pt x="200" y="9081"/>
                  </a:cubicBezTo>
                  <a:cubicBezTo>
                    <a:pt x="200" y="9249"/>
                    <a:pt x="330" y="9332"/>
                    <a:pt x="461" y="9332"/>
                  </a:cubicBezTo>
                  <a:cubicBezTo>
                    <a:pt x="592" y="9332"/>
                    <a:pt x="723" y="9249"/>
                    <a:pt x="723" y="9081"/>
                  </a:cubicBezTo>
                  <a:cubicBezTo>
                    <a:pt x="723" y="6110"/>
                    <a:pt x="869" y="3181"/>
                    <a:pt x="534" y="251"/>
                  </a:cubicBezTo>
                  <a:cubicBezTo>
                    <a:pt x="524" y="84"/>
                    <a:pt x="388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-1846825" y="4077500"/>
              <a:ext cx="29300" cy="446100"/>
            </a:xfrm>
            <a:custGeom>
              <a:rect b="b" l="l" r="r" t="t"/>
              <a:pathLst>
                <a:path extrusionOk="0" h="17844" w="1172">
                  <a:moveTo>
                    <a:pt x="573" y="1"/>
                  </a:moveTo>
                  <a:cubicBezTo>
                    <a:pt x="440" y="1"/>
                    <a:pt x="314" y="90"/>
                    <a:pt x="335" y="268"/>
                  </a:cubicBezTo>
                  <a:cubicBezTo>
                    <a:pt x="691" y="3030"/>
                    <a:pt x="126" y="5833"/>
                    <a:pt x="84" y="8595"/>
                  </a:cubicBezTo>
                  <a:cubicBezTo>
                    <a:pt x="0" y="11608"/>
                    <a:pt x="0" y="14621"/>
                    <a:pt x="0" y="17593"/>
                  </a:cubicBezTo>
                  <a:cubicBezTo>
                    <a:pt x="0" y="17760"/>
                    <a:pt x="131" y="17844"/>
                    <a:pt x="262" y="17844"/>
                  </a:cubicBezTo>
                  <a:cubicBezTo>
                    <a:pt x="393" y="17844"/>
                    <a:pt x="523" y="17760"/>
                    <a:pt x="523" y="17593"/>
                  </a:cubicBezTo>
                  <a:cubicBezTo>
                    <a:pt x="523" y="14600"/>
                    <a:pt x="523" y="11587"/>
                    <a:pt x="607" y="8595"/>
                  </a:cubicBezTo>
                  <a:cubicBezTo>
                    <a:pt x="649" y="5813"/>
                    <a:pt x="1172" y="3051"/>
                    <a:pt x="858" y="268"/>
                  </a:cubicBezTo>
                  <a:cubicBezTo>
                    <a:pt x="848" y="90"/>
                    <a:pt x="706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0"/>
            <p:cNvSpPr/>
            <p:nvPr/>
          </p:nvSpPr>
          <p:spPr>
            <a:xfrm>
              <a:off x="-2008475" y="4110325"/>
              <a:ext cx="41350" cy="470300"/>
            </a:xfrm>
            <a:custGeom>
              <a:rect b="b" l="l" r="r" t="t"/>
              <a:pathLst>
                <a:path extrusionOk="0" h="18812" w="1654">
                  <a:moveTo>
                    <a:pt x="1392" y="1"/>
                  </a:moveTo>
                  <a:cubicBezTo>
                    <a:pt x="1261" y="1"/>
                    <a:pt x="1131" y="85"/>
                    <a:pt x="1131" y="252"/>
                  </a:cubicBezTo>
                  <a:cubicBezTo>
                    <a:pt x="1026" y="6383"/>
                    <a:pt x="105" y="12450"/>
                    <a:pt x="1" y="18560"/>
                  </a:cubicBezTo>
                  <a:cubicBezTo>
                    <a:pt x="1" y="18728"/>
                    <a:pt x="132" y="18811"/>
                    <a:pt x="262" y="18811"/>
                  </a:cubicBezTo>
                  <a:cubicBezTo>
                    <a:pt x="393" y="18811"/>
                    <a:pt x="524" y="18728"/>
                    <a:pt x="524" y="18560"/>
                  </a:cubicBezTo>
                  <a:cubicBezTo>
                    <a:pt x="629" y="12450"/>
                    <a:pt x="1549" y="6383"/>
                    <a:pt x="1654" y="252"/>
                  </a:cubicBezTo>
                  <a:cubicBezTo>
                    <a:pt x="1654" y="85"/>
                    <a:pt x="1523" y="1"/>
                    <a:pt x="1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0"/>
            <p:cNvSpPr/>
            <p:nvPr/>
          </p:nvSpPr>
          <p:spPr>
            <a:xfrm>
              <a:off x="-1987025" y="4419800"/>
              <a:ext cx="35700" cy="337625"/>
            </a:xfrm>
            <a:custGeom>
              <a:rect b="b" l="l" r="r" t="t"/>
              <a:pathLst>
                <a:path extrusionOk="0" h="13505" w="1428">
                  <a:moveTo>
                    <a:pt x="1105" y="0"/>
                  </a:moveTo>
                  <a:cubicBezTo>
                    <a:pt x="1002" y="0"/>
                    <a:pt x="909" y="60"/>
                    <a:pt x="900" y="197"/>
                  </a:cubicBezTo>
                  <a:cubicBezTo>
                    <a:pt x="315" y="4528"/>
                    <a:pt x="503" y="8901"/>
                    <a:pt x="22" y="13253"/>
                  </a:cubicBezTo>
                  <a:cubicBezTo>
                    <a:pt x="1" y="13421"/>
                    <a:pt x="121" y="13504"/>
                    <a:pt x="252" y="13504"/>
                  </a:cubicBezTo>
                  <a:cubicBezTo>
                    <a:pt x="383" y="13504"/>
                    <a:pt x="524" y="13421"/>
                    <a:pt x="545" y="13253"/>
                  </a:cubicBezTo>
                  <a:cubicBezTo>
                    <a:pt x="1026" y="8964"/>
                    <a:pt x="817" y="4612"/>
                    <a:pt x="1403" y="323"/>
                  </a:cubicBezTo>
                  <a:cubicBezTo>
                    <a:pt x="1427" y="125"/>
                    <a:pt x="1255" y="0"/>
                    <a:pt x="1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-2126150" y="4097250"/>
              <a:ext cx="39775" cy="547050"/>
            </a:xfrm>
            <a:custGeom>
              <a:rect b="b" l="l" r="r" t="t"/>
              <a:pathLst>
                <a:path extrusionOk="0" h="21882" w="1591">
                  <a:moveTo>
                    <a:pt x="1339" y="1"/>
                  </a:moveTo>
                  <a:cubicBezTo>
                    <a:pt x="1208" y="1"/>
                    <a:pt x="1067" y="85"/>
                    <a:pt x="1046" y="252"/>
                  </a:cubicBezTo>
                  <a:cubicBezTo>
                    <a:pt x="607" y="7345"/>
                    <a:pt x="0" y="14501"/>
                    <a:pt x="879" y="21615"/>
                  </a:cubicBezTo>
                  <a:cubicBezTo>
                    <a:pt x="900" y="21793"/>
                    <a:pt x="1041" y="21882"/>
                    <a:pt x="1172" y="21882"/>
                  </a:cubicBezTo>
                  <a:cubicBezTo>
                    <a:pt x="1303" y="21882"/>
                    <a:pt x="1423" y="21793"/>
                    <a:pt x="1402" y="21615"/>
                  </a:cubicBezTo>
                  <a:cubicBezTo>
                    <a:pt x="523" y="14501"/>
                    <a:pt x="1109" y="7345"/>
                    <a:pt x="1569" y="252"/>
                  </a:cubicBezTo>
                  <a:cubicBezTo>
                    <a:pt x="1590" y="85"/>
                    <a:pt x="1470" y="1"/>
                    <a:pt x="1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-2399000" y="2829825"/>
              <a:ext cx="4235800" cy="2243175"/>
            </a:xfrm>
            <a:custGeom>
              <a:rect b="b" l="l" r="r" t="t"/>
              <a:pathLst>
                <a:path extrusionOk="0" h="89727" w="169432">
                  <a:moveTo>
                    <a:pt x="82167" y="784"/>
                  </a:moveTo>
                  <a:cubicBezTo>
                    <a:pt x="83384" y="784"/>
                    <a:pt x="84597" y="843"/>
                    <a:pt x="85821" y="858"/>
                  </a:cubicBezTo>
                  <a:cubicBezTo>
                    <a:pt x="85862" y="1255"/>
                    <a:pt x="85883" y="1653"/>
                    <a:pt x="85925" y="2050"/>
                  </a:cubicBezTo>
                  <a:lnTo>
                    <a:pt x="85925" y="2071"/>
                  </a:lnTo>
                  <a:cubicBezTo>
                    <a:pt x="85151" y="2092"/>
                    <a:pt x="84356" y="2113"/>
                    <a:pt x="83540" y="2155"/>
                  </a:cubicBezTo>
                  <a:cubicBezTo>
                    <a:pt x="80904" y="2197"/>
                    <a:pt x="78246" y="2281"/>
                    <a:pt x="75589" y="2615"/>
                  </a:cubicBezTo>
                  <a:cubicBezTo>
                    <a:pt x="75924" y="858"/>
                    <a:pt x="79502" y="858"/>
                    <a:pt x="80757" y="816"/>
                  </a:cubicBezTo>
                  <a:cubicBezTo>
                    <a:pt x="81228" y="793"/>
                    <a:pt x="81698" y="784"/>
                    <a:pt x="82167" y="784"/>
                  </a:cubicBezTo>
                  <a:close/>
                  <a:moveTo>
                    <a:pt x="58892" y="586"/>
                  </a:moveTo>
                  <a:cubicBezTo>
                    <a:pt x="59227" y="586"/>
                    <a:pt x="59248" y="1151"/>
                    <a:pt x="59248" y="1527"/>
                  </a:cubicBezTo>
                  <a:cubicBezTo>
                    <a:pt x="58306" y="1527"/>
                    <a:pt x="57364" y="1527"/>
                    <a:pt x="56423" y="1653"/>
                  </a:cubicBezTo>
                  <a:cubicBezTo>
                    <a:pt x="56101" y="1693"/>
                    <a:pt x="56243" y="2158"/>
                    <a:pt x="56532" y="2158"/>
                  </a:cubicBezTo>
                  <a:cubicBezTo>
                    <a:pt x="56545" y="2158"/>
                    <a:pt x="56557" y="2157"/>
                    <a:pt x="56569" y="2155"/>
                  </a:cubicBezTo>
                  <a:cubicBezTo>
                    <a:pt x="57289" y="2021"/>
                    <a:pt x="58049" y="2008"/>
                    <a:pt x="58796" y="2008"/>
                  </a:cubicBezTo>
                  <a:cubicBezTo>
                    <a:pt x="58982" y="2008"/>
                    <a:pt x="59168" y="2009"/>
                    <a:pt x="59352" y="2009"/>
                  </a:cubicBezTo>
                  <a:lnTo>
                    <a:pt x="59520" y="2009"/>
                  </a:lnTo>
                  <a:cubicBezTo>
                    <a:pt x="60252" y="1988"/>
                    <a:pt x="60942" y="1946"/>
                    <a:pt x="61654" y="1883"/>
                  </a:cubicBezTo>
                  <a:cubicBezTo>
                    <a:pt x="62030" y="1862"/>
                    <a:pt x="62559" y="1731"/>
                    <a:pt x="63014" y="1731"/>
                  </a:cubicBezTo>
                  <a:cubicBezTo>
                    <a:pt x="63469" y="1731"/>
                    <a:pt x="63851" y="1862"/>
                    <a:pt x="63934" y="2364"/>
                  </a:cubicBezTo>
                  <a:cubicBezTo>
                    <a:pt x="63952" y="2453"/>
                    <a:pt x="64045" y="2541"/>
                    <a:pt x="64136" y="2541"/>
                  </a:cubicBezTo>
                  <a:cubicBezTo>
                    <a:pt x="64153" y="2541"/>
                    <a:pt x="64169" y="2538"/>
                    <a:pt x="64186" y="2532"/>
                  </a:cubicBezTo>
                  <a:cubicBezTo>
                    <a:pt x="64394" y="2512"/>
                    <a:pt x="64599" y="2499"/>
                    <a:pt x="64794" y="2499"/>
                  </a:cubicBezTo>
                  <a:cubicBezTo>
                    <a:pt x="65640" y="2499"/>
                    <a:pt x="66300" y="2742"/>
                    <a:pt x="66215" y="3745"/>
                  </a:cubicBezTo>
                  <a:cubicBezTo>
                    <a:pt x="62993" y="3954"/>
                    <a:pt x="59792" y="4143"/>
                    <a:pt x="56611" y="4499"/>
                  </a:cubicBezTo>
                  <a:cubicBezTo>
                    <a:pt x="56528" y="4499"/>
                    <a:pt x="56444" y="4561"/>
                    <a:pt x="56423" y="4624"/>
                  </a:cubicBezTo>
                  <a:cubicBezTo>
                    <a:pt x="54351" y="4268"/>
                    <a:pt x="52322" y="3829"/>
                    <a:pt x="50313" y="3222"/>
                  </a:cubicBezTo>
                  <a:cubicBezTo>
                    <a:pt x="50062" y="2406"/>
                    <a:pt x="49811" y="1590"/>
                    <a:pt x="49413" y="837"/>
                  </a:cubicBezTo>
                  <a:cubicBezTo>
                    <a:pt x="51129" y="837"/>
                    <a:pt x="52803" y="753"/>
                    <a:pt x="54435" y="690"/>
                  </a:cubicBezTo>
                  <a:cubicBezTo>
                    <a:pt x="55439" y="628"/>
                    <a:pt x="56423" y="607"/>
                    <a:pt x="57427" y="586"/>
                  </a:cubicBezTo>
                  <a:close/>
                  <a:moveTo>
                    <a:pt x="48849" y="858"/>
                  </a:moveTo>
                  <a:cubicBezTo>
                    <a:pt x="49204" y="1548"/>
                    <a:pt x="49497" y="2260"/>
                    <a:pt x="49706" y="2992"/>
                  </a:cubicBezTo>
                  <a:cubicBezTo>
                    <a:pt x="49602" y="2992"/>
                    <a:pt x="49497" y="3055"/>
                    <a:pt x="49476" y="3159"/>
                  </a:cubicBezTo>
                  <a:cubicBezTo>
                    <a:pt x="48430" y="3892"/>
                    <a:pt x="47321" y="4582"/>
                    <a:pt x="46254" y="5252"/>
                  </a:cubicBezTo>
                  <a:cubicBezTo>
                    <a:pt x="45815" y="3222"/>
                    <a:pt x="47321" y="1967"/>
                    <a:pt x="48849" y="858"/>
                  </a:cubicBezTo>
                  <a:close/>
                  <a:moveTo>
                    <a:pt x="51506" y="7804"/>
                  </a:moveTo>
                  <a:cubicBezTo>
                    <a:pt x="54289" y="7825"/>
                    <a:pt x="56988" y="8432"/>
                    <a:pt x="59645" y="9102"/>
                  </a:cubicBezTo>
                  <a:cubicBezTo>
                    <a:pt x="59645" y="9123"/>
                    <a:pt x="59624" y="9164"/>
                    <a:pt x="59624" y="9185"/>
                  </a:cubicBezTo>
                  <a:cubicBezTo>
                    <a:pt x="59603" y="10985"/>
                    <a:pt x="59394" y="12784"/>
                    <a:pt x="59289" y="14605"/>
                  </a:cubicBezTo>
                  <a:cubicBezTo>
                    <a:pt x="59310" y="14626"/>
                    <a:pt x="59310" y="14626"/>
                    <a:pt x="59310" y="14646"/>
                  </a:cubicBezTo>
                  <a:cubicBezTo>
                    <a:pt x="56569" y="14458"/>
                    <a:pt x="53787" y="14354"/>
                    <a:pt x="51025" y="14333"/>
                  </a:cubicBezTo>
                  <a:cubicBezTo>
                    <a:pt x="51046" y="12136"/>
                    <a:pt x="51359" y="9960"/>
                    <a:pt x="51506" y="7804"/>
                  </a:cubicBezTo>
                  <a:close/>
                  <a:moveTo>
                    <a:pt x="60168" y="9227"/>
                  </a:moveTo>
                  <a:cubicBezTo>
                    <a:pt x="60796" y="9395"/>
                    <a:pt x="61445" y="9583"/>
                    <a:pt x="62072" y="9729"/>
                  </a:cubicBezTo>
                  <a:cubicBezTo>
                    <a:pt x="62072" y="11424"/>
                    <a:pt x="62009" y="13140"/>
                    <a:pt x="62009" y="14835"/>
                  </a:cubicBezTo>
                  <a:lnTo>
                    <a:pt x="61068" y="14751"/>
                  </a:lnTo>
                  <a:cubicBezTo>
                    <a:pt x="61089" y="13056"/>
                    <a:pt x="61214" y="11382"/>
                    <a:pt x="61214" y="9688"/>
                  </a:cubicBezTo>
                  <a:cubicBezTo>
                    <a:pt x="61214" y="9533"/>
                    <a:pt x="61088" y="9455"/>
                    <a:pt x="60959" y="9455"/>
                  </a:cubicBezTo>
                  <a:cubicBezTo>
                    <a:pt x="60826" y="9455"/>
                    <a:pt x="60691" y="9538"/>
                    <a:pt x="60691" y="9708"/>
                  </a:cubicBezTo>
                  <a:cubicBezTo>
                    <a:pt x="60691" y="11382"/>
                    <a:pt x="60566" y="13056"/>
                    <a:pt x="60545" y="14730"/>
                  </a:cubicBezTo>
                  <a:cubicBezTo>
                    <a:pt x="60294" y="14709"/>
                    <a:pt x="60064" y="14667"/>
                    <a:pt x="59813" y="14667"/>
                  </a:cubicBezTo>
                  <a:cubicBezTo>
                    <a:pt x="59813" y="14646"/>
                    <a:pt x="59833" y="14626"/>
                    <a:pt x="59833" y="14605"/>
                  </a:cubicBezTo>
                  <a:cubicBezTo>
                    <a:pt x="59938" y="12826"/>
                    <a:pt x="60147" y="11048"/>
                    <a:pt x="60168" y="9227"/>
                  </a:cubicBezTo>
                  <a:close/>
                  <a:moveTo>
                    <a:pt x="49413" y="3829"/>
                  </a:moveTo>
                  <a:cubicBezTo>
                    <a:pt x="49413" y="4289"/>
                    <a:pt x="49497" y="4833"/>
                    <a:pt x="49665" y="5231"/>
                  </a:cubicBezTo>
                  <a:cubicBezTo>
                    <a:pt x="45082" y="9206"/>
                    <a:pt x="39747" y="12157"/>
                    <a:pt x="34704" y="15504"/>
                  </a:cubicBezTo>
                  <a:cubicBezTo>
                    <a:pt x="34767" y="14877"/>
                    <a:pt x="34767" y="14228"/>
                    <a:pt x="34641" y="13600"/>
                  </a:cubicBezTo>
                  <a:cubicBezTo>
                    <a:pt x="37236" y="12303"/>
                    <a:pt x="39349" y="10315"/>
                    <a:pt x="41714" y="8662"/>
                  </a:cubicBezTo>
                  <a:cubicBezTo>
                    <a:pt x="44183" y="6926"/>
                    <a:pt x="46903" y="5545"/>
                    <a:pt x="49413" y="3829"/>
                  </a:cubicBezTo>
                  <a:close/>
                  <a:moveTo>
                    <a:pt x="62574" y="9855"/>
                  </a:moveTo>
                  <a:cubicBezTo>
                    <a:pt x="62784" y="9918"/>
                    <a:pt x="63014" y="9960"/>
                    <a:pt x="63223" y="10043"/>
                  </a:cubicBezTo>
                  <a:cubicBezTo>
                    <a:pt x="64792" y="10441"/>
                    <a:pt x="66403" y="10755"/>
                    <a:pt x="67994" y="11006"/>
                  </a:cubicBezTo>
                  <a:cubicBezTo>
                    <a:pt x="68015" y="12345"/>
                    <a:pt x="67763" y="13621"/>
                    <a:pt x="67575" y="14939"/>
                  </a:cubicBezTo>
                  <a:cubicBezTo>
                    <a:pt x="67563" y="15152"/>
                    <a:pt x="67730" y="15290"/>
                    <a:pt x="67880" y="15290"/>
                  </a:cubicBezTo>
                  <a:cubicBezTo>
                    <a:pt x="67981" y="15290"/>
                    <a:pt x="68073" y="15229"/>
                    <a:pt x="68098" y="15086"/>
                  </a:cubicBezTo>
                  <a:cubicBezTo>
                    <a:pt x="68287" y="13747"/>
                    <a:pt x="68538" y="12449"/>
                    <a:pt x="68538" y="11110"/>
                  </a:cubicBezTo>
                  <a:cubicBezTo>
                    <a:pt x="68768" y="11152"/>
                    <a:pt x="69019" y="11194"/>
                    <a:pt x="69249" y="11215"/>
                  </a:cubicBezTo>
                  <a:cubicBezTo>
                    <a:pt x="69249" y="11257"/>
                    <a:pt x="69249" y="11257"/>
                    <a:pt x="69228" y="11278"/>
                  </a:cubicBezTo>
                  <a:cubicBezTo>
                    <a:pt x="69061" y="12701"/>
                    <a:pt x="68977" y="14144"/>
                    <a:pt x="68914" y="15567"/>
                  </a:cubicBezTo>
                  <a:cubicBezTo>
                    <a:pt x="66780" y="15295"/>
                    <a:pt x="64646" y="15065"/>
                    <a:pt x="62491" y="14877"/>
                  </a:cubicBezTo>
                  <a:lnTo>
                    <a:pt x="62491" y="14835"/>
                  </a:lnTo>
                  <a:cubicBezTo>
                    <a:pt x="62491" y="13182"/>
                    <a:pt x="62574" y="11508"/>
                    <a:pt x="62574" y="9855"/>
                  </a:cubicBezTo>
                  <a:close/>
                  <a:moveTo>
                    <a:pt x="69772" y="11320"/>
                  </a:moveTo>
                  <a:cubicBezTo>
                    <a:pt x="69981" y="11361"/>
                    <a:pt x="70191" y="11382"/>
                    <a:pt x="70379" y="11424"/>
                  </a:cubicBezTo>
                  <a:cubicBezTo>
                    <a:pt x="70212" y="12847"/>
                    <a:pt x="70065" y="14291"/>
                    <a:pt x="70107" y="15755"/>
                  </a:cubicBezTo>
                  <a:cubicBezTo>
                    <a:pt x="69877" y="15714"/>
                    <a:pt x="69668" y="15693"/>
                    <a:pt x="69458" y="15672"/>
                  </a:cubicBezTo>
                  <a:cubicBezTo>
                    <a:pt x="69542" y="14228"/>
                    <a:pt x="69647" y="12763"/>
                    <a:pt x="69772" y="11320"/>
                  </a:cubicBezTo>
                  <a:close/>
                  <a:moveTo>
                    <a:pt x="70902" y="11487"/>
                  </a:moveTo>
                  <a:cubicBezTo>
                    <a:pt x="72388" y="11717"/>
                    <a:pt x="73873" y="11926"/>
                    <a:pt x="75359" y="12198"/>
                  </a:cubicBezTo>
                  <a:cubicBezTo>
                    <a:pt x="75756" y="12261"/>
                    <a:pt x="76133" y="12324"/>
                    <a:pt x="76510" y="12366"/>
                  </a:cubicBezTo>
                  <a:cubicBezTo>
                    <a:pt x="76698" y="13810"/>
                    <a:pt x="76196" y="15232"/>
                    <a:pt x="76384" y="16634"/>
                  </a:cubicBezTo>
                  <a:cubicBezTo>
                    <a:pt x="74480" y="16341"/>
                    <a:pt x="72534" y="16069"/>
                    <a:pt x="70630" y="15797"/>
                  </a:cubicBezTo>
                  <a:cubicBezTo>
                    <a:pt x="70609" y="14354"/>
                    <a:pt x="70735" y="12931"/>
                    <a:pt x="70902" y="11487"/>
                  </a:cubicBezTo>
                  <a:close/>
                  <a:moveTo>
                    <a:pt x="77012" y="12470"/>
                  </a:moveTo>
                  <a:cubicBezTo>
                    <a:pt x="77242" y="12512"/>
                    <a:pt x="77451" y="12554"/>
                    <a:pt x="77702" y="12575"/>
                  </a:cubicBezTo>
                  <a:cubicBezTo>
                    <a:pt x="77660" y="13998"/>
                    <a:pt x="77347" y="15421"/>
                    <a:pt x="77619" y="16823"/>
                  </a:cubicBezTo>
                  <a:cubicBezTo>
                    <a:pt x="77388" y="16781"/>
                    <a:pt x="77137" y="16739"/>
                    <a:pt x="76907" y="16718"/>
                  </a:cubicBezTo>
                  <a:lnTo>
                    <a:pt x="76907" y="16613"/>
                  </a:lnTo>
                  <a:cubicBezTo>
                    <a:pt x="76677" y="15253"/>
                    <a:pt x="77179" y="13872"/>
                    <a:pt x="77012" y="12470"/>
                  </a:cubicBezTo>
                  <a:close/>
                  <a:moveTo>
                    <a:pt x="78183" y="12680"/>
                  </a:moveTo>
                  <a:cubicBezTo>
                    <a:pt x="78372" y="12721"/>
                    <a:pt x="78539" y="12742"/>
                    <a:pt x="78707" y="12763"/>
                  </a:cubicBezTo>
                  <a:cubicBezTo>
                    <a:pt x="78707" y="14186"/>
                    <a:pt x="78644" y="15588"/>
                    <a:pt x="78644" y="17011"/>
                  </a:cubicBezTo>
                  <a:lnTo>
                    <a:pt x="78079" y="16927"/>
                  </a:lnTo>
                  <a:cubicBezTo>
                    <a:pt x="78121" y="16864"/>
                    <a:pt x="78142" y="16843"/>
                    <a:pt x="78121" y="16802"/>
                  </a:cubicBezTo>
                  <a:cubicBezTo>
                    <a:pt x="77849" y="15462"/>
                    <a:pt x="78163" y="14040"/>
                    <a:pt x="78183" y="12680"/>
                  </a:cubicBezTo>
                  <a:close/>
                  <a:moveTo>
                    <a:pt x="49937" y="5670"/>
                  </a:moveTo>
                  <a:cubicBezTo>
                    <a:pt x="50125" y="5838"/>
                    <a:pt x="50334" y="5984"/>
                    <a:pt x="50460" y="6193"/>
                  </a:cubicBezTo>
                  <a:cubicBezTo>
                    <a:pt x="50669" y="6507"/>
                    <a:pt x="50774" y="6884"/>
                    <a:pt x="50857" y="7281"/>
                  </a:cubicBezTo>
                  <a:cubicBezTo>
                    <a:pt x="50815" y="7281"/>
                    <a:pt x="50753" y="7302"/>
                    <a:pt x="50711" y="7344"/>
                  </a:cubicBezTo>
                  <a:cubicBezTo>
                    <a:pt x="49141" y="9332"/>
                    <a:pt x="46547" y="10441"/>
                    <a:pt x="44392" y="11633"/>
                  </a:cubicBezTo>
                  <a:cubicBezTo>
                    <a:pt x="41818" y="13056"/>
                    <a:pt x="39349" y="14960"/>
                    <a:pt x="37320" y="17074"/>
                  </a:cubicBezTo>
                  <a:cubicBezTo>
                    <a:pt x="37236" y="17074"/>
                    <a:pt x="37173" y="17074"/>
                    <a:pt x="37110" y="17157"/>
                  </a:cubicBezTo>
                  <a:cubicBezTo>
                    <a:pt x="36817" y="16446"/>
                    <a:pt x="36085" y="16006"/>
                    <a:pt x="35332" y="15755"/>
                  </a:cubicBezTo>
                  <a:cubicBezTo>
                    <a:pt x="40270" y="12512"/>
                    <a:pt x="45438" y="9562"/>
                    <a:pt x="49937" y="5670"/>
                  </a:cubicBezTo>
                  <a:close/>
                  <a:moveTo>
                    <a:pt x="106619" y="1339"/>
                  </a:moveTo>
                  <a:cubicBezTo>
                    <a:pt x="106744" y="3578"/>
                    <a:pt x="106849" y="5859"/>
                    <a:pt x="107665" y="7972"/>
                  </a:cubicBezTo>
                  <a:cubicBezTo>
                    <a:pt x="107713" y="8092"/>
                    <a:pt x="107816" y="8164"/>
                    <a:pt x="107923" y="8164"/>
                  </a:cubicBezTo>
                  <a:cubicBezTo>
                    <a:pt x="108002" y="8164"/>
                    <a:pt x="108084" y="8124"/>
                    <a:pt x="108146" y="8035"/>
                  </a:cubicBezTo>
                  <a:cubicBezTo>
                    <a:pt x="108523" y="7428"/>
                    <a:pt x="109025" y="5649"/>
                    <a:pt x="109862" y="5649"/>
                  </a:cubicBezTo>
                  <a:cubicBezTo>
                    <a:pt x="110678" y="5649"/>
                    <a:pt x="111619" y="6089"/>
                    <a:pt x="112394" y="6361"/>
                  </a:cubicBezTo>
                  <a:cubicBezTo>
                    <a:pt x="113398" y="6675"/>
                    <a:pt x="114381" y="7051"/>
                    <a:pt x="115386" y="7365"/>
                  </a:cubicBezTo>
                  <a:cubicBezTo>
                    <a:pt x="115323" y="7930"/>
                    <a:pt x="115490" y="8453"/>
                    <a:pt x="115511" y="8976"/>
                  </a:cubicBezTo>
                  <a:cubicBezTo>
                    <a:pt x="115511" y="9123"/>
                    <a:pt x="115616" y="9227"/>
                    <a:pt x="115783" y="9227"/>
                  </a:cubicBezTo>
                  <a:cubicBezTo>
                    <a:pt x="115905" y="9229"/>
                    <a:pt x="116027" y="9230"/>
                    <a:pt x="116150" y="9230"/>
                  </a:cubicBezTo>
                  <a:cubicBezTo>
                    <a:pt x="117377" y="9230"/>
                    <a:pt x="118648" y="9144"/>
                    <a:pt x="119884" y="9144"/>
                  </a:cubicBezTo>
                  <a:cubicBezTo>
                    <a:pt x="121537" y="9144"/>
                    <a:pt x="122960" y="9646"/>
                    <a:pt x="124320" y="10504"/>
                  </a:cubicBezTo>
                  <a:cubicBezTo>
                    <a:pt x="123964" y="11278"/>
                    <a:pt x="123881" y="12031"/>
                    <a:pt x="123881" y="12889"/>
                  </a:cubicBezTo>
                  <a:cubicBezTo>
                    <a:pt x="123881" y="13049"/>
                    <a:pt x="124003" y="13148"/>
                    <a:pt x="124145" y="13148"/>
                  </a:cubicBezTo>
                  <a:cubicBezTo>
                    <a:pt x="124189" y="13148"/>
                    <a:pt x="124234" y="13139"/>
                    <a:pt x="124278" y="13119"/>
                  </a:cubicBezTo>
                  <a:cubicBezTo>
                    <a:pt x="125241" y="12596"/>
                    <a:pt x="125785" y="11759"/>
                    <a:pt x="126203" y="10817"/>
                  </a:cubicBezTo>
                  <a:cubicBezTo>
                    <a:pt x="126768" y="11194"/>
                    <a:pt x="127333" y="11403"/>
                    <a:pt x="127940" y="11696"/>
                  </a:cubicBezTo>
                  <a:cubicBezTo>
                    <a:pt x="127982" y="11717"/>
                    <a:pt x="128065" y="11717"/>
                    <a:pt x="128107" y="11717"/>
                  </a:cubicBezTo>
                  <a:cubicBezTo>
                    <a:pt x="132669" y="13956"/>
                    <a:pt x="137502" y="15588"/>
                    <a:pt x="142000" y="17994"/>
                  </a:cubicBezTo>
                  <a:cubicBezTo>
                    <a:pt x="135556" y="16885"/>
                    <a:pt x="129028" y="16027"/>
                    <a:pt x="122521" y="15274"/>
                  </a:cubicBezTo>
                  <a:cubicBezTo>
                    <a:pt x="116474" y="14019"/>
                    <a:pt x="110385" y="13266"/>
                    <a:pt x="104317" y="12177"/>
                  </a:cubicBezTo>
                  <a:cubicBezTo>
                    <a:pt x="98061" y="11089"/>
                    <a:pt x="91847" y="9855"/>
                    <a:pt x="85569" y="8913"/>
                  </a:cubicBezTo>
                  <a:cubicBezTo>
                    <a:pt x="79669" y="8056"/>
                    <a:pt x="73852" y="6884"/>
                    <a:pt x="67952" y="6151"/>
                  </a:cubicBezTo>
                  <a:cubicBezTo>
                    <a:pt x="64667" y="5733"/>
                    <a:pt x="61340" y="5419"/>
                    <a:pt x="58055" y="4896"/>
                  </a:cubicBezTo>
                  <a:cubicBezTo>
                    <a:pt x="60043" y="4687"/>
                    <a:pt x="62051" y="4540"/>
                    <a:pt x="64039" y="4415"/>
                  </a:cubicBezTo>
                  <a:cubicBezTo>
                    <a:pt x="64792" y="4373"/>
                    <a:pt x="65546" y="4310"/>
                    <a:pt x="66278" y="4268"/>
                  </a:cubicBezTo>
                  <a:cubicBezTo>
                    <a:pt x="66310" y="4344"/>
                    <a:pt x="66398" y="4391"/>
                    <a:pt x="66484" y="4391"/>
                  </a:cubicBezTo>
                  <a:cubicBezTo>
                    <a:pt x="66565" y="4391"/>
                    <a:pt x="66645" y="4349"/>
                    <a:pt x="66675" y="4247"/>
                  </a:cubicBezTo>
                  <a:cubicBezTo>
                    <a:pt x="66947" y="4206"/>
                    <a:pt x="67178" y="4206"/>
                    <a:pt x="67450" y="4185"/>
                  </a:cubicBezTo>
                  <a:cubicBezTo>
                    <a:pt x="68098" y="4143"/>
                    <a:pt x="68726" y="4080"/>
                    <a:pt x="69375" y="4038"/>
                  </a:cubicBezTo>
                  <a:cubicBezTo>
                    <a:pt x="69394" y="4036"/>
                    <a:pt x="69413" y="4035"/>
                    <a:pt x="69432" y="4035"/>
                  </a:cubicBezTo>
                  <a:cubicBezTo>
                    <a:pt x="69938" y="4035"/>
                    <a:pt x="70194" y="4827"/>
                    <a:pt x="70274" y="5231"/>
                  </a:cubicBezTo>
                  <a:cubicBezTo>
                    <a:pt x="70294" y="5361"/>
                    <a:pt x="70396" y="5419"/>
                    <a:pt x="70501" y="5419"/>
                  </a:cubicBezTo>
                  <a:cubicBezTo>
                    <a:pt x="70616" y="5419"/>
                    <a:pt x="70734" y="5351"/>
                    <a:pt x="70756" y="5231"/>
                  </a:cubicBezTo>
                  <a:cubicBezTo>
                    <a:pt x="71216" y="3264"/>
                    <a:pt x="75422" y="3118"/>
                    <a:pt x="76907" y="2992"/>
                  </a:cubicBezTo>
                  <a:cubicBezTo>
                    <a:pt x="79585" y="2720"/>
                    <a:pt x="82264" y="2699"/>
                    <a:pt x="84942" y="2636"/>
                  </a:cubicBezTo>
                  <a:cubicBezTo>
                    <a:pt x="87650" y="2569"/>
                    <a:pt x="90318" y="2446"/>
                    <a:pt x="93010" y="2446"/>
                  </a:cubicBezTo>
                  <a:cubicBezTo>
                    <a:pt x="93646" y="2446"/>
                    <a:pt x="94283" y="2453"/>
                    <a:pt x="94922" y="2469"/>
                  </a:cubicBezTo>
                  <a:cubicBezTo>
                    <a:pt x="95813" y="2483"/>
                    <a:pt x="96713" y="2499"/>
                    <a:pt x="97615" y="2499"/>
                  </a:cubicBezTo>
                  <a:cubicBezTo>
                    <a:pt x="100656" y="2499"/>
                    <a:pt x="103731" y="2323"/>
                    <a:pt x="106619" y="1339"/>
                  </a:cubicBezTo>
                  <a:close/>
                  <a:moveTo>
                    <a:pt x="79230" y="12847"/>
                  </a:moveTo>
                  <a:cubicBezTo>
                    <a:pt x="81217" y="13161"/>
                    <a:pt x="83247" y="13412"/>
                    <a:pt x="85256" y="13705"/>
                  </a:cubicBezTo>
                  <a:cubicBezTo>
                    <a:pt x="85046" y="15086"/>
                    <a:pt x="85088" y="16509"/>
                    <a:pt x="85088" y="17911"/>
                  </a:cubicBezTo>
                  <a:cubicBezTo>
                    <a:pt x="85088" y="18015"/>
                    <a:pt x="85151" y="18078"/>
                    <a:pt x="85193" y="18120"/>
                  </a:cubicBezTo>
                  <a:lnTo>
                    <a:pt x="79146" y="17115"/>
                  </a:lnTo>
                  <a:cubicBezTo>
                    <a:pt x="79146" y="15693"/>
                    <a:pt x="79230" y="14291"/>
                    <a:pt x="79230" y="12847"/>
                  </a:cubicBezTo>
                  <a:close/>
                  <a:moveTo>
                    <a:pt x="85779" y="13768"/>
                  </a:moveTo>
                  <a:cubicBezTo>
                    <a:pt x="85925" y="13789"/>
                    <a:pt x="86093" y="13810"/>
                    <a:pt x="86218" y="13810"/>
                  </a:cubicBezTo>
                  <a:lnTo>
                    <a:pt x="86218" y="18287"/>
                  </a:lnTo>
                  <a:cubicBezTo>
                    <a:pt x="85946" y="18224"/>
                    <a:pt x="85674" y="18183"/>
                    <a:pt x="85402" y="18162"/>
                  </a:cubicBezTo>
                  <a:cubicBezTo>
                    <a:pt x="85507" y="18120"/>
                    <a:pt x="85590" y="18057"/>
                    <a:pt x="85590" y="17911"/>
                  </a:cubicBezTo>
                  <a:cubicBezTo>
                    <a:pt x="85611" y="16530"/>
                    <a:pt x="85569" y="15149"/>
                    <a:pt x="85779" y="13768"/>
                  </a:cubicBezTo>
                  <a:close/>
                  <a:moveTo>
                    <a:pt x="86762" y="13893"/>
                  </a:moveTo>
                  <a:cubicBezTo>
                    <a:pt x="89168" y="14207"/>
                    <a:pt x="91616" y="14542"/>
                    <a:pt x="94023" y="14877"/>
                  </a:cubicBezTo>
                  <a:lnTo>
                    <a:pt x="94023" y="14939"/>
                  </a:lnTo>
                  <a:cubicBezTo>
                    <a:pt x="93939" y="16509"/>
                    <a:pt x="93855" y="18057"/>
                    <a:pt x="93834" y="19626"/>
                  </a:cubicBezTo>
                  <a:cubicBezTo>
                    <a:pt x="91470" y="19208"/>
                    <a:pt x="89127" y="18810"/>
                    <a:pt x="86762" y="18392"/>
                  </a:cubicBezTo>
                  <a:lnTo>
                    <a:pt x="86762" y="13893"/>
                  </a:lnTo>
                  <a:close/>
                  <a:moveTo>
                    <a:pt x="94462" y="14981"/>
                  </a:moveTo>
                  <a:cubicBezTo>
                    <a:pt x="94588" y="15023"/>
                    <a:pt x="94692" y="15023"/>
                    <a:pt x="94818" y="15044"/>
                  </a:cubicBezTo>
                  <a:cubicBezTo>
                    <a:pt x="95006" y="16425"/>
                    <a:pt x="94734" y="17848"/>
                    <a:pt x="94713" y="19229"/>
                  </a:cubicBezTo>
                  <a:cubicBezTo>
                    <a:pt x="94744" y="19396"/>
                    <a:pt x="94891" y="19480"/>
                    <a:pt x="95030" y="19480"/>
                  </a:cubicBezTo>
                  <a:cubicBezTo>
                    <a:pt x="95168" y="19480"/>
                    <a:pt x="95299" y="19396"/>
                    <a:pt x="95299" y="19229"/>
                  </a:cubicBezTo>
                  <a:cubicBezTo>
                    <a:pt x="95320" y="17848"/>
                    <a:pt x="95550" y="16488"/>
                    <a:pt x="95404" y="15128"/>
                  </a:cubicBezTo>
                  <a:lnTo>
                    <a:pt x="95404" y="15128"/>
                  </a:lnTo>
                  <a:cubicBezTo>
                    <a:pt x="95613" y="15149"/>
                    <a:pt x="95822" y="15190"/>
                    <a:pt x="96010" y="15232"/>
                  </a:cubicBezTo>
                  <a:cubicBezTo>
                    <a:pt x="96178" y="16802"/>
                    <a:pt x="96052" y="18392"/>
                    <a:pt x="95801" y="19940"/>
                  </a:cubicBezTo>
                  <a:lnTo>
                    <a:pt x="95801" y="19982"/>
                  </a:lnTo>
                  <a:cubicBezTo>
                    <a:pt x="95508" y="19940"/>
                    <a:pt x="95236" y="19877"/>
                    <a:pt x="94964" y="19856"/>
                  </a:cubicBezTo>
                  <a:cubicBezTo>
                    <a:pt x="94713" y="19815"/>
                    <a:pt x="94504" y="19773"/>
                    <a:pt x="94274" y="19731"/>
                  </a:cubicBezTo>
                  <a:lnTo>
                    <a:pt x="94274" y="19668"/>
                  </a:lnTo>
                  <a:cubicBezTo>
                    <a:pt x="94274" y="18099"/>
                    <a:pt x="94357" y="16551"/>
                    <a:pt x="94462" y="14981"/>
                  </a:cubicBezTo>
                  <a:close/>
                  <a:moveTo>
                    <a:pt x="96554" y="15295"/>
                  </a:moveTo>
                  <a:lnTo>
                    <a:pt x="96554" y="15295"/>
                  </a:lnTo>
                  <a:cubicBezTo>
                    <a:pt x="97789" y="15504"/>
                    <a:pt x="99002" y="15693"/>
                    <a:pt x="100237" y="15923"/>
                  </a:cubicBezTo>
                  <a:cubicBezTo>
                    <a:pt x="100865" y="16027"/>
                    <a:pt x="101471" y="16153"/>
                    <a:pt x="102099" y="16299"/>
                  </a:cubicBezTo>
                  <a:lnTo>
                    <a:pt x="102099" y="16341"/>
                  </a:lnTo>
                  <a:cubicBezTo>
                    <a:pt x="102246" y="17890"/>
                    <a:pt x="101995" y="19459"/>
                    <a:pt x="102225" y="20965"/>
                  </a:cubicBezTo>
                  <a:cubicBezTo>
                    <a:pt x="100258" y="20693"/>
                    <a:pt x="98312" y="20380"/>
                    <a:pt x="96324" y="20066"/>
                  </a:cubicBezTo>
                  <a:cubicBezTo>
                    <a:pt x="96575" y="18475"/>
                    <a:pt x="96743" y="16906"/>
                    <a:pt x="96554" y="15295"/>
                  </a:cubicBezTo>
                  <a:close/>
                  <a:moveTo>
                    <a:pt x="102622" y="16383"/>
                  </a:moveTo>
                  <a:lnTo>
                    <a:pt x="102622" y="16383"/>
                  </a:lnTo>
                  <a:cubicBezTo>
                    <a:pt x="102852" y="16425"/>
                    <a:pt x="103103" y="16488"/>
                    <a:pt x="103355" y="16530"/>
                  </a:cubicBezTo>
                  <a:cubicBezTo>
                    <a:pt x="103313" y="16592"/>
                    <a:pt x="103292" y="16613"/>
                    <a:pt x="103292" y="16697"/>
                  </a:cubicBezTo>
                  <a:cubicBezTo>
                    <a:pt x="103375" y="18183"/>
                    <a:pt x="103271" y="19647"/>
                    <a:pt x="103250" y="21133"/>
                  </a:cubicBezTo>
                  <a:lnTo>
                    <a:pt x="102769" y="21049"/>
                  </a:lnTo>
                  <a:cubicBezTo>
                    <a:pt x="102476" y="19522"/>
                    <a:pt x="102769" y="17911"/>
                    <a:pt x="102622" y="16383"/>
                  </a:cubicBezTo>
                  <a:close/>
                  <a:moveTo>
                    <a:pt x="103842" y="16640"/>
                  </a:moveTo>
                  <a:lnTo>
                    <a:pt x="103842" y="16640"/>
                  </a:lnTo>
                  <a:cubicBezTo>
                    <a:pt x="104147" y="16701"/>
                    <a:pt x="104452" y="16762"/>
                    <a:pt x="104756" y="16823"/>
                  </a:cubicBezTo>
                  <a:cubicBezTo>
                    <a:pt x="104505" y="18308"/>
                    <a:pt x="104526" y="19794"/>
                    <a:pt x="104526" y="21321"/>
                  </a:cubicBezTo>
                  <a:cubicBezTo>
                    <a:pt x="104275" y="21300"/>
                    <a:pt x="104003" y="21237"/>
                    <a:pt x="103752" y="21216"/>
                  </a:cubicBezTo>
                  <a:cubicBezTo>
                    <a:pt x="103794" y="19689"/>
                    <a:pt x="103920" y="18203"/>
                    <a:pt x="103857" y="16697"/>
                  </a:cubicBezTo>
                  <a:cubicBezTo>
                    <a:pt x="103857" y="16667"/>
                    <a:pt x="103857" y="16648"/>
                    <a:pt x="103842" y="16640"/>
                  </a:cubicBezTo>
                  <a:close/>
                  <a:moveTo>
                    <a:pt x="105280" y="16927"/>
                  </a:moveTo>
                  <a:cubicBezTo>
                    <a:pt x="107372" y="17346"/>
                    <a:pt x="109506" y="17743"/>
                    <a:pt x="111598" y="18057"/>
                  </a:cubicBezTo>
                  <a:cubicBezTo>
                    <a:pt x="111598" y="19480"/>
                    <a:pt x="111640" y="20924"/>
                    <a:pt x="111431" y="22367"/>
                  </a:cubicBezTo>
                  <a:cubicBezTo>
                    <a:pt x="109318" y="22053"/>
                    <a:pt x="107163" y="21740"/>
                    <a:pt x="105049" y="21426"/>
                  </a:cubicBezTo>
                  <a:cubicBezTo>
                    <a:pt x="105049" y="19877"/>
                    <a:pt x="105028" y="18392"/>
                    <a:pt x="105280" y="16927"/>
                  </a:cubicBezTo>
                  <a:close/>
                  <a:moveTo>
                    <a:pt x="49978" y="3724"/>
                  </a:moveTo>
                  <a:lnTo>
                    <a:pt x="49978" y="3724"/>
                  </a:lnTo>
                  <a:cubicBezTo>
                    <a:pt x="55335" y="5377"/>
                    <a:pt x="60963" y="5900"/>
                    <a:pt x="66508" y="6570"/>
                  </a:cubicBezTo>
                  <a:cubicBezTo>
                    <a:pt x="72827" y="7302"/>
                    <a:pt x="79083" y="8558"/>
                    <a:pt x="85381" y="9478"/>
                  </a:cubicBezTo>
                  <a:cubicBezTo>
                    <a:pt x="91491" y="10378"/>
                    <a:pt x="97538" y="11571"/>
                    <a:pt x="103647" y="12638"/>
                  </a:cubicBezTo>
                  <a:cubicBezTo>
                    <a:pt x="109862" y="13768"/>
                    <a:pt x="116160" y="14521"/>
                    <a:pt x="122353" y="15797"/>
                  </a:cubicBezTo>
                  <a:lnTo>
                    <a:pt x="122437" y="15797"/>
                  </a:lnTo>
                  <a:cubicBezTo>
                    <a:pt x="130158" y="16697"/>
                    <a:pt x="137879" y="17764"/>
                    <a:pt x="145557" y="19145"/>
                  </a:cubicBezTo>
                  <a:cubicBezTo>
                    <a:pt x="147378" y="19480"/>
                    <a:pt x="149177" y="19836"/>
                    <a:pt x="150956" y="20212"/>
                  </a:cubicBezTo>
                  <a:cubicBezTo>
                    <a:pt x="152337" y="20505"/>
                    <a:pt x="153718" y="20924"/>
                    <a:pt x="155141" y="21091"/>
                  </a:cubicBezTo>
                  <a:cubicBezTo>
                    <a:pt x="156061" y="21196"/>
                    <a:pt x="156961" y="21237"/>
                    <a:pt x="157882" y="21447"/>
                  </a:cubicBezTo>
                  <a:cubicBezTo>
                    <a:pt x="158321" y="21530"/>
                    <a:pt x="158739" y="21677"/>
                    <a:pt x="159137" y="21928"/>
                  </a:cubicBezTo>
                  <a:cubicBezTo>
                    <a:pt x="159827" y="22305"/>
                    <a:pt x="159158" y="22995"/>
                    <a:pt x="158802" y="23393"/>
                  </a:cubicBezTo>
                  <a:cubicBezTo>
                    <a:pt x="147378" y="20840"/>
                    <a:pt x="135933" y="17848"/>
                    <a:pt x="124194" y="17136"/>
                  </a:cubicBezTo>
                  <a:cubicBezTo>
                    <a:pt x="118085" y="15797"/>
                    <a:pt x="111870" y="14877"/>
                    <a:pt x="105677" y="13977"/>
                  </a:cubicBezTo>
                  <a:cubicBezTo>
                    <a:pt x="99463" y="13056"/>
                    <a:pt x="93248" y="12031"/>
                    <a:pt x="87034" y="11152"/>
                  </a:cubicBezTo>
                  <a:cubicBezTo>
                    <a:pt x="80904" y="10273"/>
                    <a:pt x="74773" y="9520"/>
                    <a:pt x="68621" y="8788"/>
                  </a:cubicBezTo>
                  <a:cubicBezTo>
                    <a:pt x="62470" y="8076"/>
                    <a:pt x="56214" y="7344"/>
                    <a:pt x="50355" y="5252"/>
                  </a:cubicBezTo>
                  <a:cubicBezTo>
                    <a:pt x="50250" y="5147"/>
                    <a:pt x="50188" y="5022"/>
                    <a:pt x="50125" y="4791"/>
                  </a:cubicBezTo>
                  <a:cubicBezTo>
                    <a:pt x="50041" y="4415"/>
                    <a:pt x="49999" y="4080"/>
                    <a:pt x="49978" y="3724"/>
                  </a:cubicBezTo>
                  <a:close/>
                  <a:moveTo>
                    <a:pt x="50606" y="21133"/>
                  </a:moveTo>
                  <a:cubicBezTo>
                    <a:pt x="53054" y="21572"/>
                    <a:pt x="55565" y="21844"/>
                    <a:pt x="58055" y="22032"/>
                  </a:cubicBezTo>
                  <a:cubicBezTo>
                    <a:pt x="57657" y="22472"/>
                    <a:pt x="57323" y="22974"/>
                    <a:pt x="57009" y="23497"/>
                  </a:cubicBezTo>
                  <a:cubicBezTo>
                    <a:pt x="55960" y="23072"/>
                    <a:pt x="54879" y="22911"/>
                    <a:pt x="53772" y="22911"/>
                  </a:cubicBezTo>
                  <a:cubicBezTo>
                    <a:pt x="53355" y="22911"/>
                    <a:pt x="52934" y="22934"/>
                    <a:pt x="52510" y="22974"/>
                  </a:cubicBezTo>
                  <a:cubicBezTo>
                    <a:pt x="51757" y="23037"/>
                    <a:pt x="50962" y="23183"/>
                    <a:pt x="50230" y="23351"/>
                  </a:cubicBezTo>
                  <a:cubicBezTo>
                    <a:pt x="49790" y="23455"/>
                    <a:pt x="49372" y="23623"/>
                    <a:pt x="48953" y="23769"/>
                  </a:cubicBezTo>
                  <a:cubicBezTo>
                    <a:pt x="48940" y="23774"/>
                    <a:pt x="48925" y="23777"/>
                    <a:pt x="48910" y="23777"/>
                  </a:cubicBezTo>
                  <a:cubicBezTo>
                    <a:pt x="48614" y="23777"/>
                    <a:pt x="47981" y="22859"/>
                    <a:pt x="47802" y="22660"/>
                  </a:cubicBezTo>
                  <a:cubicBezTo>
                    <a:pt x="48639" y="22179"/>
                    <a:pt x="49455" y="21677"/>
                    <a:pt x="50334" y="21237"/>
                  </a:cubicBezTo>
                  <a:cubicBezTo>
                    <a:pt x="50358" y="21242"/>
                    <a:pt x="50381" y="21245"/>
                    <a:pt x="50404" y="21245"/>
                  </a:cubicBezTo>
                  <a:cubicBezTo>
                    <a:pt x="50484" y="21245"/>
                    <a:pt x="50557" y="21214"/>
                    <a:pt x="50606" y="21133"/>
                  </a:cubicBezTo>
                  <a:close/>
                  <a:moveTo>
                    <a:pt x="112226" y="18099"/>
                  </a:moveTo>
                  <a:cubicBezTo>
                    <a:pt x="112394" y="18120"/>
                    <a:pt x="112561" y="18162"/>
                    <a:pt x="112749" y="18162"/>
                  </a:cubicBezTo>
                  <a:cubicBezTo>
                    <a:pt x="112875" y="19543"/>
                    <a:pt x="112540" y="20924"/>
                    <a:pt x="112749" y="22305"/>
                  </a:cubicBezTo>
                  <a:cubicBezTo>
                    <a:pt x="112766" y="22438"/>
                    <a:pt x="112856" y="22495"/>
                    <a:pt x="112955" y="22495"/>
                  </a:cubicBezTo>
                  <a:cubicBezTo>
                    <a:pt x="113102" y="22495"/>
                    <a:pt x="113268" y="22367"/>
                    <a:pt x="113231" y="22179"/>
                  </a:cubicBezTo>
                  <a:cubicBezTo>
                    <a:pt x="113021" y="20861"/>
                    <a:pt x="113377" y="19543"/>
                    <a:pt x="113272" y="18224"/>
                  </a:cubicBezTo>
                  <a:lnTo>
                    <a:pt x="113272" y="18224"/>
                  </a:lnTo>
                  <a:cubicBezTo>
                    <a:pt x="115616" y="18517"/>
                    <a:pt x="117980" y="18727"/>
                    <a:pt x="120324" y="18915"/>
                  </a:cubicBezTo>
                  <a:cubicBezTo>
                    <a:pt x="120303" y="20338"/>
                    <a:pt x="120073" y="21865"/>
                    <a:pt x="120512" y="23267"/>
                  </a:cubicBezTo>
                  <a:cubicBezTo>
                    <a:pt x="120554" y="23401"/>
                    <a:pt x="120659" y="23458"/>
                    <a:pt x="120764" y="23458"/>
                  </a:cubicBezTo>
                  <a:cubicBezTo>
                    <a:pt x="120921" y="23458"/>
                    <a:pt x="121077" y="23330"/>
                    <a:pt x="121014" y="23141"/>
                  </a:cubicBezTo>
                  <a:cubicBezTo>
                    <a:pt x="120575" y="21802"/>
                    <a:pt x="120784" y="20338"/>
                    <a:pt x="120847" y="18957"/>
                  </a:cubicBezTo>
                  <a:lnTo>
                    <a:pt x="120847" y="18957"/>
                  </a:lnTo>
                  <a:cubicBezTo>
                    <a:pt x="121056" y="18978"/>
                    <a:pt x="121265" y="18978"/>
                    <a:pt x="121474" y="19019"/>
                  </a:cubicBezTo>
                  <a:cubicBezTo>
                    <a:pt x="121516" y="20693"/>
                    <a:pt x="121391" y="22367"/>
                    <a:pt x="121391" y="24041"/>
                  </a:cubicBezTo>
                  <a:cubicBezTo>
                    <a:pt x="119905" y="23748"/>
                    <a:pt x="118420" y="23455"/>
                    <a:pt x="116913" y="23204"/>
                  </a:cubicBezTo>
                  <a:cubicBezTo>
                    <a:pt x="116034" y="23037"/>
                    <a:pt x="115135" y="22890"/>
                    <a:pt x="114256" y="22744"/>
                  </a:cubicBezTo>
                  <a:lnTo>
                    <a:pt x="114256" y="22702"/>
                  </a:lnTo>
                  <a:cubicBezTo>
                    <a:pt x="114067" y="21635"/>
                    <a:pt x="114172" y="20526"/>
                    <a:pt x="114172" y="19459"/>
                  </a:cubicBezTo>
                  <a:cubicBezTo>
                    <a:pt x="114172" y="19292"/>
                    <a:pt x="114041" y="19208"/>
                    <a:pt x="113911" y="19208"/>
                  </a:cubicBezTo>
                  <a:cubicBezTo>
                    <a:pt x="113780" y="19208"/>
                    <a:pt x="113649" y="19292"/>
                    <a:pt x="113649" y="19459"/>
                  </a:cubicBezTo>
                  <a:cubicBezTo>
                    <a:pt x="113649" y="20526"/>
                    <a:pt x="113565" y="21593"/>
                    <a:pt x="113733" y="22681"/>
                  </a:cubicBezTo>
                  <a:cubicBezTo>
                    <a:pt x="113147" y="22577"/>
                    <a:pt x="112582" y="22493"/>
                    <a:pt x="111996" y="22409"/>
                  </a:cubicBezTo>
                  <a:cubicBezTo>
                    <a:pt x="112163" y="20986"/>
                    <a:pt x="112142" y="19543"/>
                    <a:pt x="112142" y="18099"/>
                  </a:cubicBezTo>
                  <a:close/>
                  <a:moveTo>
                    <a:pt x="50941" y="5963"/>
                  </a:moveTo>
                  <a:lnTo>
                    <a:pt x="50941" y="5963"/>
                  </a:lnTo>
                  <a:cubicBezTo>
                    <a:pt x="56151" y="7721"/>
                    <a:pt x="61633" y="8474"/>
                    <a:pt x="67073" y="9102"/>
                  </a:cubicBezTo>
                  <a:cubicBezTo>
                    <a:pt x="73497" y="9834"/>
                    <a:pt x="79941" y="10608"/>
                    <a:pt x="86386" y="11529"/>
                  </a:cubicBezTo>
                  <a:cubicBezTo>
                    <a:pt x="92600" y="12429"/>
                    <a:pt x="98793" y="13475"/>
                    <a:pt x="105028" y="14354"/>
                  </a:cubicBezTo>
                  <a:cubicBezTo>
                    <a:pt x="111326" y="15274"/>
                    <a:pt x="117624" y="16216"/>
                    <a:pt x="123860" y="17555"/>
                  </a:cubicBezTo>
                  <a:cubicBezTo>
                    <a:pt x="123881" y="17576"/>
                    <a:pt x="123943" y="17597"/>
                    <a:pt x="123985" y="17597"/>
                  </a:cubicBezTo>
                  <a:cubicBezTo>
                    <a:pt x="135451" y="18287"/>
                    <a:pt x="146604" y="21154"/>
                    <a:pt x="157777" y="23665"/>
                  </a:cubicBezTo>
                  <a:cubicBezTo>
                    <a:pt x="156877" y="23874"/>
                    <a:pt x="155998" y="24041"/>
                    <a:pt x="155120" y="24146"/>
                  </a:cubicBezTo>
                  <a:cubicBezTo>
                    <a:pt x="155078" y="24146"/>
                    <a:pt x="155078" y="24146"/>
                    <a:pt x="155057" y="24167"/>
                  </a:cubicBezTo>
                  <a:lnTo>
                    <a:pt x="155036" y="24167"/>
                  </a:lnTo>
                  <a:cubicBezTo>
                    <a:pt x="146687" y="22660"/>
                    <a:pt x="138506" y="20568"/>
                    <a:pt x="130074" y="19375"/>
                  </a:cubicBezTo>
                  <a:cubicBezTo>
                    <a:pt x="126119" y="18831"/>
                    <a:pt x="122123" y="18580"/>
                    <a:pt x="118148" y="18224"/>
                  </a:cubicBezTo>
                  <a:cubicBezTo>
                    <a:pt x="113837" y="17869"/>
                    <a:pt x="109590" y="17220"/>
                    <a:pt x="105363" y="16383"/>
                  </a:cubicBezTo>
                  <a:cubicBezTo>
                    <a:pt x="102392" y="15797"/>
                    <a:pt x="99400" y="15232"/>
                    <a:pt x="96429" y="14730"/>
                  </a:cubicBezTo>
                  <a:cubicBezTo>
                    <a:pt x="96386" y="14716"/>
                    <a:pt x="96352" y="14691"/>
                    <a:pt x="96315" y="14691"/>
                  </a:cubicBezTo>
                  <a:cubicBezTo>
                    <a:pt x="96298" y="14691"/>
                    <a:pt x="96281" y="14696"/>
                    <a:pt x="96261" y="14709"/>
                  </a:cubicBezTo>
                  <a:cubicBezTo>
                    <a:pt x="95132" y="14521"/>
                    <a:pt x="94002" y="14333"/>
                    <a:pt x="92893" y="14186"/>
                  </a:cubicBezTo>
                  <a:cubicBezTo>
                    <a:pt x="88729" y="13579"/>
                    <a:pt x="84565" y="13224"/>
                    <a:pt x="80401" y="12554"/>
                  </a:cubicBezTo>
                  <a:cubicBezTo>
                    <a:pt x="76405" y="11905"/>
                    <a:pt x="72409" y="11110"/>
                    <a:pt x="68370" y="10545"/>
                  </a:cubicBezTo>
                  <a:cubicBezTo>
                    <a:pt x="68328" y="10525"/>
                    <a:pt x="68266" y="10525"/>
                    <a:pt x="68224" y="10525"/>
                  </a:cubicBezTo>
                  <a:cubicBezTo>
                    <a:pt x="68182" y="10525"/>
                    <a:pt x="68119" y="10483"/>
                    <a:pt x="68077" y="10483"/>
                  </a:cubicBezTo>
                  <a:cubicBezTo>
                    <a:pt x="64102" y="9939"/>
                    <a:pt x="60336" y="8600"/>
                    <a:pt x="56402" y="7784"/>
                  </a:cubicBezTo>
                  <a:cubicBezTo>
                    <a:pt x="54749" y="7449"/>
                    <a:pt x="53075" y="7260"/>
                    <a:pt x="51401" y="7260"/>
                  </a:cubicBezTo>
                  <a:cubicBezTo>
                    <a:pt x="51338" y="6800"/>
                    <a:pt x="51171" y="6361"/>
                    <a:pt x="50941" y="5963"/>
                  </a:cubicBezTo>
                  <a:close/>
                  <a:moveTo>
                    <a:pt x="121998" y="19061"/>
                  </a:moveTo>
                  <a:cubicBezTo>
                    <a:pt x="122165" y="19061"/>
                    <a:pt x="122290" y="19103"/>
                    <a:pt x="122437" y="19103"/>
                  </a:cubicBezTo>
                  <a:lnTo>
                    <a:pt x="122437" y="19124"/>
                  </a:lnTo>
                  <a:lnTo>
                    <a:pt x="122437" y="23225"/>
                  </a:lnTo>
                  <a:cubicBezTo>
                    <a:pt x="122437" y="23393"/>
                    <a:pt x="122568" y="23476"/>
                    <a:pt x="122698" y="23476"/>
                  </a:cubicBezTo>
                  <a:cubicBezTo>
                    <a:pt x="122829" y="23476"/>
                    <a:pt x="122960" y="23393"/>
                    <a:pt x="122960" y="23225"/>
                  </a:cubicBezTo>
                  <a:lnTo>
                    <a:pt x="122960" y="19145"/>
                  </a:lnTo>
                  <a:cubicBezTo>
                    <a:pt x="123525" y="19208"/>
                    <a:pt x="124090" y="19250"/>
                    <a:pt x="124634" y="19271"/>
                  </a:cubicBezTo>
                  <a:cubicBezTo>
                    <a:pt x="126308" y="19438"/>
                    <a:pt x="127982" y="19626"/>
                    <a:pt x="129656" y="19856"/>
                  </a:cubicBezTo>
                  <a:cubicBezTo>
                    <a:pt x="129467" y="21342"/>
                    <a:pt x="129739" y="22828"/>
                    <a:pt x="129760" y="24355"/>
                  </a:cubicBezTo>
                  <a:cubicBezTo>
                    <a:pt x="129760" y="24522"/>
                    <a:pt x="129891" y="24606"/>
                    <a:pt x="130022" y="24606"/>
                  </a:cubicBezTo>
                  <a:cubicBezTo>
                    <a:pt x="130152" y="24606"/>
                    <a:pt x="130283" y="24522"/>
                    <a:pt x="130283" y="24355"/>
                  </a:cubicBezTo>
                  <a:cubicBezTo>
                    <a:pt x="130262" y="22890"/>
                    <a:pt x="129990" y="21384"/>
                    <a:pt x="130179" y="19940"/>
                  </a:cubicBezTo>
                  <a:lnTo>
                    <a:pt x="130179" y="19940"/>
                  </a:lnTo>
                  <a:cubicBezTo>
                    <a:pt x="130388" y="19961"/>
                    <a:pt x="130597" y="19982"/>
                    <a:pt x="130806" y="20024"/>
                  </a:cubicBezTo>
                  <a:cubicBezTo>
                    <a:pt x="130932" y="21991"/>
                    <a:pt x="130765" y="23957"/>
                    <a:pt x="130974" y="25924"/>
                  </a:cubicBezTo>
                  <a:cubicBezTo>
                    <a:pt x="130451" y="25820"/>
                    <a:pt x="129928" y="25736"/>
                    <a:pt x="129425" y="25631"/>
                  </a:cubicBezTo>
                  <a:cubicBezTo>
                    <a:pt x="129467" y="24125"/>
                    <a:pt x="129112" y="22618"/>
                    <a:pt x="129321" y="21112"/>
                  </a:cubicBezTo>
                  <a:cubicBezTo>
                    <a:pt x="129358" y="20900"/>
                    <a:pt x="129188" y="20770"/>
                    <a:pt x="129035" y="20770"/>
                  </a:cubicBezTo>
                  <a:cubicBezTo>
                    <a:pt x="128931" y="20770"/>
                    <a:pt x="128836" y="20830"/>
                    <a:pt x="128819" y="20965"/>
                  </a:cubicBezTo>
                  <a:cubicBezTo>
                    <a:pt x="128609" y="22493"/>
                    <a:pt x="128923" y="23999"/>
                    <a:pt x="128902" y="25527"/>
                  </a:cubicBezTo>
                  <a:cubicBezTo>
                    <a:pt x="126580" y="25087"/>
                    <a:pt x="124257" y="24606"/>
                    <a:pt x="121914" y="24146"/>
                  </a:cubicBezTo>
                  <a:lnTo>
                    <a:pt x="121914" y="24083"/>
                  </a:lnTo>
                  <a:cubicBezTo>
                    <a:pt x="121893" y="22409"/>
                    <a:pt x="122018" y="20735"/>
                    <a:pt x="121998" y="19061"/>
                  </a:cubicBezTo>
                  <a:close/>
                  <a:moveTo>
                    <a:pt x="80380" y="24962"/>
                  </a:moveTo>
                  <a:lnTo>
                    <a:pt x="80380" y="24962"/>
                  </a:lnTo>
                  <a:cubicBezTo>
                    <a:pt x="83059" y="25297"/>
                    <a:pt x="85716" y="25527"/>
                    <a:pt x="88436" y="25590"/>
                  </a:cubicBezTo>
                  <a:cubicBezTo>
                    <a:pt x="88896" y="25590"/>
                    <a:pt x="89357" y="25610"/>
                    <a:pt x="89796" y="25631"/>
                  </a:cubicBezTo>
                  <a:cubicBezTo>
                    <a:pt x="89136" y="26667"/>
                    <a:pt x="88092" y="26910"/>
                    <a:pt x="86980" y="26910"/>
                  </a:cubicBezTo>
                  <a:cubicBezTo>
                    <a:pt x="86295" y="26910"/>
                    <a:pt x="85583" y="26817"/>
                    <a:pt x="84921" y="26761"/>
                  </a:cubicBezTo>
                  <a:cubicBezTo>
                    <a:pt x="82891" y="26594"/>
                    <a:pt x="81196" y="27075"/>
                    <a:pt x="80380" y="24962"/>
                  </a:cubicBezTo>
                  <a:close/>
                  <a:moveTo>
                    <a:pt x="131329" y="20108"/>
                  </a:moveTo>
                  <a:lnTo>
                    <a:pt x="131329" y="20108"/>
                  </a:lnTo>
                  <a:cubicBezTo>
                    <a:pt x="133778" y="20484"/>
                    <a:pt x="136184" y="20903"/>
                    <a:pt x="138590" y="21363"/>
                  </a:cubicBezTo>
                  <a:lnTo>
                    <a:pt x="138590" y="21426"/>
                  </a:lnTo>
                  <a:cubicBezTo>
                    <a:pt x="138611" y="23246"/>
                    <a:pt x="138402" y="25108"/>
                    <a:pt x="138381" y="26970"/>
                  </a:cubicBezTo>
                  <a:cubicBezTo>
                    <a:pt x="138381" y="26991"/>
                    <a:pt x="138381" y="27012"/>
                    <a:pt x="138402" y="27033"/>
                  </a:cubicBezTo>
                  <a:cubicBezTo>
                    <a:pt x="136079" y="26782"/>
                    <a:pt x="133798" y="26406"/>
                    <a:pt x="131497" y="26029"/>
                  </a:cubicBezTo>
                  <a:cubicBezTo>
                    <a:pt x="131288" y="24062"/>
                    <a:pt x="131476" y="22074"/>
                    <a:pt x="131329" y="20108"/>
                  </a:cubicBezTo>
                  <a:close/>
                  <a:moveTo>
                    <a:pt x="47384" y="22974"/>
                  </a:moveTo>
                  <a:cubicBezTo>
                    <a:pt x="47384" y="22995"/>
                    <a:pt x="47405" y="23016"/>
                    <a:pt x="47426" y="23037"/>
                  </a:cubicBezTo>
                  <a:cubicBezTo>
                    <a:pt x="47823" y="23455"/>
                    <a:pt x="48179" y="23916"/>
                    <a:pt x="48556" y="24355"/>
                  </a:cubicBezTo>
                  <a:cubicBezTo>
                    <a:pt x="48588" y="24387"/>
                    <a:pt x="48681" y="24432"/>
                    <a:pt x="48761" y="24432"/>
                  </a:cubicBezTo>
                  <a:cubicBezTo>
                    <a:pt x="48785" y="24432"/>
                    <a:pt x="48808" y="24428"/>
                    <a:pt x="48828" y="24418"/>
                  </a:cubicBezTo>
                  <a:cubicBezTo>
                    <a:pt x="48932" y="24376"/>
                    <a:pt x="49037" y="24355"/>
                    <a:pt x="49121" y="24292"/>
                  </a:cubicBezTo>
                  <a:cubicBezTo>
                    <a:pt x="49162" y="24313"/>
                    <a:pt x="49183" y="24376"/>
                    <a:pt x="49204" y="24397"/>
                  </a:cubicBezTo>
                  <a:cubicBezTo>
                    <a:pt x="49200" y="24395"/>
                    <a:pt x="49197" y="24394"/>
                    <a:pt x="49193" y="24394"/>
                  </a:cubicBezTo>
                  <a:cubicBezTo>
                    <a:pt x="49128" y="24394"/>
                    <a:pt x="49204" y="24779"/>
                    <a:pt x="49204" y="24899"/>
                  </a:cubicBezTo>
                  <a:cubicBezTo>
                    <a:pt x="49225" y="25255"/>
                    <a:pt x="49204" y="25631"/>
                    <a:pt x="49204" y="25987"/>
                  </a:cubicBezTo>
                  <a:lnTo>
                    <a:pt x="49204" y="26050"/>
                  </a:lnTo>
                  <a:cubicBezTo>
                    <a:pt x="49183" y="26050"/>
                    <a:pt x="49162" y="26071"/>
                    <a:pt x="49162" y="26071"/>
                  </a:cubicBezTo>
                  <a:cubicBezTo>
                    <a:pt x="47886" y="27326"/>
                    <a:pt x="46380" y="27180"/>
                    <a:pt x="44706" y="27305"/>
                  </a:cubicBezTo>
                  <a:cubicBezTo>
                    <a:pt x="43606" y="27414"/>
                    <a:pt x="42435" y="27954"/>
                    <a:pt x="41337" y="27954"/>
                  </a:cubicBezTo>
                  <a:cubicBezTo>
                    <a:pt x="40744" y="27954"/>
                    <a:pt x="40171" y="27796"/>
                    <a:pt x="39642" y="27326"/>
                  </a:cubicBezTo>
                  <a:cubicBezTo>
                    <a:pt x="41107" y="26594"/>
                    <a:pt x="42571" y="25903"/>
                    <a:pt x="43973" y="25087"/>
                  </a:cubicBezTo>
                  <a:cubicBezTo>
                    <a:pt x="45124" y="24439"/>
                    <a:pt x="46254" y="23706"/>
                    <a:pt x="47384" y="22974"/>
                  </a:cubicBezTo>
                  <a:close/>
                  <a:moveTo>
                    <a:pt x="50983" y="7804"/>
                  </a:moveTo>
                  <a:lnTo>
                    <a:pt x="50983" y="7804"/>
                  </a:lnTo>
                  <a:cubicBezTo>
                    <a:pt x="50857" y="10001"/>
                    <a:pt x="50522" y="12198"/>
                    <a:pt x="50502" y="14395"/>
                  </a:cubicBezTo>
                  <a:cubicBezTo>
                    <a:pt x="50460" y="14395"/>
                    <a:pt x="50460" y="14416"/>
                    <a:pt x="50439" y="14416"/>
                  </a:cubicBezTo>
                  <a:cubicBezTo>
                    <a:pt x="49393" y="15253"/>
                    <a:pt x="48242" y="15923"/>
                    <a:pt x="47091" y="16592"/>
                  </a:cubicBezTo>
                  <a:cubicBezTo>
                    <a:pt x="47091" y="15128"/>
                    <a:pt x="47091" y="13621"/>
                    <a:pt x="47175" y="12157"/>
                  </a:cubicBezTo>
                  <a:cubicBezTo>
                    <a:pt x="47185" y="11989"/>
                    <a:pt x="47060" y="11905"/>
                    <a:pt x="46929" y="11905"/>
                  </a:cubicBezTo>
                  <a:cubicBezTo>
                    <a:pt x="46798" y="11905"/>
                    <a:pt x="46662" y="11989"/>
                    <a:pt x="46652" y="12157"/>
                  </a:cubicBezTo>
                  <a:cubicBezTo>
                    <a:pt x="46568" y="13726"/>
                    <a:pt x="46568" y="15295"/>
                    <a:pt x="46568" y="16864"/>
                  </a:cubicBezTo>
                  <a:lnTo>
                    <a:pt x="44517" y="17973"/>
                  </a:lnTo>
                  <a:cubicBezTo>
                    <a:pt x="42802" y="18894"/>
                    <a:pt x="41128" y="19961"/>
                    <a:pt x="39475" y="21028"/>
                  </a:cubicBezTo>
                  <a:cubicBezTo>
                    <a:pt x="39266" y="19522"/>
                    <a:pt x="39538" y="17973"/>
                    <a:pt x="39328" y="16425"/>
                  </a:cubicBezTo>
                  <a:cubicBezTo>
                    <a:pt x="39303" y="16291"/>
                    <a:pt x="39211" y="16234"/>
                    <a:pt x="39112" y="16234"/>
                  </a:cubicBezTo>
                  <a:cubicBezTo>
                    <a:pt x="38964" y="16234"/>
                    <a:pt x="38801" y="16362"/>
                    <a:pt x="38826" y="16551"/>
                  </a:cubicBezTo>
                  <a:cubicBezTo>
                    <a:pt x="39056" y="18120"/>
                    <a:pt x="38763" y="19689"/>
                    <a:pt x="39014" y="21258"/>
                  </a:cubicBezTo>
                  <a:cubicBezTo>
                    <a:pt x="39014" y="21300"/>
                    <a:pt x="39035" y="21300"/>
                    <a:pt x="39035" y="21321"/>
                  </a:cubicBezTo>
                  <a:cubicBezTo>
                    <a:pt x="38973" y="21342"/>
                    <a:pt x="38952" y="21363"/>
                    <a:pt x="38910" y="21405"/>
                  </a:cubicBezTo>
                  <a:cubicBezTo>
                    <a:pt x="35750" y="23518"/>
                    <a:pt x="32696" y="25778"/>
                    <a:pt x="29641" y="28038"/>
                  </a:cubicBezTo>
                  <a:cubicBezTo>
                    <a:pt x="29306" y="26343"/>
                    <a:pt x="29557" y="24564"/>
                    <a:pt x="29557" y="22869"/>
                  </a:cubicBezTo>
                  <a:cubicBezTo>
                    <a:pt x="29557" y="22702"/>
                    <a:pt x="29452" y="22618"/>
                    <a:pt x="29327" y="22597"/>
                  </a:cubicBezTo>
                  <a:cubicBezTo>
                    <a:pt x="29599" y="22409"/>
                    <a:pt x="29871" y="22200"/>
                    <a:pt x="30143" y="22032"/>
                  </a:cubicBezTo>
                  <a:cubicBezTo>
                    <a:pt x="30980" y="21447"/>
                    <a:pt x="31900" y="20944"/>
                    <a:pt x="32800" y="20484"/>
                  </a:cubicBezTo>
                  <a:cubicBezTo>
                    <a:pt x="33198" y="21844"/>
                    <a:pt x="33072" y="23246"/>
                    <a:pt x="33156" y="24669"/>
                  </a:cubicBezTo>
                  <a:cubicBezTo>
                    <a:pt x="33166" y="24836"/>
                    <a:pt x="33302" y="24920"/>
                    <a:pt x="33433" y="24920"/>
                  </a:cubicBezTo>
                  <a:cubicBezTo>
                    <a:pt x="33564" y="24920"/>
                    <a:pt x="33689" y="24836"/>
                    <a:pt x="33679" y="24669"/>
                  </a:cubicBezTo>
                  <a:cubicBezTo>
                    <a:pt x="33595" y="23204"/>
                    <a:pt x="33721" y="21740"/>
                    <a:pt x="33302" y="20317"/>
                  </a:cubicBezTo>
                  <a:cubicBezTo>
                    <a:pt x="33302" y="20296"/>
                    <a:pt x="33281" y="20275"/>
                    <a:pt x="33260" y="20254"/>
                  </a:cubicBezTo>
                  <a:cubicBezTo>
                    <a:pt x="33574" y="20087"/>
                    <a:pt x="33888" y="19940"/>
                    <a:pt x="34160" y="19773"/>
                  </a:cubicBezTo>
                  <a:lnTo>
                    <a:pt x="34160" y="19794"/>
                  </a:lnTo>
                  <a:cubicBezTo>
                    <a:pt x="34097" y="21196"/>
                    <a:pt x="34097" y="22597"/>
                    <a:pt x="34097" y="23978"/>
                  </a:cubicBezTo>
                  <a:cubicBezTo>
                    <a:pt x="34097" y="24146"/>
                    <a:pt x="34228" y="24229"/>
                    <a:pt x="34359" y="24229"/>
                  </a:cubicBezTo>
                  <a:cubicBezTo>
                    <a:pt x="34490" y="24229"/>
                    <a:pt x="34620" y="24146"/>
                    <a:pt x="34620" y="23978"/>
                  </a:cubicBezTo>
                  <a:cubicBezTo>
                    <a:pt x="34620" y="22597"/>
                    <a:pt x="34620" y="21196"/>
                    <a:pt x="34683" y="19794"/>
                  </a:cubicBezTo>
                  <a:cubicBezTo>
                    <a:pt x="34683" y="19689"/>
                    <a:pt x="34641" y="19626"/>
                    <a:pt x="34558" y="19564"/>
                  </a:cubicBezTo>
                  <a:cubicBezTo>
                    <a:pt x="34725" y="19459"/>
                    <a:pt x="34892" y="19375"/>
                    <a:pt x="35060" y="19271"/>
                  </a:cubicBezTo>
                  <a:lnTo>
                    <a:pt x="35060" y="19271"/>
                  </a:lnTo>
                  <a:cubicBezTo>
                    <a:pt x="35060" y="19312"/>
                    <a:pt x="35039" y="19333"/>
                    <a:pt x="35039" y="19354"/>
                  </a:cubicBezTo>
                  <a:cubicBezTo>
                    <a:pt x="35039" y="20317"/>
                    <a:pt x="34955" y="21258"/>
                    <a:pt x="34955" y="22242"/>
                  </a:cubicBezTo>
                  <a:cubicBezTo>
                    <a:pt x="34955" y="22409"/>
                    <a:pt x="35086" y="22493"/>
                    <a:pt x="35217" y="22493"/>
                  </a:cubicBezTo>
                  <a:cubicBezTo>
                    <a:pt x="35348" y="22493"/>
                    <a:pt x="35478" y="22409"/>
                    <a:pt x="35478" y="22242"/>
                  </a:cubicBezTo>
                  <a:cubicBezTo>
                    <a:pt x="35478" y="21258"/>
                    <a:pt x="35562" y="20317"/>
                    <a:pt x="35562" y="19354"/>
                  </a:cubicBezTo>
                  <a:cubicBezTo>
                    <a:pt x="35562" y="19208"/>
                    <a:pt x="35457" y="19124"/>
                    <a:pt x="35353" y="19124"/>
                  </a:cubicBezTo>
                  <a:cubicBezTo>
                    <a:pt x="36085" y="18685"/>
                    <a:pt x="36755" y="18183"/>
                    <a:pt x="37361" y="17576"/>
                  </a:cubicBezTo>
                  <a:cubicBezTo>
                    <a:pt x="37445" y="17576"/>
                    <a:pt x="37508" y="17576"/>
                    <a:pt x="37571" y="17492"/>
                  </a:cubicBezTo>
                  <a:cubicBezTo>
                    <a:pt x="38240" y="16802"/>
                    <a:pt x="38952" y="16111"/>
                    <a:pt x="39705" y="15483"/>
                  </a:cubicBezTo>
                  <a:lnTo>
                    <a:pt x="39705" y="15483"/>
                  </a:lnTo>
                  <a:cubicBezTo>
                    <a:pt x="39579" y="16613"/>
                    <a:pt x="39642" y="17743"/>
                    <a:pt x="39663" y="18852"/>
                  </a:cubicBezTo>
                  <a:cubicBezTo>
                    <a:pt x="39663" y="19030"/>
                    <a:pt x="39794" y="19119"/>
                    <a:pt x="39925" y="19119"/>
                  </a:cubicBezTo>
                  <a:cubicBezTo>
                    <a:pt x="40055" y="19119"/>
                    <a:pt x="40186" y="19030"/>
                    <a:pt x="40186" y="18852"/>
                  </a:cubicBezTo>
                  <a:cubicBezTo>
                    <a:pt x="40186" y="17680"/>
                    <a:pt x="40102" y="16509"/>
                    <a:pt x="40270" y="15358"/>
                  </a:cubicBezTo>
                  <a:cubicBezTo>
                    <a:pt x="40291" y="15253"/>
                    <a:pt x="40228" y="15170"/>
                    <a:pt x="40186" y="15128"/>
                  </a:cubicBezTo>
                  <a:cubicBezTo>
                    <a:pt x="41672" y="13914"/>
                    <a:pt x="43262" y="12826"/>
                    <a:pt x="44936" y="11905"/>
                  </a:cubicBezTo>
                  <a:cubicBezTo>
                    <a:pt x="45208" y="11780"/>
                    <a:pt x="45438" y="11633"/>
                    <a:pt x="45710" y="11487"/>
                  </a:cubicBezTo>
                  <a:lnTo>
                    <a:pt x="45710" y="11487"/>
                  </a:lnTo>
                  <a:cubicBezTo>
                    <a:pt x="45877" y="12784"/>
                    <a:pt x="45710" y="14123"/>
                    <a:pt x="45689" y="15442"/>
                  </a:cubicBezTo>
                  <a:cubicBezTo>
                    <a:pt x="45689" y="15609"/>
                    <a:pt x="45820" y="15693"/>
                    <a:pt x="45951" y="15693"/>
                  </a:cubicBezTo>
                  <a:cubicBezTo>
                    <a:pt x="46081" y="15693"/>
                    <a:pt x="46212" y="15609"/>
                    <a:pt x="46212" y="15442"/>
                  </a:cubicBezTo>
                  <a:cubicBezTo>
                    <a:pt x="46212" y="14040"/>
                    <a:pt x="46380" y="12638"/>
                    <a:pt x="46212" y="11278"/>
                  </a:cubicBezTo>
                  <a:cubicBezTo>
                    <a:pt x="46212" y="11257"/>
                    <a:pt x="46212" y="11257"/>
                    <a:pt x="46170" y="11215"/>
                  </a:cubicBezTo>
                  <a:cubicBezTo>
                    <a:pt x="46756" y="10901"/>
                    <a:pt x="47321" y="10587"/>
                    <a:pt x="47907" y="10252"/>
                  </a:cubicBezTo>
                  <a:lnTo>
                    <a:pt x="47907" y="10252"/>
                  </a:lnTo>
                  <a:cubicBezTo>
                    <a:pt x="47886" y="10273"/>
                    <a:pt x="47844" y="10336"/>
                    <a:pt x="47844" y="10378"/>
                  </a:cubicBezTo>
                  <a:cubicBezTo>
                    <a:pt x="47698" y="11633"/>
                    <a:pt x="47740" y="12868"/>
                    <a:pt x="47781" y="14123"/>
                  </a:cubicBezTo>
                  <a:cubicBezTo>
                    <a:pt x="47781" y="14291"/>
                    <a:pt x="47912" y="14374"/>
                    <a:pt x="48043" y="14374"/>
                  </a:cubicBezTo>
                  <a:cubicBezTo>
                    <a:pt x="48174" y="14374"/>
                    <a:pt x="48305" y="14291"/>
                    <a:pt x="48305" y="14123"/>
                  </a:cubicBezTo>
                  <a:cubicBezTo>
                    <a:pt x="48305" y="12868"/>
                    <a:pt x="48221" y="11613"/>
                    <a:pt x="48367" y="10378"/>
                  </a:cubicBezTo>
                  <a:cubicBezTo>
                    <a:pt x="48405" y="10228"/>
                    <a:pt x="48273" y="10145"/>
                    <a:pt x="48155" y="10145"/>
                  </a:cubicBezTo>
                  <a:cubicBezTo>
                    <a:pt x="48142" y="10145"/>
                    <a:pt x="48129" y="10146"/>
                    <a:pt x="48116" y="10148"/>
                  </a:cubicBezTo>
                  <a:cubicBezTo>
                    <a:pt x="49183" y="9499"/>
                    <a:pt x="50209" y="8746"/>
                    <a:pt x="50983" y="7804"/>
                  </a:cubicBezTo>
                  <a:close/>
                  <a:moveTo>
                    <a:pt x="96471" y="26364"/>
                  </a:moveTo>
                  <a:lnTo>
                    <a:pt x="96471" y="26364"/>
                  </a:lnTo>
                  <a:cubicBezTo>
                    <a:pt x="99693" y="26887"/>
                    <a:pt x="102852" y="27535"/>
                    <a:pt x="106096" y="28017"/>
                  </a:cubicBezTo>
                  <a:cubicBezTo>
                    <a:pt x="105741" y="28709"/>
                    <a:pt x="105345" y="29034"/>
                    <a:pt x="104688" y="29034"/>
                  </a:cubicBezTo>
                  <a:cubicBezTo>
                    <a:pt x="104531" y="29034"/>
                    <a:pt x="104360" y="29015"/>
                    <a:pt x="104171" y="28979"/>
                  </a:cubicBezTo>
                  <a:cubicBezTo>
                    <a:pt x="103355" y="28833"/>
                    <a:pt x="102539" y="28686"/>
                    <a:pt x="101702" y="28623"/>
                  </a:cubicBezTo>
                  <a:cubicBezTo>
                    <a:pt x="100572" y="28477"/>
                    <a:pt x="99463" y="28435"/>
                    <a:pt x="98333" y="28414"/>
                  </a:cubicBezTo>
                  <a:cubicBezTo>
                    <a:pt x="98207" y="28414"/>
                    <a:pt x="97988" y="28438"/>
                    <a:pt x="97761" y="28438"/>
                  </a:cubicBezTo>
                  <a:cubicBezTo>
                    <a:pt x="97420" y="28438"/>
                    <a:pt x="97061" y="28385"/>
                    <a:pt x="96973" y="28121"/>
                  </a:cubicBezTo>
                  <a:cubicBezTo>
                    <a:pt x="96785" y="27514"/>
                    <a:pt x="96638" y="26950"/>
                    <a:pt x="96471" y="26364"/>
                  </a:cubicBezTo>
                  <a:close/>
                  <a:moveTo>
                    <a:pt x="139071" y="21447"/>
                  </a:moveTo>
                  <a:cubicBezTo>
                    <a:pt x="139343" y="21509"/>
                    <a:pt x="139594" y="21551"/>
                    <a:pt x="139887" y="21614"/>
                  </a:cubicBezTo>
                  <a:cubicBezTo>
                    <a:pt x="139887" y="21635"/>
                    <a:pt x="139887" y="21635"/>
                    <a:pt x="139866" y="21656"/>
                  </a:cubicBezTo>
                  <a:cubicBezTo>
                    <a:pt x="139741" y="23100"/>
                    <a:pt x="139845" y="24543"/>
                    <a:pt x="139594" y="25945"/>
                  </a:cubicBezTo>
                  <a:cubicBezTo>
                    <a:pt x="139570" y="26143"/>
                    <a:pt x="139735" y="26268"/>
                    <a:pt x="139883" y="26268"/>
                  </a:cubicBezTo>
                  <a:cubicBezTo>
                    <a:pt x="139985" y="26268"/>
                    <a:pt x="140079" y="26208"/>
                    <a:pt x="140096" y="26071"/>
                  </a:cubicBezTo>
                  <a:cubicBezTo>
                    <a:pt x="140327" y="24648"/>
                    <a:pt x="140222" y="23141"/>
                    <a:pt x="140368" y="21719"/>
                  </a:cubicBezTo>
                  <a:cubicBezTo>
                    <a:pt x="143026" y="22242"/>
                    <a:pt x="145725" y="22807"/>
                    <a:pt x="148382" y="23351"/>
                  </a:cubicBezTo>
                  <a:lnTo>
                    <a:pt x="148382" y="23413"/>
                  </a:lnTo>
                  <a:cubicBezTo>
                    <a:pt x="148382" y="24606"/>
                    <a:pt x="148319" y="25799"/>
                    <a:pt x="148319" y="26991"/>
                  </a:cubicBezTo>
                  <a:cubicBezTo>
                    <a:pt x="148319" y="27159"/>
                    <a:pt x="148450" y="27242"/>
                    <a:pt x="148581" y="27242"/>
                  </a:cubicBezTo>
                  <a:cubicBezTo>
                    <a:pt x="148712" y="27242"/>
                    <a:pt x="148843" y="27159"/>
                    <a:pt x="148843" y="26991"/>
                  </a:cubicBezTo>
                  <a:cubicBezTo>
                    <a:pt x="148843" y="25820"/>
                    <a:pt x="148905" y="24669"/>
                    <a:pt x="148905" y="23497"/>
                  </a:cubicBezTo>
                  <a:cubicBezTo>
                    <a:pt x="149282" y="23560"/>
                    <a:pt x="149617" y="23644"/>
                    <a:pt x="149993" y="23727"/>
                  </a:cubicBezTo>
                  <a:cubicBezTo>
                    <a:pt x="150161" y="23769"/>
                    <a:pt x="150370" y="23811"/>
                    <a:pt x="150558" y="23832"/>
                  </a:cubicBezTo>
                  <a:cubicBezTo>
                    <a:pt x="150558" y="25548"/>
                    <a:pt x="150537" y="27305"/>
                    <a:pt x="150412" y="29042"/>
                  </a:cubicBezTo>
                  <a:cubicBezTo>
                    <a:pt x="150223" y="29000"/>
                    <a:pt x="150056" y="28979"/>
                    <a:pt x="149889" y="28958"/>
                  </a:cubicBezTo>
                  <a:cubicBezTo>
                    <a:pt x="149931" y="27514"/>
                    <a:pt x="149805" y="26071"/>
                    <a:pt x="149805" y="24648"/>
                  </a:cubicBezTo>
                  <a:cubicBezTo>
                    <a:pt x="149805" y="24470"/>
                    <a:pt x="149674" y="24381"/>
                    <a:pt x="149543" y="24381"/>
                  </a:cubicBezTo>
                  <a:cubicBezTo>
                    <a:pt x="149413" y="24381"/>
                    <a:pt x="149282" y="24470"/>
                    <a:pt x="149282" y="24648"/>
                  </a:cubicBezTo>
                  <a:cubicBezTo>
                    <a:pt x="149282" y="26050"/>
                    <a:pt x="149407" y="27473"/>
                    <a:pt x="149387" y="28875"/>
                  </a:cubicBezTo>
                  <a:cubicBezTo>
                    <a:pt x="146708" y="28519"/>
                    <a:pt x="144072" y="28142"/>
                    <a:pt x="141436" y="27619"/>
                  </a:cubicBezTo>
                  <a:cubicBezTo>
                    <a:pt x="141268" y="26029"/>
                    <a:pt x="141331" y="24439"/>
                    <a:pt x="141352" y="22828"/>
                  </a:cubicBezTo>
                  <a:cubicBezTo>
                    <a:pt x="141352" y="22660"/>
                    <a:pt x="141221" y="22577"/>
                    <a:pt x="141090" y="22577"/>
                  </a:cubicBezTo>
                  <a:cubicBezTo>
                    <a:pt x="140960" y="22577"/>
                    <a:pt x="140829" y="22660"/>
                    <a:pt x="140829" y="22828"/>
                  </a:cubicBezTo>
                  <a:cubicBezTo>
                    <a:pt x="140829" y="24397"/>
                    <a:pt x="140745" y="25966"/>
                    <a:pt x="140912" y="27535"/>
                  </a:cubicBezTo>
                  <a:cubicBezTo>
                    <a:pt x="140264" y="27410"/>
                    <a:pt x="139636" y="27263"/>
                    <a:pt x="138967" y="27075"/>
                  </a:cubicBezTo>
                  <a:lnTo>
                    <a:pt x="138904" y="27075"/>
                  </a:lnTo>
                  <a:lnTo>
                    <a:pt x="138904" y="27012"/>
                  </a:lnTo>
                  <a:cubicBezTo>
                    <a:pt x="138925" y="25129"/>
                    <a:pt x="139134" y="23309"/>
                    <a:pt x="139071" y="21447"/>
                  </a:cubicBezTo>
                  <a:close/>
                  <a:moveTo>
                    <a:pt x="29034" y="22828"/>
                  </a:moveTo>
                  <a:lnTo>
                    <a:pt x="29034" y="22890"/>
                  </a:lnTo>
                  <a:cubicBezTo>
                    <a:pt x="29013" y="24669"/>
                    <a:pt x="28783" y="26489"/>
                    <a:pt x="29159" y="28268"/>
                  </a:cubicBezTo>
                  <a:cubicBezTo>
                    <a:pt x="29159" y="28331"/>
                    <a:pt x="29180" y="28351"/>
                    <a:pt x="29201" y="28393"/>
                  </a:cubicBezTo>
                  <a:cubicBezTo>
                    <a:pt x="28846" y="28665"/>
                    <a:pt x="28469" y="28916"/>
                    <a:pt x="28071" y="29188"/>
                  </a:cubicBezTo>
                  <a:cubicBezTo>
                    <a:pt x="28050" y="27431"/>
                    <a:pt x="27925" y="25694"/>
                    <a:pt x="27883" y="23895"/>
                  </a:cubicBezTo>
                  <a:cubicBezTo>
                    <a:pt x="27883" y="23790"/>
                    <a:pt x="27841" y="23748"/>
                    <a:pt x="27778" y="23685"/>
                  </a:cubicBezTo>
                  <a:cubicBezTo>
                    <a:pt x="27946" y="23602"/>
                    <a:pt x="28092" y="23497"/>
                    <a:pt x="28239" y="23372"/>
                  </a:cubicBezTo>
                  <a:lnTo>
                    <a:pt x="28239" y="26364"/>
                  </a:lnTo>
                  <a:cubicBezTo>
                    <a:pt x="28239" y="26531"/>
                    <a:pt x="28370" y="26615"/>
                    <a:pt x="28500" y="26615"/>
                  </a:cubicBezTo>
                  <a:cubicBezTo>
                    <a:pt x="28631" y="26615"/>
                    <a:pt x="28762" y="26531"/>
                    <a:pt x="28762" y="26364"/>
                  </a:cubicBezTo>
                  <a:lnTo>
                    <a:pt x="28762" y="23225"/>
                  </a:lnTo>
                  <a:cubicBezTo>
                    <a:pt x="28762" y="23141"/>
                    <a:pt x="28741" y="23100"/>
                    <a:pt x="28699" y="23079"/>
                  </a:cubicBezTo>
                  <a:cubicBezTo>
                    <a:pt x="28804" y="22995"/>
                    <a:pt x="28950" y="22911"/>
                    <a:pt x="29034" y="22828"/>
                  </a:cubicBezTo>
                  <a:close/>
                  <a:moveTo>
                    <a:pt x="151081" y="23916"/>
                  </a:moveTo>
                  <a:cubicBezTo>
                    <a:pt x="152337" y="24167"/>
                    <a:pt x="153592" y="24397"/>
                    <a:pt x="154848" y="24648"/>
                  </a:cubicBezTo>
                  <a:cubicBezTo>
                    <a:pt x="154304" y="26238"/>
                    <a:pt x="154324" y="27954"/>
                    <a:pt x="154199" y="29607"/>
                  </a:cubicBezTo>
                  <a:cubicBezTo>
                    <a:pt x="153090" y="29398"/>
                    <a:pt x="152023" y="29251"/>
                    <a:pt x="150935" y="29084"/>
                  </a:cubicBezTo>
                  <a:cubicBezTo>
                    <a:pt x="151081" y="27347"/>
                    <a:pt x="151081" y="25631"/>
                    <a:pt x="151081" y="23916"/>
                  </a:cubicBezTo>
                  <a:close/>
                  <a:moveTo>
                    <a:pt x="110992" y="28686"/>
                  </a:moveTo>
                  <a:lnTo>
                    <a:pt x="110992" y="28686"/>
                  </a:lnTo>
                  <a:cubicBezTo>
                    <a:pt x="114026" y="29105"/>
                    <a:pt x="117080" y="29544"/>
                    <a:pt x="120114" y="30004"/>
                  </a:cubicBezTo>
                  <a:cubicBezTo>
                    <a:pt x="119780" y="30423"/>
                    <a:pt x="119445" y="30862"/>
                    <a:pt x="119173" y="31364"/>
                  </a:cubicBezTo>
                  <a:cubicBezTo>
                    <a:pt x="117813" y="30820"/>
                    <a:pt x="116390" y="30632"/>
                    <a:pt x="114946" y="30611"/>
                  </a:cubicBezTo>
                  <a:cubicBezTo>
                    <a:pt x="114757" y="30601"/>
                    <a:pt x="114566" y="30597"/>
                    <a:pt x="114374" y="30597"/>
                  </a:cubicBezTo>
                  <a:cubicBezTo>
                    <a:pt x="113742" y="30597"/>
                    <a:pt x="113104" y="30642"/>
                    <a:pt x="112477" y="30674"/>
                  </a:cubicBezTo>
                  <a:cubicBezTo>
                    <a:pt x="112455" y="30675"/>
                    <a:pt x="112432" y="30676"/>
                    <a:pt x="112410" y="30676"/>
                  </a:cubicBezTo>
                  <a:cubicBezTo>
                    <a:pt x="111541" y="30676"/>
                    <a:pt x="111237" y="29482"/>
                    <a:pt x="110992" y="28686"/>
                  </a:cubicBezTo>
                  <a:close/>
                  <a:moveTo>
                    <a:pt x="39140" y="27577"/>
                  </a:moveTo>
                  <a:cubicBezTo>
                    <a:pt x="39140" y="27577"/>
                    <a:pt x="39140" y="27598"/>
                    <a:pt x="39161" y="27598"/>
                  </a:cubicBezTo>
                  <a:cubicBezTo>
                    <a:pt x="39684" y="28100"/>
                    <a:pt x="40249" y="28331"/>
                    <a:pt x="40835" y="28414"/>
                  </a:cubicBezTo>
                  <a:lnTo>
                    <a:pt x="40856" y="32118"/>
                  </a:lnTo>
                  <a:cubicBezTo>
                    <a:pt x="40814" y="32118"/>
                    <a:pt x="40793" y="32139"/>
                    <a:pt x="40730" y="32201"/>
                  </a:cubicBezTo>
                  <a:cubicBezTo>
                    <a:pt x="40280" y="32668"/>
                    <a:pt x="39725" y="32815"/>
                    <a:pt x="39129" y="32815"/>
                  </a:cubicBezTo>
                  <a:cubicBezTo>
                    <a:pt x="38146" y="32815"/>
                    <a:pt x="37051" y="32416"/>
                    <a:pt x="36127" y="32390"/>
                  </a:cubicBezTo>
                  <a:cubicBezTo>
                    <a:pt x="36076" y="32388"/>
                    <a:pt x="36025" y="32387"/>
                    <a:pt x="35974" y="32387"/>
                  </a:cubicBezTo>
                  <a:cubicBezTo>
                    <a:pt x="35185" y="32387"/>
                    <a:pt x="34467" y="32623"/>
                    <a:pt x="33796" y="32623"/>
                  </a:cubicBezTo>
                  <a:cubicBezTo>
                    <a:pt x="33210" y="32623"/>
                    <a:pt x="32659" y="32442"/>
                    <a:pt x="32131" y="31762"/>
                  </a:cubicBezTo>
                  <a:cubicBezTo>
                    <a:pt x="33972" y="30486"/>
                    <a:pt x="35855" y="29272"/>
                    <a:pt x="37864" y="28226"/>
                  </a:cubicBezTo>
                  <a:cubicBezTo>
                    <a:pt x="38282" y="27996"/>
                    <a:pt x="38722" y="27786"/>
                    <a:pt x="39140" y="27577"/>
                  </a:cubicBezTo>
                  <a:close/>
                  <a:moveTo>
                    <a:pt x="124425" y="30653"/>
                  </a:moveTo>
                  <a:lnTo>
                    <a:pt x="124425" y="30653"/>
                  </a:lnTo>
                  <a:cubicBezTo>
                    <a:pt x="125345" y="30779"/>
                    <a:pt x="126266" y="30946"/>
                    <a:pt x="127187" y="31071"/>
                  </a:cubicBezTo>
                  <a:cubicBezTo>
                    <a:pt x="127249" y="31071"/>
                    <a:pt x="127333" y="31071"/>
                    <a:pt x="127396" y="31009"/>
                  </a:cubicBezTo>
                  <a:cubicBezTo>
                    <a:pt x="129551" y="31406"/>
                    <a:pt x="131727" y="31825"/>
                    <a:pt x="133882" y="32243"/>
                  </a:cubicBezTo>
                  <a:cubicBezTo>
                    <a:pt x="133048" y="32703"/>
                    <a:pt x="132291" y="32862"/>
                    <a:pt x="131473" y="32862"/>
                  </a:cubicBezTo>
                  <a:cubicBezTo>
                    <a:pt x="130876" y="32862"/>
                    <a:pt x="130246" y="32777"/>
                    <a:pt x="129530" y="32662"/>
                  </a:cubicBezTo>
                  <a:cubicBezTo>
                    <a:pt x="128777" y="32557"/>
                    <a:pt x="128024" y="32494"/>
                    <a:pt x="127249" y="32411"/>
                  </a:cubicBezTo>
                  <a:cubicBezTo>
                    <a:pt x="126810" y="32390"/>
                    <a:pt x="126371" y="32327"/>
                    <a:pt x="125889" y="32306"/>
                  </a:cubicBezTo>
                  <a:cubicBezTo>
                    <a:pt x="124801" y="32201"/>
                    <a:pt x="124508" y="31532"/>
                    <a:pt x="124425" y="30653"/>
                  </a:cubicBezTo>
                  <a:close/>
                  <a:moveTo>
                    <a:pt x="50983" y="14856"/>
                  </a:moveTo>
                  <a:cubicBezTo>
                    <a:pt x="54226" y="14856"/>
                    <a:pt x="57448" y="15023"/>
                    <a:pt x="60670" y="15274"/>
                  </a:cubicBezTo>
                  <a:cubicBezTo>
                    <a:pt x="60691" y="15285"/>
                    <a:pt x="60712" y="15290"/>
                    <a:pt x="60733" y="15290"/>
                  </a:cubicBezTo>
                  <a:cubicBezTo>
                    <a:pt x="60754" y="15290"/>
                    <a:pt x="60775" y="15285"/>
                    <a:pt x="60796" y="15274"/>
                  </a:cubicBezTo>
                  <a:cubicBezTo>
                    <a:pt x="63495" y="15483"/>
                    <a:pt x="66215" y="15776"/>
                    <a:pt x="68872" y="16111"/>
                  </a:cubicBezTo>
                  <a:cubicBezTo>
                    <a:pt x="68920" y="16207"/>
                    <a:pt x="69016" y="16255"/>
                    <a:pt x="69109" y="16255"/>
                  </a:cubicBezTo>
                  <a:cubicBezTo>
                    <a:pt x="69178" y="16255"/>
                    <a:pt x="69246" y="16228"/>
                    <a:pt x="69291" y="16174"/>
                  </a:cubicBezTo>
                  <a:cubicBezTo>
                    <a:pt x="69563" y="16195"/>
                    <a:pt x="69814" y="16237"/>
                    <a:pt x="70107" y="16279"/>
                  </a:cubicBezTo>
                  <a:cubicBezTo>
                    <a:pt x="70152" y="16368"/>
                    <a:pt x="70245" y="16410"/>
                    <a:pt x="70337" y="16410"/>
                  </a:cubicBezTo>
                  <a:cubicBezTo>
                    <a:pt x="70418" y="16410"/>
                    <a:pt x="70498" y="16379"/>
                    <a:pt x="70546" y="16320"/>
                  </a:cubicBezTo>
                  <a:cubicBezTo>
                    <a:pt x="78832" y="17429"/>
                    <a:pt x="87097" y="18999"/>
                    <a:pt x="95341" y="20421"/>
                  </a:cubicBezTo>
                  <a:cubicBezTo>
                    <a:pt x="97998" y="20903"/>
                    <a:pt x="100655" y="21300"/>
                    <a:pt x="103313" y="21677"/>
                  </a:cubicBezTo>
                  <a:cubicBezTo>
                    <a:pt x="103366" y="21717"/>
                    <a:pt x="103419" y="21731"/>
                    <a:pt x="103477" y="21731"/>
                  </a:cubicBezTo>
                  <a:cubicBezTo>
                    <a:pt x="103511" y="21731"/>
                    <a:pt x="103546" y="21726"/>
                    <a:pt x="103585" y="21719"/>
                  </a:cubicBezTo>
                  <a:cubicBezTo>
                    <a:pt x="108125" y="22367"/>
                    <a:pt x="112707" y="22995"/>
                    <a:pt x="117227" y="23811"/>
                  </a:cubicBezTo>
                  <a:cubicBezTo>
                    <a:pt x="124592" y="25087"/>
                    <a:pt x="131832" y="26887"/>
                    <a:pt x="139280" y="27682"/>
                  </a:cubicBezTo>
                  <a:lnTo>
                    <a:pt x="139364" y="27682"/>
                  </a:lnTo>
                  <a:cubicBezTo>
                    <a:pt x="144679" y="28979"/>
                    <a:pt x="150161" y="29293"/>
                    <a:pt x="155496" y="30402"/>
                  </a:cubicBezTo>
                  <a:cubicBezTo>
                    <a:pt x="155496" y="31616"/>
                    <a:pt x="155475" y="32850"/>
                    <a:pt x="155371" y="34084"/>
                  </a:cubicBezTo>
                  <a:cubicBezTo>
                    <a:pt x="154642" y="34116"/>
                    <a:pt x="153914" y="34132"/>
                    <a:pt x="153187" y="34132"/>
                  </a:cubicBezTo>
                  <a:cubicBezTo>
                    <a:pt x="144376" y="34132"/>
                    <a:pt x="135699" y="31911"/>
                    <a:pt x="127040" y="30423"/>
                  </a:cubicBezTo>
                  <a:cubicBezTo>
                    <a:pt x="127023" y="30417"/>
                    <a:pt x="127005" y="30415"/>
                    <a:pt x="126986" y="30415"/>
                  </a:cubicBezTo>
                  <a:cubicBezTo>
                    <a:pt x="126934" y="30415"/>
                    <a:pt x="126877" y="30434"/>
                    <a:pt x="126831" y="30465"/>
                  </a:cubicBezTo>
                  <a:cubicBezTo>
                    <a:pt x="120596" y="29523"/>
                    <a:pt x="114319" y="28582"/>
                    <a:pt x="108062" y="27745"/>
                  </a:cubicBezTo>
                  <a:cubicBezTo>
                    <a:pt x="101869" y="26908"/>
                    <a:pt x="95717" y="25213"/>
                    <a:pt x="89440" y="25066"/>
                  </a:cubicBezTo>
                  <a:cubicBezTo>
                    <a:pt x="82870" y="24899"/>
                    <a:pt x="76530" y="24020"/>
                    <a:pt x="70086" y="22786"/>
                  </a:cubicBezTo>
                  <a:cubicBezTo>
                    <a:pt x="63662" y="21551"/>
                    <a:pt x="57092" y="21823"/>
                    <a:pt x="50648" y="20631"/>
                  </a:cubicBezTo>
                  <a:cubicBezTo>
                    <a:pt x="50899" y="18727"/>
                    <a:pt x="51192" y="16802"/>
                    <a:pt x="50983" y="14856"/>
                  </a:cubicBezTo>
                  <a:close/>
                  <a:moveTo>
                    <a:pt x="137146" y="32829"/>
                  </a:moveTo>
                  <a:lnTo>
                    <a:pt x="137146" y="32829"/>
                  </a:lnTo>
                  <a:cubicBezTo>
                    <a:pt x="139866" y="33310"/>
                    <a:pt x="142607" y="33792"/>
                    <a:pt x="145348" y="34126"/>
                  </a:cubicBezTo>
                  <a:cubicBezTo>
                    <a:pt x="144873" y="34773"/>
                    <a:pt x="144536" y="35488"/>
                    <a:pt x="143694" y="35488"/>
                  </a:cubicBezTo>
                  <a:cubicBezTo>
                    <a:pt x="143609" y="35488"/>
                    <a:pt x="143519" y="35481"/>
                    <a:pt x="143423" y="35465"/>
                  </a:cubicBezTo>
                  <a:cubicBezTo>
                    <a:pt x="142524" y="35340"/>
                    <a:pt x="141687" y="35005"/>
                    <a:pt x="140829" y="34754"/>
                  </a:cubicBezTo>
                  <a:cubicBezTo>
                    <a:pt x="139155" y="34315"/>
                    <a:pt x="137711" y="34733"/>
                    <a:pt x="137146" y="32829"/>
                  </a:cubicBezTo>
                  <a:close/>
                  <a:moveTo>
                    <a:pt x="147336" y="34377"/>
                  </a:moveTo>
                  <a:lnTo>
                    <a:pt x="147336" y="34377"/>
                  </a:lnTo>
                  <a:cubicBezTo>
                    <a:pt x="149299" y="34552"/>
                    <a:pt x="151274" y="34666"/>
                    <a:pt x="153252" y="34666"/>
                  </a:cubicBezTo>
                  <a:cubicBezTo>
                    <a:pt x="153888" y="34666"/>
                    <a:pt x="154525" y="34654"/>
                    <a:pt x="155161" y="34629"/>
                  </a:cubicBezTo>
                  <a:lnTo>
                    <a:pt x="155161" y="34629"/>
                  </a:lnTo>
                  <a:cubicBezTo>
                    <a:pt x="154701" y="35361"/>
                    <a:pt x="154220" y="35675"/>
                    <a:pt x="153216" y="35675"/>
                  </a:cubicBezTo>
                  <a:cubicBezTo>
                    <a:pt x="152253" y="35675"/>
                    <a:pt x="151291" y="35465"/>
                    <a:pt x="150349" y="35445"/>
                  </a:cubicBezTo>
                  <a:cubicBezTo>
                    <a:pt x="150275" y="35442"/>
                    <a:pt x="150200" y="35440"/>
                    <a:pt x="150125" y="35440"/>
                  </a:cubicBezTo>
                  <a:cubicBezTo>
                    <a:pt x="149651" y="35440"/>
                    <a:pt x="149166" y="35492"/>
                    <a:pt x="148696" y="35528"/>
                  </a:cubicBezTo>
                  <a:cubicBezTo>
                    <a:pt x="148684" y="35529"/>
                    <a:pt x="148673" y="35529"/>
                    <a:pt x="148662" y="35529"/>
                  </a:cubicBezTo>
                  <a:cubicBezTo>
                    <a:pt x="147974" y="35529"/>
                    <a:pt x="147645" y="34913"/>
                    <a:pt x="147336" y="34377"/>
                  </a:cubicBezTo>
                  <a:close/>
                  <a:moveTo>
                    <a:pt x="31691" y="32034"/>
                  </a:moveTo>
                  <a:cubicBezTo>
                    <a:pt x="31691" y="32076"/>
                    <a:pt x="31712" y="32097"/>
                    <a:pt x="31733" y="32118"/>
                  </a:cubicBezTo>
                  <a:cubicBezTo>
                    <a:pt x="32214" y="32724"/>
                    <a:pt x="32716" y="33017"/>
                    <a:pt x="33240" y="33080"/>
                  </a:cubicBezTo>
                  <a:cubicBezTo>
                    <a:pt x="33198" y="33185"/>
                    <a:pt x="33198" y="34587"/>
                    <a:pt x="33177" y="36742"/>
                  </a:cubicBezTo>
                  <a:cubicBezTo>
                    <a:pt x="32436" y="37264"/>
                    <a:pt x="31681" y="37413"/>
                    <a:pt x="30891" y="37413"/>
                  </a:cubicBezTo>
                  <a:cubicBezTo>
                    <a:pt x="30321" y="37413"/>
                    <a:pt x="29732" y="37335"/>
                    <a:pt x="29118" y="37265"/>
                  </a:cubicBezTo>
                  <a:cubicBezTo>
                    <a:pt x="29045" y="37259"/>
                    <a:pt x="28970" y="37256"/>
                    <a:pt x="28892" y="37256"/>
                  </a:cubicBezTo>
                  <a:cubicBezTo>
                    <a:pt x="28271" y="37256"/>
                    <a:pt x="27504" y="37428"/>
                    <a:pt x="26819" y="37428"/>
                  </a:cubicBezTo>
                  <a:cubicBezTo>
                    <a:pt x="26108" y="37428"/>
                    <a:pt x="25486" y="37243"/>
                    <a:pt x="25205" y="36491"/>
                  </a:cubicBezTo>
                  <a:cubicBezTo>
                    <a:pt x="25205" y="36470"/>
                    <a:pt x="25184" y="36428"/>
                    <a:pt x="25142" y="36407"/>
                  </a:cubicBezTo>
                  <a:cubicBezTo>
                    <a:pt x="25247" y="36323"/>
                    <a:pt x="25393" y="36281"/>
                    <a:pt x="25477" y="36198"/>
                  </a:cubicBezTo>
                  <a:cubicBezTo>
                    <a:pt x="27611" y="34901"/>
                    <a:pt x="29641" y="33436"/>
                    <a:pt x="31691" y="32034"/>
                  </a:cubicBezTo>
                  <a:close/>
                  <a:moveTo>
                    <a:pt x="24703" y="36679"/>
                  </a:moveTo>
                  <a:cubicBezTo>
                    <a:pt x="24996" y="37411"/>
                    <a:pt x="25435" y="37746"/>
                    <a:pt x="26021" y="37851"/>
                  </a:cubicBezTo>
                  <a:cubicBezTo>
                    <a:pt x="26021" y="37872"/>
                    <a:pt x="25979" y="37893"/>
                    <a:pt x="25979" y="37955"/>
                  </a:cubicBezTo>
                  <a:cubicBezTo>
                    <a:pt x="25979" y="38039"/>
                    <a:pt x="25979" y="39085"/>
                    <a:pt x="25958" y="40759"/>
                  </a:cubicBezTo>
                  <a:cubicBezTo>
                    <a:pt x="25664" y="41105"/>
                    <a:pt x="25230" y="41208"/>
                    <a:pt x="24750" y="41208"/>
                  </a:cubicBezTo>
                  <a:cubicBezTo>
                    <a:pt x="24069" y="41208"/>
                    <a:pt x="23295" y="41002"/>
                    <a:pt x="22694" y="40989"/>
                  </a:cubicBezTo>
                  <a:cubicBezTo>
                    <a:pt x="22213" y="40989"/>
                    <a:pt x="21752" y="40989"/>
                    <a:pt x="21271" y="41031"/>
                  </a:cubicBezTo>
                  <a:cubicBezTo>
                    <a:pt x="21248" y="41023"/>
                    <a:pt x="21225" y="41019"/>
                    <a:pt x="21201" y="41019"/>
                  </a:cubicBezTo>
                  <a:cubicBezTo>
                    <a:pt x="21160" y="41019"/>
                    <a:pt x="21115" y="41033"/>
                    <a:pt x="21062" y="41073"/>
                  </a:cubicBezTo>
                  <a:cubicBezTo>
                    <a:pt x="20895" y="41094"/>
                    <a:pt x="20706" y="41094"/>
                    <a:pt x="20518" y="41115"/>
                  </a:cubicBezTo>
                  <a:cubicBezTo>
                    <a:pt x="20252" y="41139"/>
                    <a:pt x="20043" y="41165"/>
                    <a:pt x="19870" y="41165"/>
                  </a:cubicBezTo>
                  <a:cubicBezTo>
                    <a:pt x="19446" y="41165"/>
                    <a:pt x="19250" y="41007"/>
                    <a:pt x="19011" y="40278"/>
                  </a:cubicBezTo>
                  <a:cubicBezTo>
                    <a:pt x="19263" y="40090"/>
                    <a:pt x="19493" y="39943"/>
                    <a:pt x="19744" y="39755"/>
                  </a:cubicBezTo>
                  <a:cubicBezTo>
                    <a:pt x="21355" y="38625"/>
                    <a:pt x="23029" y="37683"/>
                    <a:pt x="24703" y="36679"/>
                  </a:cubicBezTo>
                  <a:close/>
                  <a:moveTo>
                    <a:pt x="18593" y="40592"/>
                  </a:moveTo>
                  <a:cubicBezTo>
                    <a:pt x="18739" y="40989"/>
                    <a:pt x="18949" y="41324"/>
                    <a:pt x="19137" y="41701"/>
                  </a:cubicBezTo>
                  <a:cubicBezTo>
                    <a:pt x="19179" y="41805"/>
                    <a:pt x="19325" y="41826"/>
                    <a:pt x="19430" y="41826"/>
                  </a:cubicBezTo>
                  <a:cubicBezTo>
                    <a:pt x="19451" y="41826"/>
                    <a:pt x="19493" y="41826"/>
                    <a:pt x="19535" y="41805"/>
                  </a:cubicBezTo>
                  <a:lnTo>
                    <a:pt x="19535" y="41805"/>
                  </a:lnTo>
                  <a:cubicBezTo>
                    <a:pt x="19535" y="41868"/>
                    <a:pt x="19493" y="42872"/>
                    <a:pt x="19472" y="44463"/>
                  </a:cubicBezTo>
                  <a:cubicBezTo>
                    <a:pt x="19388" y="44484"/>
                    <a:pt x="19325" y="44546"/>
                    <a:pt x="19263" y="44630"/>
                  </a:cubicBezTo>
                  <a:cubicBezTo>
                    <a:pt x="19073" y="45080"/>
                    <a:pt x="18931" y="45195"/>
                    <a:pt x="18714" y="45195"/>
                  </a:cubicBezTo>
                  <a:cubicBezTo>
                    <a:pt x="18548" y="45195"/>
                    <a:pt x="18337" y="45127"/>
                    <a:pt x="18028" y="45090"/>
                  </a:cubicBezTo>
                  <a:cubicBezTo>
                    <a:pt x="17572" y="45040"/>
                    <a:pt x="17116" y="45012"/>
                    <a:pt x="16650" y="45012"/>
                  </a:cubicBezTo>
                  <a:cubicBezTo>
                    <a:pt x="16347" y="45012"/>
                    <a:pt x="16040" y="45024"/>
                    <a:pt x="15726" y="45048"/>
                  </a:cubicBezTo>
                  <a:cubicBezTo>
                    <a:pt x="15099" y="45069"/>
                    <a:pt x="14492" y="45174"/>
                    <a:pt x="13864" y="45300"/>
                  </a:cubicBezTo>
                  <a:cubicBezTo>
                    <a:pt x="13862" y="45300"/>
                    <a:pt x="13859" y="45300"/>
                    <a:pt x="13857" y="45300"/>
                  </a:cubicBezTo>
                  <a:cubicBezTo>
                    <a:pt x="13707" y="45300"/>
                    <a:pt x="13402" y="44711"/>
                    <a:pt x="13278" y="44546"/>
                  </a:cubicBezTo>
                  <a:cubicBezTo>
                    <a:pt x="13216" y="44484"/>
                    <a:pt x="13174" y="44463"/>
                    <a:pt x="13111" y="44442"/>
                  </a:cubicBezTo>
                  <a:cubicBezTo>
                    <a:pt x="13634" y="44128"/>
                    <a:pt x="14094" y="43793"/>
                    <a:pt x="14555" y="43479"/>
                  </a:cubicBezTo>
                  <a:cubicBezTo>
                    <a:pt x="15915" y="42517"/>
                    <a:pt x="17254" y="41533"/>
                    <a:pt x="18593" y="40592"/>
                  </a:cubicBezTo>
                  <a:close/>
                  <a:moveTo>
                    <a:pt x="19472" y="45341"/>
                  </a:moveTo>
                  <a:cubicBezTo>
                    <a:pt x="19472" y="45969"/>
                    <a:pt x="19451" y="46660"/>
                    <a:pt x="19430" y="47392"/>
                  </a:cubicBezTo>
                  <a:cubicBezTo>
                    <a:pt x="19388" y="46848"/>
                    <a:pt x="19325" y="46283"/>
                    <a:pt x="19158" y="45739"/>
                  </a:cubicBezTo>
                  <a:cubicBezTo>
                    <a:pt x="19221" y="45718"/>
                    <a:pt x="19242" y="45697"/>
                    <a:pt x="19242" y="45655"/>
                  </a:cubicBezTo>
                  <a:lnTo>
                    <a:pt x="19472" y="45341"/>
                  </a:lnTo>
                  <a:close/>
                  <a:moveTo>
                    <a:pt x="12797" y="44672"/>
                  </a:moveTo>
                  <a:cubicBezTo>
                    <a:pt x="12797" y="44735"/>
                    <a:pt x="12839" y="44756"/>
                    <a:pt x="12860" y="44797"/>
                  </a:cubicBezTo>
                  <a:cubicBezTo>
                    <a:pt x="13090" y="45111"/>
                    <a:pt x="13299" y="45404"/>
                    <a:pt x="13467" y="45781"/>
                  </a:cubicBezTo>
                  <a:cubicBezTo>
                    <a:pt x="13502" y="45868"/>
                    <a:pt x="13595" y="45912"/>
                    <a:pt x="13685" y="45912"/>
                  </a:cubicBezTo>
                  <a:cubicBezTo>
                    <a:pt x="13703" y="45912"/>
                    <a:pt x="13721" y="45910"/>
                    <a:pt x="13739" y="45906"/>
                  </a:cubicBezTo>
                  <a:cubicBezTo>
                    <a:pt x="13781" y="45906"/>
                    <a:pt x="13801" y="45885"/>
                    <a:pt x="13843" y="45885"/>
                  </a:cubicBezTo>
                  <a:cubicBezTo>
                    <a:pt x="13822" y="46429"/>
                    <a:pt x="13781" y="46953"/>
                    <a:pt x="13739" y="47497"/>
                  </a:cubicBezTo>
                  <a:lnTo>
                    <a:pt x="13697" y="47559"/>
                  </a:lnTo>
                  <a:cubicBezTo>
                    <a:pt x="12950" y="48382"/>
                    <a:pt x="12256" y="48417"/>
                    <a:pt x="11262" y="48417"/>
                  </a:cubicBezTo>
                  <a:cubicBezTo>
                    <a:pt x="11170" y="48417"/>
                    <a:pt x="11075" y="48417"/>
                    <a:pt x="10977" y="48417"/>
                  </a:cubicBezTo>
                  <a:cubicBezTo>
                    <a:pt x="10522" y="48417"/>
                    <a:pt x="10073" y="48473"/>
                    <a:pt x="9652" y="48473"/>
                  </a:cubicBezTo>
                  <a:cubicBezTo>
                    <a:pt x="9008" y="48473"/>
                    <a:pt x="8428" y="48343"/>
                    <a:pt x="7985" y="47685"/>
                  </a:cubicBezTo>
                  <a:lnTo>
                    <a:pt x="7922" y="47601"/>
                  </a:lnTo>
                  <a:cubicBezTo>
                    <a:pt x="9617" y="46764"/>
                    <a:pt x="11228" y="45739"/>
                    <a:pt x="12797" y="44672"/>
                  </a:cubicBezTo>
                  <a:close/>
                  <a:moveTo>
                    <a:pt x="19367" y="49694"/>
                  </a:moveTo>
                  <a:cubicBezTo>
                    <a:pt x="19346" y="50907"/>
                    <a:pt x="19325" y="52204"/>
                    <a:pt x="19283" y="53564"/>
                  </a:cubicBezTo>
                  <a:cubicBezTo>
                    <a:pt x="19263" y="52979"/>
                    <a:pt x="19263" y="52414"/>
                    <a:pt x="19263" y="51849"/>
                  </a:cubicBezTo>
                  <a:cubicBezTo>
                    <a:pt x="19283" y="51116"/>
                    <a:pt x="19346" y="50405"/>
                    <a:pt x="19367" y="49694"/>
                  </a:cubicBezTo>
                  <a:close/>
                  <a:moveTo>
                    <a:pt x="53711" y="23400"/>
                  </a:moveTo>
                  <a:cubicBezTo>
                    <a:pt x="54625" y="23400"/>
                    <a:pt x="55525" y="23526"/>
                    <a:pt x="56360" y="23811"/>
                  </a:cubicBezTo>
                  <a:cubicBezTo>
                    <a:pt x="56528" y="25380"/>
                    <a:pt x="58411" y="68316"/>
                    <a:pt x="58348" y="69906"/>
                  </a:cubicBezTo>
                  <a:cubicBezTo>
                    <a:pt x="58348" y="69968"/>
                    <a:pt x="58369" y="70010"/>
                    <a:pt x="58390" y="70073"/>
                  </a:cubicBezTo>
                  <a:cubicBezTo>
                    <a:pt x="57636" y="70010"/>
                    <a:pt x="56862" y="69989"/>
                    <a:pt x="56109" y="69989"/>
                  </a:cubicBezTo>
                  <a:cubicBezTo>
                    <a:pt x="55691" y="68002"/>
                    <a:pt x="55900" y="65930"/>
                    <a:pt x="56004" y="63922"/>
                  </a:cubicBezTo>
                  <a:cubicBezTo>
                    <a:pt x="56151" y="61599"/>
                    <a:pt x="56088" y="59235"/>
                    <a:pt x="56151" y="56912"/>
                  </a:cubicBezTo>
                  <a:cubicBezTo>
                    <a:pt x="56256" y="52016"/>
                    <a:pt x="56402" y="47141"/>
                    <a:pt x="55983" y="42245"/>
                  </a:cubicBezTo>
                  <a:cubicBezTo>
                    <a:pt x="55973" y="42077"/>
                    <a:pt x="55837" y="41994"/>
                    <a:pt x="55706" y="41994"/>
                  </a:cubicBezTo>
                  <a:cubicBezTo>
                    <a:pt x="55575" y="41994"/>
                    <a:pt x="55450" y="42077"/>
                    <a:pt x="55460" y="42245"/>
                  </a:cubicBezTo>
                  <a:cubicBezTo>
                    <a:pt x="55900" y="47099"/>
                    <a:pt x="55753" y="52016"/>
                    <a:pt x="55628" y="56912"/>
                  </a:cubicBezTo>
                  <a:cubicBezTo>
                    <a:pt x="55565" y="59235"/>
                    <a:pt x="55586" y="61599"/>
                    <a:pt x="55481" y="63922"/>
                  </a:cubicBezTo>
                  <a:cubicBezTo>
                    <a:pt x="55377" y="65930"/>
                    <a:pt x="55167" y="67981"/>
                    <a:pt x="55565" y="69989"/>
                  </a:cubicBezTo>
                  <a:cubicBezTo>
                    <a:pt x="53912" y="69989"/>
                    <a:pt x="52301" y="70073"/>
                    <a:pt x="50669" y="70324"/>
                  </a:cubicBezTo>
                  <a:cubicBezTo>
                    <a:pt x="50648" y="70324"/>
                    <a:pt x="50648" y="70366"/>
                    <a:pt x="50627" y="70366"/>
                  </a:cubicBezTo>
                  <a:cubicBezTo>
                    <a:pt x="50581" y="70335"/>
                    <a:pt x="50535" y="70316"/>
                    <a:pt x="50481" y="70316"/>
                  </a:cubicBezTo>
                  <a:cubicBezTo>
                    <a:pt x="50461" y="70316"/>
                    <a:pt x="50440" y="70319"/>
                    <a:pt x="50418" y="70324"/>
                  </a:cubicBezTo>
                  <a:lnTo>
                    <a:pt x="50397" y="70324"/>
                  </a:lnTo>
                  <a:cubicBezTo>
                    <a:pt x="50397" y="67374"/>
                    <a:pt x="49769" y="26259"/>
                    <a:pt x="49769" y="25506"/>
                  </a:cubicBezTo>
                  <a:cubicBezTo>
                    <a:pt x="49769" y="25171"/>
                    <a:pt x="49832" y="24481"/>
                    <a:pt x="49623" y="24125"/>
                  </a:cubicBezTo>
                  <a:cubicBezTo>
                    <a:pt x="49916" y="24020"/>
                    <a:pt x="50209" y="23937"/>
                    <a:pt x="50502" y="23853"/>
                  </a:cubicBezTo>
                  <a:cubicBezTo>
                    <a:pt x="50502" y="33499"/>
                    <a:pt x="50564" y="43123"/>
                    <a:pt x="50564" y="52790"/>
                  </a:cubicBezTo>
                  <a:cubicBezTo>
                    <a:pt x="50564" y="52958"/>
                    <a:pt x="50695" y="53041"/>
                    <a:pt x="50826" y="53041"/>
                  </a:cubicBezTo>
                  <a:cubicBezTo>
                    <a:pt x="50957" y="53041"/>
                    <a:pt x="51087" y="52958"/>
                    <a:pt x="51087" y="52790"/>
                  </a:cubicBezTo>
                  <a:cubicBezTo>
                    <a:pt x="51087" y="43103"/>
                    <a:pt x="51025" y="33436"/>
                    <a:pt x="51025" y="23748"/>
                  </a:cubicBezTo>
                  <a:lnTo>
                    <a:pt x="51025" y="23727"/>
                  </a:lnTo>
                  <a:cubicBezTo>
                    <a:pt x="51904" y="23520"/>
                    <a:pt x="52815" y="23400"/>
                    <a:pt x="53711" y="23400"/>
                  </a:cubicBezTo>
                  <a:close/>
                  <a:moveTo>
                    <a:pt x="58704" y="22095"/>
                  </a:moveTo>
                  <a:cubicBezTo>
                    <a:pt x="62282" y="22388"/>
                    <a:pt x="65901" y="22597"/>
                    <a:pt x="69458" y="23204"/>
                  </a:cubicBezTo>
                  <a:lnTo>
                    <a:pt x="72116" y="23665"/>
                  </a:lnTo>
                  <a:cubicBezTo>
                    <a:pt x="71414" y="24412"/>
                    <a:pt x="70661" y="24584"/>
                    <a:pt x="69831" y="24584"/>
                  </a:cubicBezTo>
                  <a:cubicBezTo>
                    <a:pt x="69150" y="24584"/>
                    <a:pt x="68418" y="24469"/>
                    <a:pt x="67617" y="24460"/>
                  </a:cubicBezTo>
                  <a:cubicBezTo>
                    <a:pt x="66864" y="24460"/>
                    <a:pt x="66090" y="24543"/>
                    <a:pt x="65315" y="24543"/>
                  </a:cubicBezTo>
                  <a:cubicBezTo>
                    <a:pt x="64960" y="24543"/>
                    <a:pt x="64562" y="24543"/>
                    <a:pt x="64186" y="24460"/>
                  </a:cubicBezTo>
                  <a:cubicBezTo>
                    <a:pt x="63725" y="24355"/>
                    <a:pt x="63516" y="23100"/>
                    <a:pt x="63370" y="22660"/>
                  </a:cubicBezTo>
                  <a:cubicBezTo>
                    <a:pt x="63327" y="22533"/>
                    <a:pt x="63217" y="22478"/>
                    <a:pt x="63108" y="22478"/>
                  </a:cubicBezTo>
                  <a:cubicBezTo>
                    <a:pt x="62948" y="22478"/>
                    <a:pt x="62793" y="22599"/>
                    <a:pt x="62867" y="22786"/>
                  </a:cubicBezTo>
                  <a:cubicBezTo>
                    <a:pt x="63118" y="23497"/>
                    <a:pt x="63286" y="24606"/>
                    <a:pt x="64060" y="24962"/>
                  </a:cubicBezTo>
                  <a:cubicBezTo>
                    <a:pt x="64186" y="25004"/>
                    <a:pt x="64311" y="25025"/>
                    <a:pt x="64458" y="25066"/>
                  </a:cubicBezTo>
                  <a:cubicBezTo>
                    <a:pt x="64981" y="26573"/>
                    <a:pt x="64960" y="28205"/>
                    <a:pt x="64876" y="29774"/>
                  </a:cubicBezTo>
                  <a:cubicBezTo>
                    <a:pt x="64792" y="31511"/>
                    <a:pt x="64709" y="33248"/>
                    <a:pt x="64709" y="35026"/>
                  </a:cubicBezTo>
                  <a:cubicBezTo>
                    <a:pt x="64709" y="39043"/>
                    <a:pt x="64750" y="43061"/>
                    <a:pt x="64960" y="47057"/>
                  </a:cubicBezTo>
                  <a:cubicBezTo>
                    <a:pt x="65357" y="54841"/>
                    <a:pt x="64541" y="62750"/>
                    <a:pt x="65504" y="70492"/>
                  </a:cubicBezTo>
                  <a:lnTo>
                    <a:pt x="65504" y="70513"/>
                  </a:lnTo>
                  <a:cubicBezTo>
                    <a:pt x="63265" y="70429"/>
                    <a:pt x="61026" y="70220"/>
                    <a:pt x="58787" y="70094"/>
                  </a:cubicBezTo>
                  <a:cubicBezTo>
                    <a:pt x="58829" y="70052"/>
                    <a:pt x="58871" y="69989"/>
                    <a:pt x="58871" y="69948"/>
                  </a:cubicBezTo>
                  <a:cubicBezTo>
                    <a:pt x="58934" y="68420"/>
                    <a:pt x="57051" y="25548"/>
                    <a:pt x="56904" y="24041"/>
                  </a:cubicBezTo>
                  <a:lnTo>
                    <a:pt x="56904" y="24041"/>
                  </a:lnTo>
                  <a:cubicBezTo>
                    <a:pt x="56925" y="24062"/>
                    <a:pt x="56946" y="24062"/>
                    <a:pt x="56988" y="24062"/>
                  </a:cubicBezTo>
                  <a:cubicBezTo>
                    <a:pt x="57036" y="24086"/>
                    <a:pt x="57086" y="24101"/>
                    <a:pt x="57135" y="24101"/>
                  </a:cubicBezTo>
                  <a:cubicBezTo>
                    <a:pt x="57216" y="24101"/>
                    <a:pt x="57292" y="24061"/>
                    <a:pt x="57344" y="23957"/>
                  </a:cubicBezTo>
                  <a:cubicBezTo>
                    <a:pt x="57720" y="23288"/>
                    <a:pt x="58160" y="22681"/>
                    <a:pt x="58704" y="22095"/>
                  </a:cubicBezTo>
                  <a:close/>
                  <a:moveTo>
                    <a:pt x="72743" y="23769"/>
                  </a:moveTo>
                  <a:cubicBezTo>
                    <a:pt x="75108" y="24188"/>
                    <a:pt x="77451" y="24585"/>
                    <a:pt x="79815" y="24899"/>
                  </a:cubicBezTo>
                  <a:cubicBezTo>
                    <a:pt x="80129" y="25778"/>
                    <a:pt x="80506" y="26594"/>
                    <a:pt x="81406" y="27012"/>
                  </a:cubicBezTo>
                  <a:cubicBezTo>
                    <a:pt x="81510" y="27075"/>
                    <a:pt x="81615" y="27096"/>
                    <a:pt x="81720" y="27159"/>
                  </a:cubicBezTo>
                  <a:cubicBezTo>
                    <a:pt x="81720" y="28770"/>
                    <a:pt x="81531" y="30402"/>
                    <a:pt x="81385" y="32034"/>
                  </a:cubicBezTo>
                  <a:cubicBezTo>
                    <a:pt x="81196" y="34001"/>
                    <a:pt x="81301" y="35968"/>
                    <a:pt x="81385" y="37934"/>
                  </a:cubicBezTo>
                  <a:cubicBezTo>
                    <a:pt x="81552" y="41805"/>
                    <a:pt x="81699" y="45676"/>
                    <a:pt x="81929" y="49547"/>
                  </a:cubicBezTo>
                  <a:cubicBezTo>
                    <a:pt x="82033" y="51367"/>
                    <a:pt x="82159" y="53167"/>
                    <a:pt x="82222" y="55008"/>
                  </a:cubicBezTo>
                  <a:cubicBezTo>
                    <a:pt x="82243" y="56996"/>
                    <a:pt x="81950" y="58963"/>
                    <a:pt x="81887" y="60950"/>
                  </a:cubicBezTo>
                  <a:cubicBezTo>
                    <a:pt x="81720" y="64256"/>
                    <a:pt x="82556" y="67479"/>
                    <a:pt x="82577" y="70785"/>
                  </a:cubicBezTo>
                  <a:cubicBezTo>
                    <a:pt x="82556" y="70722"/>
                    <a:pt x="82556" y="70722"/>
                    <a:pt x="82536" y="70722"/>
                  </a:cubicBezTo>
                  <a:cubicBezTo>
                    <a:pt x="79062" y="70575"/>
                    <a:pt x="75568" y="70596"/>
                    <a:pt x="72095" y="70575"/>
                  </a:cubicBezTo>
                  <a:cubicBezTo>
                    <a:pt x="70797" y="60469"/>
                    <a:pt x="70379" y="50300"/>
                    <a:pt x="70379" y="40131"/>
                  </a:cubicBezTo>
                  <a:cubicBezTo>
                    <a:pt x="70379" y="39954"/>
                    <a:pt x="70248" y="39865"/>
                    <a:pt x="70117" y="39865"/>
                  </a:cubicBezTo>
                  <a:cubicBezTo>
                    <a:pt x="69987" y="39865"/>
                    <a:pt x="69856" y="39954"/>
                    <a:pt x="69856" y="40131"/>
                  </a:cubicBezTo>
                  <a:cubicBezTo>
                    <a:pt x="69856" y="50300"/>
                    <a:pt x="70295" y="60469"/>
                    <a:pt x="71572" y="70575"/>
                  </a:cubicBezTo>
                  <a:cubicBezTo>
                    <a:pt x="69709" y="70575"/>
                    <a:pt x="67868" y="70533"/>
                    <a:pt x="66006" y="70492"/>
                  </a:cubicBezTo>
                  <a:lnTo>
                    <a:pt x="66006" y="70471"/>
                  </a:lnTo>
                  <a:cubicBezTo>
                    <a:pt x="65504" y="66537"/>
                    <a:pt x="65587" y="62624"/>
                    <a:pt x="65629" y="58670"/>
                  </a:cubicBezTo>
                  <a:cubicBezTo>
                    <a:pt x="65650" y="54611"/>
                    <a:pt x="65629" y="50593"/>
                    <a:pt x="65462" y="46555"/>
                  </a:cubicBezTo>
                  <a:cubicBezTo>
                    <a:pt x="65232" y="42559"/>
                    <a:pt x="65232" y="38520"/>
                    <a:pt x="65232" y="34503"/>
                  </a:cubicBezTo>
                  <a:cubicBezTo>
                    <a:pt x="65232" y="31469"/>
                    <a:pt x="65985" y="28058"/>
                    <a:pt x="65022" y="25108"/>
                  </a:cubicBezTo>
                  <a:cubicBezTo>
                    <a:pt x="65399" y="25108"/>
                    <a:pt x="65797" y="25087"/>
                    <a:pt x="66152" y="25066"/>
                  </a:cubicBezTo>
                  <a:cubicBezTo>
                    <a:pt x="67575" y="30151"/>
                    <a:pt x="66341" y="35570"/>
                    <a:pt x="66278" y="40759"/>
                  </a:cubicBezTo>
                  <a:cubicBezTo>
                    <a:pt x="66278" y="40927"/>
                    <a:pt x="66409" y="41010"/>
                    <a:pt x="66539" y="41010"/>
                  </a:cubicBezTo>
                  <a:cubicBezTo>
                    <a:pt x="66670" y="41010"/>
                    <a:pt x="66801" y="40927"/>
                    <a:pt x="66801" y="40759"/>
                  </a:cubicBezTo>
                  <a:cubicBezTo>
                    <a:pt x="66843" y="35549"/>
                    <a:pt x="68077" y="30130"/>
                    <a:pt x="66675" y="25004"/>
                  </a:cubicBezTo>
                  <a:cubicBezTo>
                    <a:pt x="66843" y="24983"/>
                    <a:pt x="67031" y="24983"/>
                    <a:pt x="67157" y="24983"/>
                  </a:cubicBezTo>
                  <a:cubicBezTo>
                    <a:pt x="67293" y="24976"/>
                    <a:pt x="67429" y="24974"/>
                    <a:pt x="67562" y="24974"/>
                  </a:cubicBezTo>
                  <a:cubicBezTo>
                    <a:pt x="68401" y="24974"/>
                    <a:pt x="69190" y="25080"/>
                    <a:pt x="69922" y="25080"/>
                  </a:cubicBezTo>
                  <a:cubicBezTo>
                    <a:pt x="70239" y="25080"/>
                    <a:pt x="70544" y="25060"/>
                    <a:pt x="70839" y="25004"/>
                  </a:cubicBezTo>
                  <a:lnTo>
                    <a:pt x="70839" y="25025"/>
                  </a:lnTo>
                  <a:cubicBezTo>
                    <a:pt x="71488" y="26447"/>
                    <a:pt x="71341" y="28142"/>
                    <a:pt x="71321" y="29670"/>
                  </a:cubicBezTo>
                  <a:cubicBezTo>
                    <a:pt x="71279" y="31344"/>
                    <a:pt x="71362" y="33017"/>
                    <a:pt x="71362" y="34649"/>
                  </a:cubicBezTo>
                  <a:cubicBezTo>
                    <a:pt x="71383" y="38667"/>
                    <a:pt x="71676" y="42600"/>
                    <a:pt x="71927" y="46618"/>
                  </a:cubicBezTo>
                  <a:cubicBezTo>
                    <a:pt x="72199" y="50698"/>
                    <a:pt x="72450" y="54736"/>
                    <a:pt x="72848" y="58795"/>
                  </a:cubicBezTo>
                  <a:cubicBezTo>
                    <a:pt x="73225" y="62645"/>
                    <a:pt x="73434" y="66621"/>
                    <a:pt x="74208" y="70387"/>
                  </a:cubicBezTo>
                  <a:cubicBezTo>
                    <a:pt x="74241" y="70521"/>
                    <a:pt x="74342" y="70578"/>
                    <a:pt x="74445" y="70578"/>
                  </a:cubicBezTo>
                  <a:cubicBezTo>
                    <a:pt x="74600" y="70578"/>
                    <a:pt x="74760" y="70450"/>
                    <a:pt x="74710" y="70261"/>
                  </a:cubicBezTo>
                  <a:cubicBezTo>
                    <a:pt x="73915" y="66349"/>
                    <a:pt x="73685" y="62248"/>
                    <a:pt x="73329" y="58293"/>
                  </a:cubicBezTo>
                  <a:cubicBezTo>
                    <a:pt x="72932" y="54067"/>
                    <a:pt x="72660" y="49819"/>
                    <a:pt x="72409" y="45592"/>
                  </a:cubicBezTo>
                  <a:cubicBezTo>
                    <a:pt x="72137" y="41450"/>
                    <a:pt x="71927" y="37349"/>
                    <a:pt x="71885" y="33185"/>
                  </a:cubicBezTo>
                  <a:cubicBezTo>
                    <a:pt x="71865" y="31657"/>
                    <a:pt x="71865" y="30088"/>
                    <a:pt x="71865" y="28540"/>
                  </a:cubicBezTo>
                  <a:cubicBezTo>
                    <a:pt x="71865" y="27305"/>
                    <a:pt x="71823" y="26008"/>
                    <a:pt x="71341" y="24857"/>
                  </a:cubicBezTo>
                  <a:cubicBezTo>
                    <a:pt x="71823" y="24669"/>
                    <a:pt x="72304" y="24334"/>
                    <a:pt x="72743" y="23769"/>
                  </a:cubicBezTo>
                  <a:close/>
                  <a:moveTo>
                    <a:pt x="49204" y="26782"/>
                  </a:moveTo>
                  <a:cubicBezTo>
                    <a:pt x="49204" y="27159"/>
                    <a:pt x="49895" y="70157"/>
                    <a:pt x="49895" y="70513"/>
                  </a:cubicBezTo>
                  <a:lnTo>
                    <a:pt x="49895" y="70533"/>
                  </a:lnTo>
                  <a:cubicBezTo>
                    <a:pt x="49455" y="70680"/>
                    <a:pt x="48995" y="70826"/>
                    <a:pt x="48556" y="70994"/>
                  </a:cubicBezTo>
                  <a:lnTo>
                    <a:pt x="48556" y="70931"/>
                  </a:lnTo>
                  <a:cubicBezTo>
                    <a:pt x="48556" y="70073"/>
                    <a:pt x="48137" y="28247"/>
                    <a:pt x="48053" y="27410"/>
                  </a:cubicBezTo>
                  <a:cubicBezTo>
                    <a:pt x="48451" y="27284"/>
                    <a:pt x="48849" y="27075"/>
                    <a:pt x="49204" y="26782"/>
                  </a:cubicBezTo>
                  <a:close/>
                  <a:moveTo>
                    <a:pt x="82243" y="27222"/>
                  </a:moveTo>
                  <a:cubicBezTo>
                    <a:pt x="82473" y="27242"/>
                    <a:pt x="82703" y="27284"/>
                    <a:pt x="82954" y="27284"/>
                  </a:cubicBezTo>
                  <a:lnTo>
                    <a:pt x="82954" y="27326"/>
                  </a:lnTo>
                  <a:cubicBezTo>
                    <a:pt x="83268" y="29753"/>
                    <a:pt x="82703" y="32222"/>
                    <a:pt x="82682" y="34649"/>
                  </a:cubicBezTo>
                  <a:cubicBezTo>
                    <a:pt x="82640" y="37642"/>
                    <a:pt x="82682" y="40634"/>
                    <a:pt x="82682" y="43626"/>
                  </a:cubicBezTo>
                  <a:cubicBezTo>
                    <a:pt x="82682" y="43793"/>
                    <a:pt x="82813" y="43877"/>
                    <a:pt x="82944" y="43877"/>
                  </a:cubicBezTo>
                  <a:cubicBezTo>
                    <a:pt x="83074" y="43877"/>
                    <a:pt x="83205" y="43793"/>
                    <a:pt x="83205" y="43626"/>
                  </a:cubicBezTo>
                  <a:lnTo>
                    <a:pt x="83205" y="35152"/>
                  </a:lnTo>
                  <a:cubicBezTo>
                    <a:pt x="83205" y="32536"/>
                    <a:pt x="83812" y="29921"/>
                    <a:pt x="83477" y="27326"/>
                  </a:cubicBezTo>
                  <a:cubicBezTo>
                    <a:pt x="83477" y="27305"/>
                    <a:pt x="83477" y="27305"/>
                    <a:pt x="83435" y="27284"/>
                  </a:cubicBezTo>
                  <a:cubicBezTo>
                    <a:pt x="83833" y="27284"/>
                    <a:pt x="84209" y="27242"/>
                    <a:pt x="84565" y="27242"/>
                  </a:cubicBezTo>
                  <a:cubicBezTo>
                    <a:pt x="85277" y="27284"/>
                    <a:pt x="86009" y="27347"/>
                    <a:pt x="86720" y="27389"/>
                  </a:cubicBezTo>
                  <a:lnTo>
                    <a:pt x="86720" y="27494"/>
                  </a:lnTo>
                  <a:cubicBezTo>
                    <a:pt x="87453" y="32160"/>
                    <a:pt x="85904" y="36846"/>
                    <a:pt x="86197" y="41533"/>
                  </a:cubicBezTo>
                  <a:cubicBezTo>
                    <a:pt x="86208" y="41701"/>
                    <a:pt x="86344" y="41784"/>
                    <a:pt x="86474" y="41784"/>
                  </a:cubicBezTo>
                  <a:cubicBezTo>
                    <a:pt x="86605" y="41784"/>
                    <a:pt x="86731" y="41701"/>
                    <a:pt x="86720" y="41533"/>
                  </a:cubicBezTo>
                  <a:cubicBezTo>
                    <a:pt x="86427" y="36805"/>
                    <a:pt x="87976" y="32118"/>
                    <a:pt x="87243" y="27389"/>
                  </a:cubicBezTo>
                  <a:cubicBezTo>
                    <a:pt x="87620" y="27389"/>
                    <a:pt x="88018" y="27326"/>
                    <a:pt x="88394" y="27242"/>
                  </a:cubicBezTo>
                  <a:cubicBezTo>
                    <a:pt x="88541" y="28916"/>
                    <a:pt x="88436" y="30569"/>
                    <a:pt x="88394" y="32243"/>
                  </a:cubicBezTo>
                  <a:cubicBezTo>
                    <a:pt x="88310" y="34231"/>
                    <a:pt x="88520" y="36219"/>
                    <a:pt x="88708" y="38186"/>
                  </a:cubicBezTo>
                  <a:cubicBezTo>
                    <a:pt x="89043" y="42035"/>
                    <a:pt x="89440" y="45906"/>
                    <a:pt x="89671" y="49756"/>
                  </a:cubicBezTo>
                  <a:cubicBezTo>
                    <a:pt x="89901" y="53585"/>
                    <a:pt x="90173" y="57435"/>
                    <a:pt x="90633" y="61264"/>
                  </a:cubicBezTo>
                  <a:cubicBezTo>
                    <a:pt x="91051" y="64570"/>
                    <a:pt x="91114" y="67981"/>
                    <a:pt x="91951" y="71245"/>
                  </a:cubicBezTo>
                  <a:cubicBezTo>
                    <a:pt x="91951" y="71245"/>
                    <a:pt x="91951" y="71263"/>
                    <a:pt x="91968" y="71266"/>
                  </a:cubicBezTo>
                  <a:lnTo>
                    <a:pt x="91968" y="71266"/>
                  </a:lnTo>
                  <a:cubicBezTo>
                    <a:pt x="89982" y="71140"/>
                    <a:pt x="88016" y="71036"/>
                    <a:pt x="86072" y="70910"/>
                  </a:cubicBezTo>
                  <a:cubicBezTo>
                    <a:pt x="86218" y="68023"/>
                    <a:pt x="85695" y="65156"/>
                    <a:pt x="85821" y="62269"/>
                  </a:cubicBezTo>
                  <a:cubicBezTo>
                    <a:pt x="85967" y="59235"/>
                    <a:pt x="86804" y="56264"/>
                    <a:pt x="86846" y="53230"/>
                  </a:cubicBezTo>
                  <a:cubicBezTo>
                    <a:pt x="86846" y="53062"/>
                    <a:pt x="86715" y="52979"/>
                    <a:pt x="86584" y="52979"/>
                  </a:cubicBezTo>
                  <a:cubicBezTo>
                    <a:pt x="86454" y="52979"/>
                    <a:pt x="86323" y="53062"/>
                    <a:pt x="86323" y="53230"/>
                  </a:cubicBezTo>
                  <a:cubicBezTo>
                    <a:pt x="86281" y="56117"/>
                    <a:pt x="85590" y="58921"/>
                    <a:pt x="85339" y="61808"/>
                  </a:cubicBezTo>
                  <a:cubicBezTo>
                    <a:pt x="85067" y="64842"/>
                    <a:pt x="85695" y="67876"/>
                    <a:pt x="85549" y="70910"/>
                  </a:cubicBezTo>
                  <a:cubicBezTo>
                    <a:pt x="84733" y="70847"/>
                    <a:pt x="83917" y="70826"/>
                    <a:pt x="83101" y="70764"/>
                  </a:cubicBezTo>
                  <a:cubicBezTo>
                    <a:pt x="83080" y="67604"/>
                    <a:pt x="82347" y="64549"/>
                    <a:pt x="82368" y="61390"/>
                  </a:cubicBezTo>
                  <a:cubicBezTo>
                    <a:pt x="82410" y="59569"/>
                    <a:pt x="82682" y="57770"/>
                    <a:pt x="82745" y="55971"/>
                  </a:cubicBezTo>
                  <a:cubicBezTo>
                    <a:pt x="82787" y="53983"/>
                    <a:pt x="82640" y="51995"/>
                    <a:pt x="82494" y="50007"/>
                  </a:cubicBezTo>
                  <a:cubicBezTo>
                    <a:pt x="82243" y="46136"/>
                    <a:pt x="82138" y="42266"/>
                    <a:pt x="81950" y="38395"/>
                  </a:cubicBezTo>
                  <a:cubicBezTo>
                    <a:pt x="81845" y="36428"/>
                    <a:pt x="81740" y="34440"/>
                    <a:pt x="81866" y="32473"/>
                  </a:cubicBezTo>
                  <a:cubicBezTo>
                    <a:pt x="82012" y="30737"/>
                    <a:pt x="82243" y="29000"/>
                    <a:pt x="82243" y="27222"/>
                  </a:cubicBezTo>
                  <a:close/>
                  <a:moveTo>
                    <a:pt x="90403" y="25652"/>
                  </a:moveTo>
                  <a:cubicBezTo>
                    <a:pt x="92265" y="25757"/>
                    <a:pt x="94127" y="26008"/>
                    <a:pt x="95948" y="26280"/>
                  </a:cubicBezTo>
                  <a:lnTo>
                    <a:pt x="95948" y="26343"/>
                  </a:lnTo>
                  <a:cubicBezTo>
                    <a:pt x="96136" y="27159"/>
                    <a:pt x="96387" y="27912"/>
                    <a:pt x="96659" y="28686"/>
                  </a:cubicBezTo>
                  <a:cubicBezTo>
                    <a:pt x="96680" y="28791"/>
                    <a:pt x="96785" y="28875"/>
                    <a:pt x="96910" y="28875"/>
                  </a:cubicBezTo>
                  <a:lnTo>
                    <a:pt x="97433" y="28875"/>
                  </a:lnTo>
                  <a:cubicBezTo>
                    <a:pt x="98228" y="35968"/>
                    <a:pt x="97810" y="43123"/>
                    <a:pt x="97956" y="50238"/>
                  </a:cubicBezTo>
                  <a:cubicBezTo>
                    <a:pt x="98040" y="53753"/>
                    <a:pt x="98166" y="57289"/>
                    <a:pt x="98270" y="60783"/>
                  </a:cubicBezTo>
                  <a:cubicBezTo>
                    <a:pt x="98333" y="62624"/>
                    <a:pt x="98375" y="64466"/>
                    <a:pt x="98479" y="66307"/>
                  </a:cubicBezTo>
                  <a:cubicBezTo>
                    <a:pt x="98563" y="67876"/>
                    <a:pt x="98835" y="69466"/>
                    <a:pt x="98835" y="71036"/>
                  </a:cubicBezTo>
                  <a:cubicBezTo>
                    <a:pt x="98835" y="71203"/>
                    <a:pt x="98966" y="71287"/>
                    <a:pt x="99097" y="71287"/>
                  </a:cubicBezTo>
                  <a:cubicBezTo>
                    <a:pt x="99227" y="71287"/>
                    <a:pt x="99358" y="71203"/>
                    <a:pt x="99358" y="71036"/>
                  </a:cubicBezTo>
                  <a:cubicBezTo>
                    <a:pt x="99358" y="69634"/>
                    <a:pt x="99107" y="68211"/>
                    <a:pt x="99044" y="66809"/>
                  </a:cubicBezTo>
                  <a:cubicBezTo>
                    <a:pt x="98940" y="64968"/>
                    <a:pt x="98877" y="63106"/>
                    <a:pt x="98835" y="61285"/>
                  </a:cubicBezTo>
                  <a:lnTo>
                    <a:pt x="98521" y="50217"/>
                  </a:lnTo>
                  <a:cubicBezTo>
                    <a:pt x="98312" y="43103"/>
                    <a:pt x="98751" y="35968"/>
                    <a:pt x="97998" y="28854"/>
                  </a:cubicBezTo>
                  <a:cubicBezTo>
                    <a:pt x="98354" y="28854"/>
                    <a:pt x="98751" y="28875"/>
                    <a:pt x="99107" y="28895"/>
                  </a:cubicBezTo>
                  <a:lnTo>
                    <a:pt x="99107" y="28937"/>
                  </a:lnTo>
                  <a:cubicBezTo>
                    <a:pt x="99567" y="32348"/>
                    <a:pt x="98961" y="35842"/>
                    <a:pt x="99065" y="39253"/>
                  </a:cubicBezTo>
                  <a:cubicBezTo>
                    <a:pt x="99170" y="42914"/>
                    <a:pt x="99463" y="46555"/>
                    <a:pt x="99484" y="50196"/>
                  </a:cubicBezTo>
                  <a:cubicBezTo>
                    <a:pt x="99484" y="50363"/>
                    <a:pt x="99614" y="50447"/>
                    <a:pt x="99745" y="50447"/>
                  </a:cubicBezTo>
                  <a:cubicBezTo>
                    <a:pt x="99876" y="50447"/>
                    <a:pt x="100007" y="50363"/>
                    <a:pt x="100007" y="50196"/>
                  </a:cubicBezTo>
                  <a:cubicBezTo>
                    <a:pt x="99986" y="46534"/>
                    <a:pt x="99714" y="42893"/>
                    <a:pt x="99588" y="39253"/>
                  </a:cubicBezTo>
                  <a:cubicBezTo>
                    <a:pt x="99484" y="35800"/>
                    <a:pt x="100090" y="32348"/>
                    <a:pt x="99630" y="28937"/>
                  </a:cubicBezTo>
                  <a:lnTo>
                    <a:pt x="99630" y="28937"/>
                  </a:lnTo>
                  <a:cubicBezTo>
                    <a:pt x="101095" y="29000"/>
                    <a:pt x="102559" y="29188"/>
                    <a:pt x="104003" y="29419"/>
                  </a:cubicBezTo>
                  <a:cubicBezTo>
                    <a:pt x="104129" y="30988"/>
                    <a:pt x="104003" y="32536"/>
                    <a:pt x="103982" y="34105"/>
                  </a:cubicBezTo>
                  <a:cubicBezTo>
                    <a:pt x="103961" y="35884"/>
                    <a:pt x="104171" y="37725"/>
                    <a:pt x="104296" y="39504"/>
                  </a:cubicBezTo>
                  <a:cubicBezTo>
                    <a:pt x="104547" y="43123"/>
                    <a:pt x="104694" y="46764"/>
                    <a:pt x="104966" y="50405"/>
                  </a:cubicBezTo>
                  <a:cubicBezTo>
                    <a:pt x="105259" y="54150"/>
                    <a:pt x="105635" y="57854"/>
                    <a:pt x="105907" y="61599"/>
                  </a:cubicBezTo>
                  <a:cubicBezTo>
                    <a:pt x="106200" y="64989"/>
                    <a:pt x="106116" y="68525"/>
                    <a:pt x="106681" y="71893"/>
                  </a:cubicBezTo>
                  <a:cubicBezTo>
                    <a:pt x="106681" y="71935"/>
                    <a:pt x="106702" y="71956"/>
                    <a:pt x="106702" y="71977"/>
                  </a:cubicBezTo>
                  <a:cubicBezTo>
                    <a:pt x="104296" y="71956"/>
                    <a:pt x="101911" y="71893"/>
                    <a:pt x="99567" y="71768"/>
                  </a:cubicBezTo>
                  <a:cubicBezTo>
                    <a:pt x="97182" y="71642"/>
                    <a:pt x="94776" y="71475"/>
                    <a:pt x="92391" y="71308"/>
                  </a:cubicBezTo>
                  <a:cubicBezTo>
                    <a:pt x="92412" y="71266"/>
                    <a:pt x="92453" y="71224"/>
                    <a:pt x="92453" y="71161"/>
                  </a:cubicBezTo>
                  <a:lnTo>
                    <a:pt x="92453" y="70994"/>
                  </a:lnTo>
                  <a:cubicBezTo>
                    <a:pt x="92453" y="70910"/>
                    <a:pt x="92412" y="70826"/>
                    <a:pt x="92370" y="70805"/>
                  </a:cubicBezTo>
                  <a:cubicBezTo>
                    <a:pt x="91575" y="67541"/>
                    <a:pt x="91533" y="64089"/>
                    <a:pt x="91093" y="60762"/>
                  </a:cubicBezTo>
                  <a:cubicBezTo>
                    <a:pt x="90591" y="56933"/>
                    <a:pt x="90361" y="53104"/>
                    <a:pt x="90152" y="49254"/>
                  </a:cubicBezTo>
                  <a:cubicBezTo>
                    <a:pt x="89943" y="45572"/>
                    <a:pt x="89524" y="41868"/>
                    <a:pt x="89210" y="38186"/>
                  </a:cubicBezTo>
                  <a:cubicBezTo>
                    <a:pt x="89043" y="36365"/>
                    <a:pt x="88854" y="34545"/>
                    <a:pt x="88896" y="32724"/>
                  </a:cubicBezTo>
                  <a:cubicBezTo>
                    <a:pt x="88917" y="30841"/>
                    <a:pt x="89064" y="28958"/>
                    <a:pt x="88896" y="27075"/>
                  </a:cubicBezTo>
                  <a:cubicBezTo>
                    <a:pt x="89482" y="26803"/>
                    <a:pt x="90005" y="26385"/>
                    <a:pt x="90403" y="25652"/>
                  </a:cubicBezTo>
                  <a:close/>
                  <a:moveTo>
                    <a:pt x="47530" y="27514"/>
                  </a:moveTo>
                  <a:cubicBezTo>
                    <a:pt x="47614" y="28331"/>
                    <a:pt x="48033" y="70094"/>
                    <a:pt x="48033" y="70910"/>
                  </a:cubicBezTo>
                  <a:cubicBezTo>
                    <a:pt x="48033" y="70973"/>
                    <a:pt x="48053" y="71057"/>
                    <a:pt x="48116" y="71098"/>
                  </a:cubicBezTo>
                  <a:cubicBezTo>
                    <a:pt x="47593" y="71308"/>
                    <a:pt x="47049" y="71454"/>
                    <a:pt x="46484" y="71621"/>
                  </a:cubicBezTo>
                  <a:cubicBezTo>
                    <a:pt x="46484" y="63482"/>
                    <a:pt x="46505" y="55322"/>
                    <a:pt x="47007" y="47204"/>
                  </a:cubicBezTo>
                  <a:cubicBezTo>
                    <a:pt x="47018" y="47036"/>
                    <a:pt x="46892" y="46953"/>
                    <a:pt x="46761" y="46953"/>
                  </a:cubicBezTo>
                  <a:cubicBezTo>
                    <a:pt x="46631" y="46953"/>
                    <a:pt x="46495" y="47036"/>
                    <a:pt x="46484" y="47204"/>
                  </a:cubicBezTo>
                  <a:cubicBezTo>
                    <a:pt x="45961" y="55406"/>
                    <a:pt x="45961" y="63587"/>
                    <a:pt x="45961" y="71768"/>
                  </a:cubicBezTo>
                  <a:cubicBezTo>
                    <a:pt x="44517" y="72186"/>
                    <a:pt x="43074" y="72563"/>
                    <a:pt x="41609" y="72919"/>
                  </a:cubicBezTo>
                  <a:lnTo>
                    <a:pt x="41337" y="28456"/>
                  </a:lnTo>
                  <a:cubicBezTo>
                    <a:pt x="41630" y="28456"/>
                    <a:pt x="41944" y="28435"/>
                    <a:pt x="42237" y="28372"/>
                  </a:cubicBezTo>
                  <a:lnTo>
                    <a:pt x="42237" y="28372"/>
                  </a:lnTo>
                  <a:cubicBezTo>
                    <a:pt x="42969" y="35319"/>
                    <a:pt x="42048" y="42266"/>
                    <a:pt x="42027" y="49191"/>
                  </a:cubicBezTo>
                  <a:cubicBezTo>
                    <a:pt x="42027" y="49369"/>
                    <a:pt x="42158" y="49458"/>
                    <a:pt x="42289" y="49458"/>
                  </a:cubicBezTo>
                  <a:cubicBezTo>
                    <a:pt x="42420" y="49458"/>
                    <a:pt x="42551" y="49369"/>
                    <a:pt x="42551" y="49191"/>
                  </a:cubicBezTo>
                  <a:cubicBezTo>
                    <a:pt x="42571" y="42224"/>
                    <a:pt x="43471" y="35235"/>
                    <a:pt x="42718" y="28268"/>
                  </a:cubicBezTo>
                  <a:cubicBezTo>
                    <a:pt x="43157" y="28163"/>
                    <a:pt x="43639" y="28058"/>
                    <a:pt x="44078" y="27954"/>
                  </a:cubicBezTo>
                  <a:cubicBezTo>
                    <a:pt x="45312" y="27682"/>
                    <a:pt x="46463" y="27786"/>
                    <a:pt x="47530" y="27514"/>
                  </a:cubicBezTo>
                  <a:close/>
                  <a:moveTo>
                    <a:pt x="106619" y="28058"/>
                  </a:moveTo>
                  <a:cubicBezTo>
                    <a:pt x="106723" y="28100"/>
                    <a:pt x="106849" y="28100"/>
                    <a:pt x="106953" y="28121"/>
                  </a:cubicBezTo>
                  <a:lnTo>
                    <a:pt x="110406" y="28582"/>
                  </a:lnTo>
                  <a:cubicBezTo>
                    <a:pt x="110699" y="29419"/>
                    <a:pt x="111117" y="30214"/>
                    <a:pt x="111431" y="31051"/>
                  </a:cubicBezTo>
                  <a:cubicBezTo>
                    <a:pt x="111450" y="31146"/>
                    <a:pt x="111539" y="31242"/>
                    <a:pt x="111666" y="31242"/>
                  </a:cubicBezTo>
                  <a:cubicBezTo>
                    <a:pt x="111678" y="31242"/>
                    <a:pt x="111690" y="31241"/>
                    <a:pt x="111703" y="31239"/>
                  </a:cubicBezTo>
                  <a:cubicBezTo>
                    <a:pt x="111912" y="31197"/>
                    <a:pt x="112080" y="31197"/>
                    <a:pt x="112289" y="31176"/>
                  </a:cubicBezTo>
                  <a:lnTo>
                    <a:pt x="112289" y="31176"/>
                  </a:lnTo>
                  <a:cubicBezTo>
                    <a:pt x="111389" y="38165"/>
                    <a:pt x="112456" y="45174"/>
                    <a:pt x="112875" y="52163"/>
                  </a:cubicBezTo>
                  <a:cubicBezTo>
                    <a:pt x="113084" y="55678"/>
                    <a:pt x="113021" y="59235"/>
                    <a:pt x="113126" y="62771"/>
                  </a:cubicBezTo>
                  <a:cubicBezTo>
                    <a:pt x="113189" y="64466"/>
                    <a:pt x="113272" y="66139"/>
                    <a:pt x="113398" y="67855"/>
                  </a:cubicBezTo>
                  <a:cubicBezTo>
                    <a:pt x="113503" y="69152"/>
                    <a:pt x="113419" y="70680"/>
                    <a:pt x="113816" y="71935"/>
                  </a:cubicBezTo>
                  <a:cubicBezTo>
                    <a:pt x="113857" y="72057"/>
                    <a:pt x="113958" y="72110"/>
                    <a:pt x="114060" y="72110"/>
                  </a:cubicBezTo>
                  <a:cubicBezTo>
                    <a:pt x="114220" y="72110"/>
                    <a:pt x="114382" y="71981"/>
                    <a:pt x="114319" y="71789"/>
                  </a:cubicBezTo>
                  <a:cubicBezTo>
                    <a:pt x="113900" y="70429"/>
                    <a:pt x="113963" y="68755"/>
                    <a:pt x="113900" y="67353"/>
                  </a:cubicBezTo>
                  <a:cubicBezTo>
                    <a:pt x="113754" y="65679"/>
                    <a:pt x="113712" y="63984"/>
                    <a:pt x="113649" y="62269"/>
                  </a:cubicBezTo>
                  <a:cubicBezTo>
                    <a:pt x="113544" y="58753"/>
                    <a:pt x="113607" y="55196"/>
                    <a:pt x="113377" y="51660"/>
                  </a:cubicBezTo>
                  <a:cubicBezTo>
                    <a:pt x="112959" y="44839"/>
                    <a:pt x="111933" y="37997"/>
                    <a:pt x="112812" y="31155"/>
                  </a:cubicBezTo>
                  <a:cubicBezTo>
                    <a:pt x="113409" y="31119"/>
                    <a:pt x="114012" y="31093"/>
                    <a:pt x="114613" y="31093"/>
                  </a:cubicBezTo>
                  <a:cubicBezTo>
                    <a:pt x="115760" y="31093"/>
                    <a:pt x="116903" y="31188"/>
                    <a:pt x="118001" y="31490"/>
                  </a:cubicBezTo>
                  <a:cubicBezTo>
                    <a:pt x="118294" y="33185"/>
                    <a:pt x="118231" y="34921"/>
                    <a:pt x="118231" y="36637"/>
                  </a:cubicBezTo>
                  <a:cubicBezTo>
                    <a:pt x="118252" y="38499"/>
                    <a:pt x="118629" y="40278"/>
                    <a:pt x="118859" y="42077"/>
                  </a:cubicBezTo>
                  <a:cubicBezTo>
                    <a:pt x="119277" y="45572"/>
                    <a:pt x="119277" y="49087"/>
                    <a:pt x="119549" y="52602"/>
                  </a:cubicBezTo>
                  <a:cubicBezTo>
                    <a:pt x="119801" y="56096"/>
                    <a:pt x="120219" y="59611"/>
                    <a:pt x="120449" y="63106"/>
                  </a:cubicBezTo>
                  <a:cubicBezTo>
                    <a:pt x="120637" y="65972"/>
                    <a:pt x="120240" y="68901"/>
                    <a:pt x="121035" y="71684"/>
                  </a:cubicBezTo>
                  <a:cubicBezTo>
                    <a:pt x="121077" y="71811"/>
                    <a:pt x="121184" y="71866"/>
                    <a:pt x="121290" y="71866"/>
                  </a:cubicBezTo>
                  <a:cubicBezTo>
                    <a:pt x="121446" y="71866"/>
                    <a:pt x="121600" y="71746"/>
                    <a:pt x="121537" y="71559"/>
                  </a:cubicBezTo>
                  <a:cubicBezTo>
                    <a:pt x="120658" y="68525"/>
                    <a:pt x="121098" y="65240"/>
                    <a:pt x="120909" y="62122"/>
                  </a:cubicBezTo>
                  <a:cubicBezTo>
                    <a:pt x="120637" y="58607"/>
                    <a:pt x="120240" y="55134"/>
                    <a:pt x="119989" y="51639"/>
                  </a:cubicBezTo>
                  <a:cubicBezTo>
                    <a:pt x="119759" y="48124"/>
                    <a:pt x="119717" y="44588"/>
                    <a:pt x="119257" y="41115"/>
                  </a:cubicBezTo>
                  <a:cubicBezTo>
                    <a:pt x="119047" y="39441"/>
                    <a:pt x="118775" y="37851"/>
                    <a:pt x="118754" y="36177"/>
                  </a:cubicBezTo>
                  <a:cubicBezTo>
                    <a:pt x="118733" y="34691"/>
                    <a:pt x="118754" y="33185"/>
                    <a:pt x="118545" y="31699"/>
                  </a:cubicBezTo>
                  <a:lnTo>
                    <a:pt x="118545" y="31699"/>
                  </a:lnTo>
                  <a:cubicBezTo>
                    <a:pt x="118754" y="31783"/>
                    <a:pt x="118943" y="31867"/>
                    <a:pt x="119152" y="31929"/>
                  </a:cubicBezTo>
                  <a:cubicBezTo>
                    <a:pt x="119200" y="31953"/>
                    <a:pt x="119253" y="31968"/>
                    <a:pt x="119305" y="31968"/>
                  </a:cubicBezTo>
                  <a:cubicBezTo>
                    <a:pt x="119389" y="31968"/>
                    <a:pt x="119469" y="31929"/>
                    <a:pt x="119508" y="31825"/>
                  </a:cubicBezTo>
                  <a:cubicBezTo>
                    <a:pt x="119821" y="31197"/>
                    <a:pt x="120240" y="30674"/>
                    <a:pt x="120700" y="30130"/>
                  </a:cubicBezTo>
                  <a:cubicBezTo>
                    <a:pt x="120700" y="30130"/>
                    <a:pt x="120700" y="30109"/>
                    <a:pt x="120721" y="30109"/>
                  </a:cubicBezTo>
                  <a:cubicBezTo>
                    <a:pt x="121788" y="30255"/>
                    <a:pt x="122855" y="30423"/>
                    <a:pt x="123902" y="30569"/>
                  </a:cubicBezTo>
                  <a:cubicBezTo>
                    <a:pt x="123943" y="31176"/>
                    <a:pt x="124006" y="32557"/>
                    <a:pt x="124529" y="32641"/>
                  </a:cubicBezTo>
                  <a:cubicBezTo>
                    <a:pt x="124843" y="32704"/>
                    <a:pt x="125157" y="32724"/>
                    <a:pt x="125471" y="32766"/>
                  </a:cubicBezTo>
                  <a:lnTo>
                    <a:pt x="125471" y="32829"/>
                  </a:lnTo>
                  <a:cubicBezTo>
                    <a:pt x="125722" y="34398"/>
                    <a:pt x="125617" y="35989"/>
                    <a:pt x="125534" y="37558"/>
                  </a:cubicBezTo>
                  <a:cubicBezTo>
                    <a:pt x="125450" y="39294"/>
                    <a:pt x="125492" y="40989"/>
                    <a:pt x="125617" y="42705"/>
                  </a:cubicBezTo>
                  <a:cubicBezTo>
                    <a:pt x="125827" y="46199"/>
                    <a:pt x="126036" y="49652"/>
                    <a:pt x="126140" y="53125"/>
                  </a:cubicBezTo>
                  <a:cubicBezTo>
                    <a:pt x="126266" y="56682"/>
                    <a:pt x="126391" y="60239"/>
                    <a:pt x="126559" y="63796"/>
                  </a:cubicBezTo>
                  <a:cubicBezTo>
                    <a:pt x="126684" y="66914"/>
                    <a:pt x="126705" y="70052"/>
                    <a:pt x="127438" y="73107"/>
                  </a:cubicBezTo>
                  <a:cubicBezTo>
                    <a:pt x="127291" y="73086"/>
                    <a:pt x="127124" y="73086"/>
                    <a:pt x="126977" y="73044"/>
                  </a:cubicBezTo>
                  <a:cubicBezTo>
                    <a:pt x="123106" y="72835"/>
                    <a:pt x="119215" y="72396"/>
                    <a:pt x="115365" y="72396"/>
                  </a:cubicBezTo>
                  <a:cubicBezTo>
                    <a:pt x="115260" y="72396"/>
                    <a:pt x="115176" y="72458"/>
                    <a:pt x="115114" y="72521"/>
                  </a:cubicBezTo>
                  <a:cubicBezTo>
                    <a:pt x="112456" y="72207"/>
                    <a:pt x="109757" y="72103"/>
                    <a:pt x="107058" y="72040"/>
                  </a:cubicBezTo>
                  <a:cubicBezTo>
                    <a:pt x="107121" y="71977"/>
                    <a:pt x="107142" y="71893"/>
                    <a:pt x="107142" y="71789"/>
                  </a:cubicBezTo>
                  <a:cubicBezTo>
                    <a:pt x="106598" y="68295"/>
                    <a:pt x="106640" y="64654"/>
                    <a:pt x="106368" y="61118"/>
                  </a:cubicBezTo>
                  <a:cubicBezTo>
                    <a:pt x="106075" y="57561"/>
                    <a:pt x="105740" y="54004"/>
                    <a:pt x="105447" y="50447"/>
                  </a:cubicBezTo>
                  <a:cubicBezTo>
                    <a:pt x="105154" y="46973"/>
                    <a:pt x="105028" y="43500"/>
                    <a:pt x="104798" y="40048"/>
                  </a:cubicBezTo>
                  <a:cubicBezTo>
                    <a:pt x="104652" y="38269"/>
                    <a:pt x="104484" y="36470"/>
                    <a:pt x="104443" y="34649"/>
                  </a:cubicBezTo>
                  <a:cubicBezTo>
                    <a:pt x="104401" y="32955"/>
                    <a:pt x="104589" y="31260"/>
                    <a:pt x="104484" y="29565"/>
                  </a:cubicBezTo>
                  <a:lnTo>
                    <a:pt x="104484" y="29565"/>
                  </a:lnTo>
                  <a:cubicBezTo>
                    <a:pt x="104589" y="29577"/>
                    <a:pt x="104688" y="29583"/>
                    <a:pt x="104784" y="29583"/>
                  </a:cubicBezTo>
                  <a:cubicBezTo>
                    <a:pt x="105661" y="29583"/>
                    <a:pt x="106164" y="29067"/>
                    <a:pt x="106598" y="28142"/>
                  </a:cubicBezTo>
                  <a:cubicBezTo>
                    <a:pt x="106598" y="28121"/>
                    <a:pt x="106598" y="28100"/>
                    <a:pt x="106619" y="28058"/>
                  </a:cubicBezTo>
                  <a:close/>
                  <a:moveTo>
                    <a:pt x="134656" y="32390"/>
                  </a:moveTo>
                  <a:cubicBezTo>
                    <a:pt x="135284" y="32515"/>
                    <a:pt x="135933" y="32620"/>
                    <a:pt x="136560" y="32745"/>
                  </a:cubicBezTo>
                  <a:cubicBezTo>
                    <a:pt x="136770" y="33561"/>
                    <a:pt x="137063" y="34252"/>
                    <a:pt x="137795" y="34733"/>
                  </a:cubicBezTo>
                  <a:cubicBezTo>
                    <a:pt x="137962" y="34838"/>
                    <a:pt x="138130" y="34921"/>
                    <a:pt x="138318" y="34963"/>
                  </a:cubicBezTo>
                  <a:cubicBezTo>
                    <a:pt x="138632" y="38060"/>
                    <a:pt x="138423" y="41136"/>
                    <a:pt x="138423" y="44232"/>
                  </a:cubicBezTo>
                  <a:cubicBezTo>
                    <a:pt x="138423" y="47371"/>
                    <a:pt x="138904" y="50510"/>
                    <a:pt x="139218" y="53627"/>
                  </a:cubicBezTo>
                  <a:cubicBezTo>
                    <a:pt x="139531" y="56828"/>
                    <a:pt x="139594" y="60051"/>
                    <a:pt x="139866" y="63273"/>
                  </a:cubicBezTo>
                  <a:cubicBezTo>
                    <a:pt x="139992" y="64968"/>
                    <a:pt x="140117" y="66663"/>
                    <a:pt x="140285" y="68378"/>
                  </a:cubicBezTo>
                  <a:cubicBezTo>
                    <a:pt x="140368" y="69236"/>
                    <a:pt x="140410" y="70073"/>
                    <a:pt x="140494" y="70931"/>
                  </a:cubicBezTo>
                  <a:cubicBezTo>
                    <a:pt x="140536" y="71621"/>
                    <a:pt x="140787" y="72500"/>
                    <a:pt x="140620" y="73149"/>
                  </a:cubicBezTo>
                  <a:lnTo>
                    <a:pt x="140620" y="73191"/>
                  </a:lnTo>
                  <a:lnTo>
                    <a:pt x="135933" y="73191"/>
                  </a:lnTo>
                  <a:cubicBezTo>
                    <a:pt x="136079" y="72605"/>
                    <a:pt x="135556" y="71517"/>
                    <a:pt x="135451" y="71036"/>
                  </a:cubicBezTo>
                  <a:cubicBezTo>
                    <a:pt x="134991" y="69173"/>
                    <a:pt x="134782" y="67290"/>
                    <a:pt x="134614" y="65386"/>
                  </a:cubicBezTo>
                  <a:cubicBezTo>
                    <a:pt x="134301" y="61997"/>
                    <a:pt x="134217" y="58523"/>
                    <a:pt x="133778" y="55155"/>
                  </a:cubicBezTo>
                  <a:cubicBezTo>
                    <a:pt x="133254" y="51305"/>
                    <a:pt x="132669" y="47476"/>
                    <a:pt x="132417" y="43563"/>
                  </a:cubicBezTo>
                  <a:cubicBezTo>
                    <a:pt x="132166" y="40173"/>
                    <a:pt x="132376" y="36763"/>
                    <a:pt x="131894" y="33436"/>
                  </a:cubicBezTo>
                  <a:lnTo>
                    <a:pt x="132145" y="33436"/>
                  </a:lnTo>
                  <a:cubicBezTo>
                    <a:pt x="133066" y="33394"/>
                    <a:pt x="133882" y="32913"/>
                    <a:pt x="134614" y="32432"/>
                  </a:cubicBezTo>
                  <a:cubicBezTo>
                    <a:pt x="134635" y="32411"/>
                    <a:pt x="134656" y="32411"/>
                    <a:pt x="134656" y="32390"/>
                  </a:cubicBezTo>
                  <a:close/>
                  <a:moveTo>
                    <a:pt x="125994" y="32829"/>
                  </a:moveTo>
                  <a:lnTo>
                    <a:pt x="125994" y="32829"/>
                  </a:lnTo>
                  <a:cubicBezTo>
                    <a:pt x="126852" y="32913"/>
                    <a:pt x="127731" y="32976"/>
                    <a:pt x="128609" y="33059"/>
                  </a:cubicBezTo>
                  <a:cubicBezTo>
                    <a:pt x="129530" y="33164"/>
                    <a:pt x="130451" y="33373"/>
                    <a:pt x="131350" y="33436"/>
                  </a:cubicBezTo>
                  <a:cubicBezTo>
                    <a:pt x="131873" y="36805"/>
                    <a:pt x="131727" y="40194"/>
                    <a:pt x="131915" y="43605"/>
                  </a:cubicBezTo>
                  <a:cubicBezTo>
                    <a:pt x="132083" y="47036"/>
                    <a:pt x="132585" y="50426"/>
                    <a:pt x="133066" y="53795"/>
                  </a:cubicBezTo>
                  <a:cubicBezTo>
                    <a:pt x="133547" y="57331"/>
                    <a:pt x="133757" y="60888"/>
                    <a:pt x="134029" y="64445"/>
                  </a:cubicBezTo>
                  <a:cubicBezTo>
                    <a:pt x="134154" y="66077"/>
                    <a:pt x="134322" y="67688"/>
                    <a:pt x="134573" y="69320"/>
                  </a:cubicBezTo>
                  <a:cubicBezTo>
                    <a:pt x="134698" y="70094"/>
                    <a:pt x="134866" y="70889"/>
                    <a:pt x="135054" y="71663"/>
                  </a:cubicBezTo>
                  <a:cubicBezTo>
                    <a:pt x="135075" y="71852"/>
                    <a:pt x="135493" y="72940"/>
                    <a:pt x="135451" y="73044"/>
                  </a:cubicBezTo>
                  <a:cubicBezTo>
                    <a:pt x="135410" y="73107"/>
                    <a:pt x="135410" y="73149"/>
                    <a:pt x="135410" y="73212"/>
                  </a:cubicBezTo>
                  <a:cubicBezTo>
                    <a:pt x="132941" y="73212"/>
                    <a:pt x="130451" y="73212"/>
                    <a:pt x="127961" y="73107"/>
                  </a:cubicBezTo>
                  <a:cubicBezTo>
                    <a:pt x="127124" y="69738"/>
                    <a:pt x="127145" y="66202"/>
                    <a:pt x="127019" y="62771"/>
                  </a:cubicBezTo>
                  <a:cubicBezTo>
                    <a:pt x="126852" y="59214"/>
                    <a:pt x="126726" y="55657"/>
                    <a:pt x="126601" y="52100"/>
                  </a:cubicBezTo>
                  <a:cubicBezTo>
                    <a:pt x="126496" y="48626"/>
                    <a:pt x="126245" y="45174"/>
                    <a:pt x="126057" y="41722"/>
                  </a:cubicBezTo>
                  <a:cubicBezTo>
                    <a:pt x="125889" y="38771"/>
                    <a:pt x="126391" y="35758"/>
                    <a:pt x="125994" y="32829"/>
                  </a:cubicBezTo>
                  <a:close/>
                  <a:moveTo>
                    <a:pt x="40835" y="32766"/>
                  </a:moveTo>
                  <a:lnTo>
                    <a:pt x="41086" y="72919"/>
                  </a:lnTo>
                  <a:cubicBezTo>
                    <a:pt x="41086" y="72981"/>
                    <a:pt x="41086" y="73002"/>
                    <a:pt x="41107" y="73023"/>
                  </a:cubicBezTo>
                  <a:cubicBezTo>
                    <a:pt x="40730" y="73107"/>
                    <a:pt x="40395" y="73212"/>
                    <a:pt x="40040" y="73295"/>
                  </a:cubicBezTo>
                  <a:cubicBezTo>
                    <a:pt x="40102" y="69906"/>
                    <a:pt x="39998" y="33771"/>
                    <a:pt x="39956" y="33227"/>
                  </a:cubicBezTo>
                  <a:cubicBezTo>
                    <a:pt x="40270" y="33143"/>
                    <a:pt x="40563" y="33017"/>
                    <a:pt x="40835" y="32766"/>
                  </a:cubicBezTo>
                  <a:close/>
                  <a:moveTo>
                    <a:pt x="36194" y="32890"/>
                  </a:moveTo>
                  <a:cubicBezTo>
                    <a:pt x="36788" y="32890"/>
                    <a:pt x="37399" y="33046"/>
                    <a:pt x="38010" y="33164"/>
                  </a:cubicBezTo>
                  <a:cubicBezTo>
                    <a:pt x="38387" y="35465"/>
                    <a:pt x="37801" y="37809"/>
                    <a:pt x="37529" y="40090"/>
                  </a:cubicBezTo>
                  <a:cubicBezTo>
                    <a:pt x="37152" y="42831"/>
                    <a:pt x="37152" y="45655"/>
                    <a:pt x="37048" y="48438"/>
                  </a:cubicBezTo>
                  <a:cubicBezTo>
                    <a:pt x="36817" y="54067"/>
                    <a:pt x="37424" y="59758"/>
                    <a:pt x="36525" y="65365"/>
                  </a:cubicBezTo>
                  <a:cubicBezTo>
                    <a:pt x="36500" y="65563"/>
                    <a:pt x="36658" y="65688"/>
                    <a:pt x="36804" y="65688"/>
                  </a:cubicBezTo>
                  <a:cubicBezTo>
                    <a:pt x="36905" y="65688"/>
                    <a:pt x="37001" y="65628"/>
                    <a:pt x="37027" y="65491"/>
                  </a:cubicBezTo>
                  <a:cubicBezTo>
                    <a:pt x="37905" y="59862"/>
                    <a:pt x="37341" y="54108"/>
                    <a:pt x="37550" y="48438"/>
                  </a:cubicBezTo>
                  <a:cubicBezTo>
                    <a:pt x="37654" y="45655"/>
                    <a:pt x="37696" y="42831"/>
                    <a:pt x="38010" y="40090"/>
                  </a:cubicBezTo>
                  <a:cubicBezTo>
                    <a:pt x="38282" y="37809"/>
                    <a:pt x="38826" y="35549"/>
                    <a:pt x="38533" y="33248"/>
                  </a:cubicBezTo>
                  <a:lnTo>
                    <a:pt x="38533" y="33248"/>
                  </a:lnTo>
                  <a:cubicBezTo>
                    <a:pt x="38748" y="33278"/>
                    <a:pt x="38962" y="33298"/>
                    <a:pt x="39177" y="33298"/>
                  </a:cubicBezTo>
                  <a:cubicBezTo>
                    <a:pt x="39255" y="33298"/>
                    <a:pt x="39334" y="33295"/>
                    <a:pt x="39412" y="33289"/>
                  </a:cubicBezTo>
                  <a:cubicBezTo>
                    <a:pt x="39517" y="33792"/>
                    <a:pt x="39621" y="72919"/>
                    <a:pt x="39538" y="73421"/>
                  </a:cubicBezTo>
                  <a:cubicBezTo>
                    <a:pt x="39266" y="73505"/>
                    <a:pt x="39014" y="73546"/>
                    <a:pt x="38742" y="73630"/>
                  </a:cubicBezTo>
                  <a:cubicBezTo>
                    <a:pt x="37759" y="73881"/>
                    <a:pt x="36734" y="74153"/>
                    <a:pt x="35750" y="74404"/>
                  </a:cubicBezTo>
                  <a:cubicBezTo>
                    <a:pt x="35478" y="71077"/>
                    <a:pt x="35960" y="67772"/>
                    <a:pt x="35478" y="64466"/>
                  </a:cubicBezTo>
                  <a:cubicBezTo>
                    <a:pt x="35462" y="64333"/>
                    <a:pt x="35373" y="64276"/>
                    <a:pt x="35275" y="64276"/>
                  </a:cubicBezTo>
                  <a:cubicBezTo>
                    <a:pt x="35124" y="64276"/>
                    <a:pt x="34951" y="64410"/>
                    <a:pt x="34976" y="64612"/>
                  </a:cubicBezTo>
                  <a:cubicBezTo>
                    <a:pt x="35457" y="67897"/>
                    <a:pt x="34934" y="71224"/>
                    <a:pt x="35227" y="74551"/>
                  </a:cubicBezTo>
                  <a:cubicBezTo>
                    <a:pt x="34579" y="74697"/>
                    <a:pt x="33972" y="74886"/>
                    <a:pt x="33302" y="75032"/>
                  </a:cubicBezTo>
                  <a:cubicBezTo>
                    <a:pt x="33407" y="71789"/>
                    <a:pt x="33658" y="33687"/>
                    <a:pt x="33721" y="33143"/>
                  </a:cubicBezTo>
                  <a:cubicBezTo>
                    <a:pt x="33993" y="33143"/>
                    <a:pt x="34244" y="33101"/>
                    <a:pt x="34516" y="33080"/>
                  </a:cubicBezTo>
                  <a:lnTo>
                    <a:pt x="34516" y="33080"/>
                  </a:lnTo>
                  <a:cubicBezTo>
                    <a:pt x="34495" y="38709"/>
                    <a:pt x="34097" y="44295"/>
                    <a:pt x="34056" y="49903"/>
                  </a:cubicBezTo>
                  <a:cubicBezTo>
                    <a:pt x="34056" y="50070"/>
                    <a:pt x="34186" y="50154"/>
                    <a:pt x="34317" y="50154"/>
                  </a:cubicBezTo>
                  <a:cubicBezTo>
                    <a:pt x="34448" y="50154"/>
                    <a:pt x="34579" y="50070"/>
                    <a:pt x="34579" y="49903"/>
                  </a:cubicBezTo>
                  <a:cubicBezTo>
                    <a:pt x="34579" y="44274"/>
                    <a:pt x="34997" y="38688"/>
                    <a:pt x="35039" y="33080"/>
                  </a:cubicBezTo>
                  <a:cubicBezTo>
                    <a:pt x="35039" y="33059"/>
                    <a:pt x="35039" y="33038"/>
                    <a:pt x="35018" y="32996"/>
                  </a:cubicBezTo>
                  <a:cubicBezTo>
                    <a:pt x="35353" y="32955"/>
                    <a:pt x="35688" y="32892"/>
                    <a:pt x="36085" y="32892"/>
                  </a:cubicBezTo>
                  <a:cubicBezTo>
                    <a:pt x="36121" y="32891"/>
                    <a:pt x="36157" y="32890"/>
                    <a:pt x="36194" y="32890"/>
                  </a:cubicBezTo>
                  <a:close/>
                  <a:moveTo>
                    <a:pt x="33177" y="37370"/>
                  </a:moveTo>
                  <a:lnTo>
                    <a:pt x="33177" y="37370"/>
                  </a:lnTo>
                  <a:cubicBezTo>
                    <a:pt x="33072" y="47999"/>
                    <a:pt x="32884" y="74697"/>
                    <a:pt x="32821" y="75137"/>
                  </a:cubicBezTo>
                  <a:lnTo>
                    <a:pt x="32821" y="75199"/>
                  </a:lnTo>
                  <a:lnTo>
                    <a:pt x="32256" y="75346"/>
                  </a:lnTo>
                  <a:lnTo>
                    <a:pt x="32444" y="37872"/>
                  </a:lnTo>
                  <a:cubicBezTo>
                    <a:pt x="32444" y="37788"/>
                    <a:pt x="32424" y="37746"/>
                    <a:pt x="32403" y="37725"/>
                  </a:cubicBezTo>
                  <a:cubicBezTo>
                    <a:pt x="32654" y="37642"/>
                    <a:pt x="32926" y="37537"/>
                    <a:pt x="33177" y="37370"/>
                  </a:cubicBezTo>
                  <a:close/>
                  <a:moveTo>
                    <a:pt x="28695" y="37799"/>
                  </a:moveTo>
                  <a:cubicBezTo>
                    <a:pt x="29514" y="37799"/>
                    <a:pt x="30296" y="37913"/>
                    <a:pt x="31058" y="37913"/>
                  </a:cubicBezTo>
                  <a:cubicBezTo>
                    <a:pt x="31349" y="37913"/>
                    <a:pt x="31636" y="37897"/>
                    <a:pt x="31921" y="37851"/>
                  </a:cubicBezTo>
                  <a:lnTo>
                    <a:pt x="31921" y="37872"/>
                  </a:lnTo>
                  <a:lnTo>
                    <a:pt x="31733" y="75450"/>
                  </a:lnTo>
                  <a:lnTo>
                    <a:pt x="31733" y="75492"/>
                  </a:lnTo>
                  <a:cubicBezTo>
                    <a:pt x="31294" y="75618"/>
                    <a:pt x="30875" y="75722"/>
                    <a:pt x="30436" y="75848"/>
                  </a:cubicBezTo>
                  <a:cubicBezTo>
                    <a:pt x="30436" y="72584"/>
                    <a:pt x="30352" y="69320"/>
                    <a:pt x="30561" y="66077"/>
                  </a:cubicBezTo>
                  <a:cubicBezTo>
                    <a:pt x="30771" y="62666"/>
                    <a:pt x="31147" y="59277"/>
                    <a:pt x="30687" y="55866"/>
                  </a:cubicBezTo>
                  <a:cubicBezTo>
                    <a:pt x="30666" y="55699"/>
                    <a:pt x="30525" y="55615"/>
                    <a:pt x="30394" y="55615"/>
                  </a:cubicBezTo>
                  <a:cubicBezTo>
                    <a:pt x="30263" y="55615"/>
                    <a:pt x="30143" y="55699"/>
                    <a:pt x="30164" y="55866"/>
                  </a:cubicBezTo>
                  <a:cubicBezTo>
                    <a:pt x="30582" y="59109"/>
                    <a:pt x="30268" y="62352"/>
                    <a:pt x="30059" y="65595"/>
                  </a:cubicBezTo>
                  <a:cubicBezTo>
                    <a:pt x="29829" y="69069"/>
                    <a:pt x="29913" y="72563"/>
                    <a:pt x="29913" y="76036"/>
                  </a:cubicBezTo>
                  <a:cubicBezTo>
                    <a:pt x="28574" y="76392"/>
                    <a:pt x="27276" y="76790"/>
                    <a:pt x="25937" y="77187"/>
                  </a:cubicBezTo>
                  <a:lnTo>
                    <a:pt x="25916" y="77187"/>
                  </a:lnTo>
                  <a:cubicBezTo>
                    <a:pt x="26063" y="73526"/>
                    <a:pt x="26502" y="38499"/>
                    <a:pt x="26502" y="37997"/>
                  </a:cubicBezTo>
                  <a:lnTo>
                    <a:pt x="26502" y="37976"/>
                  </a:lnTo>
                  <a:cubicBezTo>
                    <a:pt x="26753" y="37976"/>
                    <a:pt x="26983" y="37976"/>
                    <a:pt x="27214" y="37955"/>
                  </a:cubicBezTo>
                  <a:lnTo>
                    <a:pt x="27214" y="37997"/>
                  </a:lnTo>
                  <a:cubicBezTo>
                    <a:pt x="27360" y="43479"/>
                    <a:pt x="27067" y="48940"/>
                    <a:pt x="27025" y="54401"/>
                  </a:cubicBezTo>
                  <a:cubicBezTo>
                    <a:pt x="27025" y="54569"/>
                    <a:pt x="27156" y="54652"/>
                    <a:pt x="27287" y="54652"/>
                  </a:cubicBezTo>
                  <a:cubicBezTo>
                    <a:pt x="27418" y="54652"/>
                    <a:pt x="27548" y="54569"/>
                    <a:pt x="27548" y="54401"/>
                  </a:cubicBezTo>
                  <a:cubicBezTo>
                    <a:pt x="27548" y="48940"/>
                    <a:pt x="27883" y="43479"/>
                    <a:pt x="27737" y="37997"/>
                  </a:cubicBezTo>
                  <a:cubicBezTo>
                    <a:pt x="27737" y="37955"/>
                    <a:pt x="27716" y="37934"/>
                    <a:pt x="27716" y="37872"/>
                  </a:cubicBezTo>
                  <a:cubicBezTo>
                    <a:pt x="27737" y="37872"/>
                    <a:pt x="27799" y="37872"/>
                    <a:pt x="27820" y="37851"/>
                  </a:cubicBezTo>
                  <a:cubicBezTo>
                    <a:pt x="28117" y="37813"/>
                    <a:pt x="28408" y="37799"/>
                    <a:pt x="28695" y="37799"/>
                  </a:cubicBezTo>
                  <a:close/>
                  <a:moveTo>
                    <a:pt x="25958" y="41554"/>
                  </a:moveTo>
                  <a:lnTo>
                    <a:pt x="25958" y="41554"/>
                  </a:lnTo>
                  <a:cubicBezTo>
                    <a:pt x="25833" y="51179"/>
                    <a:pt x="25498" y="76706"/>
                    <a:pt x="25414" y="77313"/>
                  </a:cubicBezTo>
                  <a:cubicBezTo>
                    <a:pt x="25163" y="77396"/>
                    <a:pt x="24912" y="77480"/>
                    <a:pt x="24682" y="77522"/>
                  </a:cubicBezTo>
                  <a:cubicBezTo>
                    <a:pt x="24682" y="75325"/>
                    <a:pt x="25393" y="42140"/>
                    <a:pt x="25477" y="41868"/>
                  </a:cubicBezTo>
                  <a:cubicBezTo>
                    <a:pt x="25500" y="41880"/>
                    <a:pt x="25525" y="41885"/>
                    <a:pt x="25551" y="41885"/>
                  </a:cubicBezTo>
                  <a:cubicBezTo>
                    <a:pt x="25617" y="41885"/>
                    <a:pt x="25689" y="41851"/>
                    <a:pt x="25749" y="41805"/>
                  </a:cubicBezTo>
                  <a:cubicBezTo>
                    <a:pt x="25833" y="41722"/>
                    <a:pt x="25874" y="41638"/>
                    <a:pt x="25958" y="41554"/>
                  </a:cubicBezTo>
                  <a:close/>
                  <a:moveTo>
                    <a:pt x="22778" y="41512"/>
                  </a:moveTo>
                  <a:cubicBezTo>
                    <a:pt x="22840" y="43814"/>
                    <a:pt x="22673" y="46116"/>
                    <a:pt x="22422" y="48417"/>
                  </a:cubicBezTo>
                  <a:cubicBezTo>
                    <a:pt x="22412" y="48585"/>
                    <a:pt x="22537" y="48668"/>
                    <a:pt x="22668" y="48668"/>
                  </a:cubicBezTo>
                  <a:cubicBezTo>
                    <a:pt x="22799" y="48668"/>
                    <a:pt x="22935" y="48585"/>
                    <a:pt x="22945" y="48417"/>
                  </a:cubicBezTo>
                  <a:cubicBezTo>
                    <a:pt x="23217" y="46136"/>
                    <a:pt x="23364" y="43835"/>
                    <a:pt x="23301" y="41533"/>
                  </a:cubicBezTo>
                  <a:lnTo>
                    <a:pt x="23301" y="41533"/>
                  </a:lnTo>
                  <a:cubicBezTo>
                    <a:pt x="23845" y="41554"/>
                    <a:pt x="24410" y="41638"/>
                    <a:pt x="24975" y="41743"/>
                  </a:cubicBezTo>
                  <a:cubicBezTo>
                    <a:pt x="24828" y="42098"/>
                    <a:pt x="24138" y="75555"/>
                    <a:pt x="24159" y="77647"/>
                  </a:cubicBezTo>
                  <a:cubicBezTo>
                    <a:pt x="23636" y="77836"/>
                    <a:pt x="23092" y="77961"/>
                    <a:pt x="22568" y="78129"/>
                  </a:cubicBezTo>
                  <a:cubicBezTo>
                    <a:pt x="21962" y="75597"/>
                    <a:pt x="22820" y="72898"/>
                    <a:pt x="22589" y="70303"/>
                  </a:cubicBezTo>
                  <a:cubicBezTo>
                    <a:pt x="22579" y="70136"/>
                    <a:pt x="22443" y="70052"/>
                    <a:pt x="22312" y="70052"/>
                  </a:cubicBezTo>
                  <a:cubicBezTo>
                    <a:pt x="22181" y="70052"/>
                    <a:pt x="22056" y="70136"/>
                    <a:pt x="22066" y="70303"/>
                  </a:cubicBezTo>
                  <a:cubicBezTo>
                    <a:pt x="22276" y="72940"/>
                    <a:pt x="21439" y="75660"/>
                    <a:pt x="22045" y="78254"/>
                  </a:cubicBezTo>
                  <a:lnTo>
                    <a:pt x="20853" y="78568"/>
                  </a:lnTo>
                  <a:cubicBezTo>
                    <a:pt x="21020" y="73400"/>
                    <a:pt x="20936" y="68232"/>
                    <a:pt x="21020" y="63064"/>
                  </a:cubicBezTo>
                  <a:cubicBezTo>
                    <a:pt x="21020" y="62896"/>
                    <a:pt x="20889" y="62813"/>
                    <a:pt x="20759" y="62813"/>
                  </a:cubicBezTo>
                  <a:cubicBezTo>
                    <a:pt x="20628" y="62813"/>
                    <a:pt x="20497" y="62896"/>
                    <a:pt x="20497" y="63064"/>
                  </a:cubicBezTo>
                  <a:cubicBezTo>
                    <a:pt x="20413" y="68274"/>
                    <a:pt x="20497" y="73505"/>
                    <a:pt x="20330" y="78694"/>
                  </a:cubicBezTo>
                  <a:cubicBezTo>
                    <a:pt x="19974" y="78798"/>
                    <a:pt x="19597" y="78903"/>
                    <a:pt x="19221" y="78987"/>
                  </a:cubicBezTo>
                  <a:cubicBezTo>
                    <a:pt x="19388" y="75116"/>
                    <a:pt x="20058" y="42287"/>
                    <a:pt x="20058" y="41701"/>
                  </a:cubicBezTo>
                  <a:lnTo>
                    <a:pt x="20058" y="41659"/>
                  </a:lnTo>
                  <a:cubicBezTo>
                    <a:pt x="20330" y="41617"/>
                    <a:pt x="20623" y="41596"/>
                    <a:pt x="20936" y="41554"/>
                  </a:cubicBezTo>
                  <a:cubicBezTo>
                    <a:pt x="20936" y="45948"/>
                    <a:pt x="21020" y="50342"/>
                    <a:pt x="21020" y="54778"/>
                  </a:cubicBezTo>
                  <a:cubicBezTo>
                    <a:pt x="21020" y="54945"/>
                    <a:pt x="21151" y="55029"/>
                    <a:pt x="21282" y="55029"/>
                  </a:cubicBezTo>
                  <a:cubicBezTo>
                    <a:pt x="21412" y="55029"/>
                    <a:pt x="21543" y="54945"/>
                    <a:pt x="21543" y="54778"/>
                  </a:cubicBezTo>
                  <a:cubicBezTo>
                    <a:pt x="21543" y="50342"/>
                    <a:pt x="21460" y="45927"/>
                    <a:pt x="21460" y="41533"/>
                  </a:cubicBezTo>
                  <a:cubicBezTo>
                    <a:pt x="21899" y="41512"/>
                    <a:pt x="22317" y="41512"/>
                    <a:pt x="22778" y="41512"/>
                  </a:cubicBezTo>
                  <a:close/>
                  <a:moveTo>
                    <a:pt x="16581" y="45481"/>
                  </a:moveTo>
                  <a:cubicBezTo>
                    <a:pt x="17282" y="45481"/>
                    <a:pt x="17973" y="45560"/>
                    <a:pt x="18635" y="45718"/>
                  </a:cubicBezTo>
                  <a:cubicBezTo>
                    <a:pt x="19263" y="47789"/>
                    <a:pt x="18760" y="50070"/>
                    <a:pt x="18760" y="52183"/>
                  </a:cubicBezTo>
                  <a:cubicBezTo>
                    <a:pt x="18739" y="54736"/>
                    <a:pt x="19032" y="57289"/>
                    <a:pt x="19032" y="59841"/>
                  </a:cubicBezTo>
                  <a:cubicBezTo>
                    <a:pt x="19032" y="59946"/>
                    <a:pt x="19074" y="60030"/>
                    <a:pt x="19158" y="60072"/>
                  </a:cubicBezTo>
                  <a:cubicBezTo>
                    <a:pt x="18970" y="69006"/>
                    <a:pt x="18760" y="78066"/>
                    <a:pt x="18698" y="79154"/>
                  </a:cubicBezTo>
                  <a:cubicBezTo>
                    <a:pt x="17149" y="79510"/>
                    <a:pt x="15601" y="79844"/>
                    <a:pt x="14053" y="80158"/>
                  </a:cubicBezTo>
                  <a:cubicBezTo>
                    <a:pt x="13990" y="80200"/>
                    <a:pt x="13906" y="80200"/>
                    <a:pt x="13822" y="80221"/>
                  </a:cubicBezTo>
                  <a:cubicBezTo>
                    <a:pt x="13843" y="80158"/>
                    <a:pt x="13885" y="80137"/>
                    <a:pt x="13885" y="80054"/>
                  </a:cubicBezTo>
                  <a:cubicBezTo>
                    <a:pt x="13885" y="78777"/>
                    <a:pt x="14325" y="46994"/>
                    <a:pt x="14408" y="45718"/>
                  </a:cubicBezTo>
                  <a:cubicBezTo>
                    <a:pt x="14638" y="45655"/>
                    <a:pt x="14869" y="45634"/>
                    <a:pt x="15099" y="45592"/>
                  </a:cubicBezTo>
                  <a:cubicBezTo>
                    <a:pt x="15182" y="49756"/>
                    <a:pt x="15182" y="53878"/>
                    <a:pt x="15182" y="58021"/>
                  </a:cubicBezTo>
                  <a:cubicBezTo>
                    <a:pt x="15182" y="58189"/>
                    <a:pt x="15313" y="58272"/>
                    <a:pt x="15444" y="58272"/>
                  </a:cubicBezTo>
                  <a:cubicBezTo>
                    <a:pt x="15575" y="58272"/>
                    <a:pt x="15706" y="58189"/>
                    <a:pt x="15706" y="58021"/>
                  </a:cubicBezTo>
                  <a:cubicBezTo>
                    <a:pt x="15706" y="53857"/>
                    <a:pt x="15706" y="49694"/>
                    <a:pt x="15622" y="45530"/>
                  </a:cubicBezTo>
                  <a:cubicBezTo>
                    <a:pt x="15942" y="45497"/>
                    <a:pt x="16263" y="45481"/>
                    <a:pt x="16581" y="45481"/>
                  </a:cubicBezTo>
                  <a:close/>
                  <a:moveTo>
                    <a:pt x="13739" y="48292"/>
                  </a:moveTo>
                  <a:lnTo>
                    <a:pt x="13739" y="48292"/>
                  </a:lnTo>
                  <a:cubicBezTo>
                    <a:pt x="13718" y="48710"/>
                    <a:pt x="13383" y="79635"/>
                    <a:pt x="13362" y="80096"/>
                  </a:cubicBezTo>
                  <a:cubicBezTo>
                    <a:pt x="13362" y="80200"/>
                    <a:pt x="13404" y="80263"/>
                    <a:pt x="13509" y="80305"/>
                  </a:cubicBezTo>
                  <a:cubicBezTo>
                    <a:pt x="12860" y="80451"/>
                    <a:pt x="12211" y="80681"/>
                    <a:pt x="11584" y="80953"/>
                  </a:cubicBezTo>
                  <a:cubicBezTo>
                    <a:pt x="11730" y="78652"/>
                    <a:pt x="12107" y="76371"/>
                    <a:pt x="12065" y="74070"/>
                  </a:cubicBezTo>
                  <a:cubicBezTo>
                    <a:pt x="12065" y="73902"/>
                    <a:pt x="11934" y="73818"/>
                    <a:pt x="11803" y="73818"/>
                  </a:cubicBezTo>
                  <a:cubicBezTo>
                    <a:pt x="11673" y="73818"/>
                    <a:pt x="11542" y="73902"/>
                    <a:pt x="11542" y="74070"/>
                  </a:cubicBezTo>
                  <a:cubicBezTo>
                    <a:pt x="11605" y="76455"/>
                    <a:pt x="11207" y="78798"/>
                    <a:pt x="11060" y="81184"/>
                  </a:cubicBezTo>
                  <a:cubicBezTo>
                    <a:pt x="10663" y="81351"/>
                    <a:pt x="10265" y="81518"/>
                    <a:pt x="9868" y="81707"/>
                  </a:cubicBezTo>
                  <a:cubicBezTo>
                    <a:pt x="8759" y="75639"/>
                    <a:pt x="10893" y="69466"/>
                    <a:pt x="10433" y="63378"/>
                  </a:cubicBezTo>
                  <a:cubicBezTo>
                    <a:pt x="10412" y="63210"/>
                    <a:pt x="10271" y="63126"/>
                    <a:pt x="10140" y="63126"/>
                  </a:cubicBezTo>
                  <a:cubicBezTo>
                    <a:pt x="10009" y="63126"/>
                    <a:pt x="9889" y="63210"/>
                    <a:pt x="9910" y="63378"/>
                  </a:cubicBezTo>
                  <a:cubicBezTo>
                    <a:pt x="10370" y="69571"/>
                    <a:pt x="8194" y="75764"/>
                    <a:pt x="9387" y="81916"/>
                  </a:cubicBezTo>
                  <a:cubicBezTo>
                    <a:pt x="9073" y="82041"/>
                    <a:pt x="8717" y="82209"/>
                    <a:pt x="8403" y="82334"/>
                  </a:cubicBezTo>
                  <a:cubicBezTo>
                    <a:pt x="8487" y="80891"/>
                    <a:pt x="8822" y="50175"/>
                    <a:pt x="8822" y="49087"/>
                  </a:cubicBezTo>
                  <a:cubicBezTo>
                    <a:pt x="8888" y="49095"/>
                    <a:pt x="8959" y="49098"/>
                    <a:pt x="9033" y="49098"/>
                  </a:cubicBezTo>
                  <a:cubicBezTo>
                    <a:pt x="9355" y="49098"/>
                    <a:pt x="9733" y="49033"/>
                    <a:pt x="10056" y="48982"/>
                  </a:cubicBezTo>
                  <a:lnTo>
                    <a:pt x="10056" y="49045"/>
                  </a:lnTo>
                  <a:cubicBezTo>
                    <a:pt x="10224" y="52707"/>
                    <a:pt x="9721" y="56368"/>
                    <a:pt x="9533" y="60030"/>
                  </a:cubicBezTo>
                  <a:cubicBezTo>
                    <a:pt x="9523" y="60197"/>
                    <a:pt x="9648" y="60281"/>
                    <a:pt x="9779" y="60281"/>
                  </a:cubicBezTo>
                  <a:cubicBezTo>
                    <a:pt x="9910" y="60281"/>
                    <a:pt x="10046" y="60197"/>
                    <a:pt x="10056" y="60030"/>
                  </a:cubicBezTo>
                  <a:cubicBezTo>
                    <a:pt x="10244" y="56368"/>
                    <a:pt x="10747" y="52707"/>
                    <a:pt x="10579" y="49045"/>
                  </a:cubicBezTo>
                  <a:cubicBezTo>
                    <a:pt x="10579" y="48982"/>
                    <a:pt x="10579" y="48961"/>
                    <a:pt x="10558" y="48940"/>
                  </a:cubicBezTo>
                  <a:cubicBezTo>
                    <a:pt x="11033" y="48940"/>
                    <a:pt x="11618" y="49033"/>
                    <a:pt x="12155" y="49033"/>
                  </a:cubicBezTo>
                  <a:cubicBezTo>
                    <a:pt x="12423" y="49033"/>
                    <a:pt x="12679" y="49010"/>
                    <a:pt x="12902" y="48940"/>
                  </a:cubicBezTo>
                  <a:cubicBezTo>
                    <a:pt x="13174" y="48857"/>
                    <a:pt x="13488" y="48564"/>
                    <a:pt x="13739" y="48292"/>
                  </a:cubicBezTo>
                  <a:close/>
                  <a:moveTo>
                    <a:pt x="57954" y="1"/>
                  </a:moveTo>
                  <a:cubicBezTo>
                    <a:pt x="54991" y="1"/>
                    <a:pt x="52053" y="257"/>
                    <a:pt x="49100" y="293"/>
                  </a:cubicBezTo>
                  <a:cubicBezTo>
                    <a:pt x="49057" y="222"/>
                    <a:pt x="48967" y="161"/>
                    <a:pt x="48874" y="161"/>
                  </a:cubicBezTo>
                  <a:cubicBezTo>
                    <a:pt x="48830" y="161"/>
                    <a:pt x="48785" y="175"/>
                    <a:pt x="48744" y="209"/>
                  </a:cubicBezTo>
                  <a:cubicBezTo>
                    <a:pt x="46903" y="1548"/>
                    <a:pt x="45061" y="3034"/>
                    <a:pt x="45710" y="5482"/>
                  </a:cubicBezTo>
                  <a:cubicBezTo>
                    <a:pt x="44392" y="6277"/>
                    <a:pt x="43074" y="7051"/>
                    <a:pt x="41776" y="7930"/>
                  </a:cubicBezTo>
                  <a:cubicBezTo>
                    <a:pt x="39266" y="9562"/>
                    <a:pt x="37110" y="11717"/>
                    <a:pt x="34411" y="13077"/>
                  </a:cubicBezTo>
                  <a:cubicBezTo>
                    <a:pt x="34361" y="13027"/>
                    <a:pt x="34298" y="13005"/>
                    <a:pt x="34235" y="13005"/>
                  </a:cubicBezTo>
                  <a:cubicBezTo>
                    <a:pt x="34088" y="13005"/>
                    <a:pt x="33943" y="13125"/>
                    <a:pt x="33972" y="13286"/>
                  </a:cubicBezTo>
                  <a:cubicBezTo>
                    <a:pt x="33700" y="13412"/>
                    <a:pt x="33867" y="13726"/>
                    <a:pt x="34097" y="13747"/>
                  </a:cubicBezTo>
                  <a:cubicBezTo>
                    <a:pt x="34223" y="14374"/>
                    <a:pt x="34202" y="15044"/>
                    <a:pt x="34118" y="15672"/>
                  </a:cubicBezTo>
                  <a:cubicBezTo>
                    <a:pt x="34097" y="15797"/>
                    <a:pt x="34139" y="15965"/>
                    <a:pt x="34307" y="15986"/>
                  </a:cubicBezTo>
                  <a:cubicBezTo>
                    <a:pt x="35081" y="16111"/>
                    <a:pt x="36336" y="16530"/>
                    <a:pt x="36608" y="17367"/>
                  </a:cubicBezTo>
                  <a:cubicBezTo>
                    <a:pt x="36629" y="17408"/>
                    <a:pt x="36650" y="17450"/>
                    <a:pt x="36692" y="17471"/>
                  </a:cubicBezTo>
                  <a:cubicBezTo>
                    <a:pt x="34620" y="19354"/>
                    <a:pt x="31817" y="20191"/>
                    <a:pt x="29536" y="21760"/>
                  </a:cubicBezTo>
                  <a:cubicBezTo>
                    <a:pt x="26481" y="23895"/>
                    <a:pt x="23510" y="26175"/>
                    <a:pt x="20413" y="28268"/>
                  </a:cubicBezTo>
                  <a:cubicBezTo>
                    <a:pt x="19367" y="28979"/>
                    <a:pt x="18300" y="29649"/>
                    <a:pt x="17233" y="30318"/>
                  </a:cubicBezTo>
                  <a:cubicBezTo>
                    <a:pt x="17128" y="30318"/>
                    <a:pt x="16982" y="30360"/>
                    <a:pt x="16940" y="30486"/>
                  </a:cubicBezTo>
                  <a:cubicBezTo>
                    <a:pt x="15266" y="31511"/>
                    <a:pt x="13571" y="32494"/>
                    <a:pt x="11856" y="33478"/>
                  </a:cubicBezTo>
                  <a:cubicBezTo>
                    <a:pt x="11668" y="33472"/>
                    <a:pt x="11480" y="33469"/>
                    <a:pt x="11293" y="33469"/>
                  </a:cubicBezTo>
                  <a:cubicBezTo>
                    <a:pt x="9534" y="33469"/>
                    <a:pt x="7774" y="33710"/>
                    <a:pt x="5997" y="33729"/>
                  </a:cubicBezTo>
                  <a:cubicBezTo>
                    <a:pt x="5411" y="33729"/>
                    <a:pt x="4198" y="35068"/>
                    <a:pt x="3946" y="35570"/>
                  </a:cubicBezTo>
                  <a:cubicBezTo>
                    <a:pt x="3833" y="35782"/>
                    <a:pt x="4016" y="35975"/>
                    <a:pt x="4185" y="35975"/>
                  </a:cubicBezTo>
                  <a:cubicBezTo>
                    <a:pt x="4267" y="35975"/>
                    <a:pt x="4345" y="35930"/>
                    <a:pt x="4386" y="35821"/>
                  </a:cubicBezTo>
                  <a:cubicBezTo>
                    <a:pt x="4574" y="35465"/>
                    <a:pt x="4951" y="35173"/>
                    <a:pt x="5244" y="34921"/>
                  </a:cubicBezTo>
                  <a:cubicBezTo>
                    <a:pt x="5934" y="34294"/>
                    <a:pt x="6478" y="34252"/>
                    <a:pt x="7357" y="34210"/>
                  </a:cubicBezTo>
                  <a:cubicBezTo>
                    <a:pt x="8571" y="34126"/>
                    <a:pt x="9763" y="34022"/>
                    <a:pt x="10977" y="34001"/>
                  </a:cubicBezTo>
                  <a:lnTo>
                    <a:pt x="10977" y="34001"/>
                  </a:lnTo>
                  <a:cubicBezTo>
                    <a:pt x="9931" y="34649"/>
                    <a:pt x="8968" y="35465"/>
                    <a:pt x="7985" y="36240"/>
                  </a:cubicBezTo>
                  <a:cubicBezTo>
                    <a:pt x="7922" y="36281"/>
                    <a:pt x="7859" y="36323"/>
                    <a:pt x="7817" y="36407"/>
                  </a:cubicBezTo>
                  <a:cubicBezTo>
                    <a:pt x="6374" y="37642"/>
                    <a:pt x="4930" y="38834"/>
                    <a:pt x="3214" y="39671"/>
                  </a:cubicBezTo>
                  <a:cubicBezTo>
                    <a:pt x="2944" y="39815"/>
                    <a:pt x="3108" y="40161"/>
                    <a:pt x="3346" y="40161"/>
                  </a:cubicBezTo>
                  <a:cubicBezTo>
                    <a:pt x="3384" y="40161"/>
                    <a:pt x="3424" y="40152"/>
                    <a:pt x="3465" y="40131"/>
                  </a:cubicBezTo>
                  <a:cubicBezTo>
                    <a:pt x="4302" y="39734"/>
                    <a:pt x="5097" y="39211"/>
                    <a:pt x="5830" y="38688"/>
                  </a:cubicBezTo>
                  <a:cubicBezTo>
                    <a:pt x="5934" y="39838"/>
                    <a:pt x="5871" y="41010"/>
                    <a:pt x="5955" y="42161"/>
                  </a:cubicBezTo>
                  <a:cubicBezTo>
                    <a:pt x="5966" y="42328"/>
                    <a:pt x="6102" y="42412"/>
                    <a:pt x="6232" y="42412"/>
                  </a:cubicBezTo>
                  <a:cubicBezTo>
                    <a:pt x="6363" y="42412"/>
                    <a:pt x="6489" y="42328"/>
                    <a:pt x="6478" y="42161"/>
                  </a:cubicBezTo>
                  <a:cubicBezTo>
                    <a:pt x="6395" y="40885"/>
                    <a:pt x="6478" y="39566"/>
                    <a:pt x="6311" y="38311"/>
                  </a:cubicBezTo>
                  <a:cubicBezTo>
                    <a:pt x="6415" y="38248"/>
                    <a:pt x="6562" y="38123"/>
                    <a:pt x="6667" y="38060"/>
                  </a:cubicBezTo>
                  <a:cubicBezTo>
                    <a:pt x="6939" y="39232"/>
                    <a:pt x="7001" y="40466"/>
                    <a:pt x="7106" y="41659"/>
                  </a:cubicBezTo>
                  <a:cubicBezTo>
                    <a:pt x="7116" y="41826"/>
                    <a:pt x="7252" y="41910"/>
                    <a:pt x="7383" y="41910"/>
                  </a:cubicBezTo>
                  <a:cubicBezTo>
                    <a:pt x="7514" y="41910"/>
                    <a:pt x="7639" y="41826"/>
                    <a:pt x="7629" y="41659"/>
                  </a:cubicBezTo>
                  <a:cubicBezTo>
                    <a:pt x="7545" y="40320"/>
                    <a:pt x="7441" y="39002"/>
                    <a:pt x="7127" y="37683"/>
                  </a:cubicBezTo>
                  <a:cubicBezTo>
                    <a:pt x="7357" y="37495"/>
                    <a:pt x="7566" y="37328"/>
                    <a:pt x="7817" y="37139"/>
                  </a:cubicBezTo>
                  <a:lnTo>
                    <a:pt x="7817" y="37139"/>
                  </a:lnTo>
                  <a:cubicBezTo>
                    <a:pt x="7775" y="37955"/>
                    <a:pt x="7775" y="38750"/>
                    <a:pt x="7922" y="39566"/>
                  </a:cubicBezTo>
                  <a:cubicBezTo>
                    <a:pt x="7939" y="39700"/>
                    <a:pt x="8029" y="39757"/>
                    <a:pt x="8128" y="39757"/>
                  </a:cubicBezTo>
                  <a:cubicBezTo>
                    <a:pt x="8275" y="39757"/>
                    <a:pt x="8441" y="39629"/>
                    <a:pt x="8403" y="39441"/>
                  </a:cubicBezTo>
                  <a:cubicBezTo>
                    <a:pt x="8257" y="38520"/>
                    <a:pt x="8299" y="37642"/>
                    <a:pt x="8340" y="36721"/>
                  </a:cubicBezTo>
                  <a:cubicBezTo>
                    <a:pt x="9136" y="36030"/>
                    <a:pt x="9972" y="35361"/>
                    <a:pt x="10872" y="34754"/>
                  </a:cubicBezTo>
                  <a:lnTo>
                    <a:pt x="10872" y="34775"/>
                  </a:lnTo>
                  <a:cubicBezTo>
                    <a:pt x="11102" y="36240"/>
                    <a:pt x="10872" y="37767"/>
                    <a:pt x="11207" y="39232"/>
                  </a:cubicBezTo>
                  <a:cubicBezTo>
                    <a:pt x="11240" y="39366"/>
                    <a:pt x="11341" y="39423"/>
                    <a:pt x="11444" y="39423"/>
                  </a:cubicBezTo>
                  <a:cubicBezTo>
                    <a:pt x="11599" y="39423"/>
                    <a:pt x="11759" y="39294"/>
                    <a:pt x="11709" y="39106"/>
                  </a:cubicBezTo>
                  <a:cubicBezTo>
                    <a:pt x="11374" y="37642"/>
                    <a:pt x="11605" y="36114"/>
                    <a:pt x="11374" y="34649"/>
                  </a:cubicBezTo>
                  <a:cubicBezTo>
                    <a:pt x="11374" y="34566"/>
                    <a:pt x="11312" y="34524"/>
                    <a:pt x="11270" y="34503"/>
                  </a:cubicBezTo>
                  <a:cubicBezTo>
                    <a:pt x="11291" y="34461"/>
                    <a:pt x="11333" y="34440"/>
                    <a:pt x="11374" y="34419"/>
                  </a:cubicBezTo>
                  <a:cubicBezTo>
                    <a:pt x="11542" y="34294"/>
                    <a:pt x="11751" y="34189"/>
                    <a:pt x="11939" y="34043"/>
                  </a:cubicBezTo>
                  <a:lnTo>
                    <a:pt x="12107" y="34043"/>
                  </a:lnTo>
                  <a:cubicBezTo>
                    <a:pt x="12274" y="34043"/>
                    <a:pt x="12358" y="33917"/>
                    <a:pt x="12358" y="33792"/>
                  </a:cubicBezTo>
                  <a:cubicBezTo>
                    <a:pt x="12462" y="33708"/>
                    <a:pt x="12567" y="33666"/>
                    <a:pt x="12693" y="33603"/>
                  </a:cubicBezTo>
                  <a:lnTo>
                    <a:pt x="12693" y="33666"/>
                  </a:lnTo>
                  <a:lnTo>
                    <a:pt x="12693" y="37495"/>
                  </a:lnTo>
                  <a:cubicBezTo>
                    <a:pt x="12693" y="37673"/>
                    <a:pt x="12823" y="37762"/>
                    <a:pt x="12954" y="37762"/>
                  </a:cubicBezTo>
                  <a:cubicBezTo>
                    <a:pt x="13085" y="37762"/>
                    <a:pt x="13216" y="37673"/>
                    <a:pt x="13216" y="37495"/>
                  </a:cubicBezTo>
                  <a:lnTo>
                    <a:pt x="13216" y="33687"/>
                  </a:lnTo>
                  <a:cubicBezTo>
                    <a:pt x="13216" y="33561"/>
                    <a:pt x="13111" y="33478"/>
                    <a:pt x="13006" y="33457"/>
                  </a:cubicBezTo>
                  <a:cubicBezTo>
                    <a:pt x="14032" y="32850"/>
                    <a:pt x="15036" y="32243"/>
                    <a:pt x="16040" y="31678"/>
                  </a:cubicBezTo>
                  <a:cubicBezTo>
                    <a:pt x="16145" y="32829"/>
                    <a:pt x="16103" y="33959"/>
                    <a:pt x="16103" y="35110"/>
                  </a:cubicBezTo>
                  <a:cubicBezTo>
                    <a:pt x="16103" y="35277"/>
                    <a:pt x="16234" y="35361"/>
                    <a:pt x="16365" y="35361"/>
                  </a:cubicBezTo>
                  <a:cubicBezTo>
                    <a:pt x="16495" y="35361"/>
                    <a:pt x="16626" y="35277"/>
                    <a:pt x="16626" y="35110"/>
                  </a:cubicBezTo>
                  <a:cubicBezTo>
                    <a:pt x="16626" y="33854"/>
                    <a:pt x="16710" y="32620"/>
                    <a:pt x="16542" y="31385"/>
                  </a:cubicBezTo>
                  <a:cubicBezTo>
                    <a:pt x="16647" y="31344"/>
                    <a:pt x="16752" y="31260"/>
                    <a:pt x="16856" y="31197"/>
                  </a:cubicBezTo>
                  <a:lnTo>
                    <a:pt x="16856" y="31197"/>
                  </a:lnTo>
                  <a:cubicBezTo>
                    <a:pt x="16835" y="32452"/>
                    <a:pt x="16940" y="33687"/>
                    <a:pt x="17149" y="34921"/>
                  </a:cubicBezTo>
                  <a:cubicBezTo>
                    <a:pt x="17166" y="35055"/>
                    <a:pt x="17260" y="35112"/>
                    <a:pt x="17362" y="35112"/>
                  </a:cubicBezTo>
                  <a:cubicBezTo>
                    <a:pt x="17516" y="35112"/>
                    <a:pt x="17689" y="34984"/>
                    <a:pt x="17651" y="34796"/>
                  </a:cubicBezTo>
                  <a:cubicBezTo>
                    <a:pt x="17400" y="33499"/>
                    <a:pt x="17338" y="32201"/>
                    <a:pt x="17379" y="30883"/>
                  </a:cubicBezTo>
                  <a:cubicBezTo>
                    <a:pt x="18614" y="30151"/>
                    <a:pt x="19848" y="29377"/>
                    <a:pt x="21041" y="28561"/>
                  </a:cubicBezTo>
                  <a:cubicBezTo>
                    <a:pt x="21208" y="28456"/>
                    <a:pt x="21334" y="28351"/>
                    <a:pt x="21480" y="28247"/>
                  </a:cubicBezTo>
                  <a:lnTo>
                    <a:pt x="21480" y="28247"/>
                  </a:lnTo>
                  <a:cubicBezTo>
                    <a:pt x="21480" y="29502"/>
                    <a:pt x="21418" y="30737"/>
                    <a:pt x="21564" y="31992"/>
                  </a:cubicBezTo>
                  <a:cubicBezTo>
                    <a:pt x="21596" y="32160"/>
                    <a:pt x="21742" y="32243"/>
                    <a:pt x="21873" y="32243"/>
                  </a:cubicBezTo>
                  <a:cubicBezTo>
                    <a:pt x="22004" y="32243"/>
                    <a:pt x="22119" y="32160"/>
                    <a:pt x="22087" y="31992"/>
                  </a:cubicBezTo>
                  <a:cubicBezTo>
                    <a:pt x="21941" y="30674"/>
                    <a:pt x="21983" y="29377"/>
                    <a:pt x="22004" y="28058"/>
                  </a:cubicBezTo>
                  <a:cubicBezTo>
                    <a:pt x="22004" y="28017"/>
                    <a:pt x="21983" y="27954"/>
                    <a:pt x="21962" y="27933"/>
                  </a:cubicBezTo>
                  <a:cubicBezTo>
                    <a:pt x="22422" y="27619"/>
                    <a:pt x="22882" y="27284"/>
                    <a:pt x="23343" y="26970"/>
                  </a:cubicBezTo>
                  <a:cubicBezTo>
                    <a:pt x="23468" y="27828"/>
                    <a:pt x="23343" y="28686"/>
                    <a:pt x="23510" y="29544"/>
                  </a:cubicBezTo>
                  <a:cubicBezTo>
                    <a:pt x="23527" y="29685"/>
                    <a:pt x="23616" y="29744"/>
                    <a:pt x="23713" y="29744"/>
                  </a:cubicBezTo>
                  <a:cubicBezTo>
                    <a:pt x="23861" y="29744"/>
                    <a:pt x="24029" y="29608"/>
                    <a:pt x="23991" y="29419"/>
                  </a:cubicBezTo>
                  <a:cubicBezTo>
                    <a:pt x="23845" y="28540"/>
                    <a:pt x="23970" y="27619"/>
                    <a:pt x="23824" y="26740"/>
                  </a:cubicBezTo>
                  <a:cubicBezTo>
                    <a:pt x="23824" y="26698"/>
                    <a:pt x="23782" y="26678"/>
                    <a:pt x="23782" y="26657"/>
                  </a:cubicBezTo>
                  <a:cubicBezTo>
                    <a:pt x="24975" y="25820"/>
                    <a:pt x="26146" y="24962"/>
                    <a:pt x="27318" y="24083"/>
                  </a:cubicBezTo>
                  <a:cubicBezTo>
                    <a:pt x="27339" y="25862"/>
                    <a:pt x="27486" y="27619"/>
                    <a:pt x="27506" y="29398"/>
                  </a:cubicBezTo>
                  <a:cubicBezTo>
                    <a:pt x="27506" y="29481"/>
                    <a:pt x="27527" y="29523"/>
                    <a:pt x="27590" y="29586"/>
                  </a:cubicBezTo>
                  <a:cubicBezTo>
                    <a:pt x="26167" y="30611"/>
                    <a:pt x="24724" y="31595"/>
                    <a:pt x="23259" y="32557"/>
                  </a:cubicBezTo>
                  <a:cubicBezTo>
                    <a:pt x="23112" y="31092"/>
                    <a:pt x="23259" y="29628"/>
                    <a:pt x="23133" y="28163"/>
                  </a:cubicBezTo>
                  <a:cubicBezTo>
                    <a:pt x="23123" y="27996"/>
                    <a:pt x="22987" y="27912"/>
                    <a:pt x="22856" y="27912"/>
                  </a:cubicBezTo>
                  <a:cubicBezTo>
                    <a:pt x="22725" y="27912"/>
                    <a:pt x="22600" y="27996"/>
                    <a:pt x="22610" y="28163"/>
                  </a:cubicBezTo>
                  <a:cubicBezTo>
                    <a:pt x="22778" y="29732"/>
                    <a:pt x="22589" y="31302"/>
                    <a:pt x="22778" y="32871"/>
                  </a:cubicBezTo>
                  <a:cubicBezTo>
                    <a:pt x="21460" y="33750"/>
                    <a:pt x="20162" y="34608"/>
                    <a:pt x="18844" y="35424"/>
                  </a:cubicBezTo>
                  <a:lnTo>
                    <a:pt x="18844" y="35319"/>
                  </a:lnTo>
                  <a:cubicBezTo>
                    <a:pt x="18698" y="34105"/>
                    <a:pt x="18614" y="32934"/>
                    <a:pt x="18593" y="31720"/>
                  </a:cubicBezTo>
                  <a:cubicBezTo>
                    <a:pt x="18593" y="31553"/>
                    <a:pt x="18462" y="31469"/>
                    <a:pt x="18331" y="31469"/>
                  </a:cubicBezTo>
                  <a:cubicBezTo>
                    <a:pt x="18201" y="31469"/>
                    <a:pt x="18070" y="31553"/>
                    <a:pt x="18070" y="31720"/>
                  </a:cubicBezTo>
                  <a:cubicBezTo>
                    <a:pt x="18070" y="32976"/>
                    <a:pt x="18175" y="34210"/>
                    <a:pt x="18321" y="35465"/>
                  </a:cubicBezTo>
                  <a:cubicBezTo>
                    <a:pt x="18342" y="35570"/>
                    <a:pt x="18405" y="35633"/>
                    <a:pt x="18447" y="35654"/>
                  </a:cubicBezTo>
                  <a:cubicBezTo>
                    <a:pt x="13843" y="38520"/>
                    <a:pt x="9136" y="41219"/>
                    <a:pt x="4365" y="43730"/>
                  </a:cubicBezTo>
                  <a:cubicBezTo>
                    <a:pt x="4118" y="43872"/>
                    <a:pt x="4258" y="44207"/>
                    <a:pt x="4484" y="44207"/>
                  </a:cubicBezTo>
                  <a:cubicBezTo>
                    <a:pt x="4526" y="44207"/>
                    <a:pt x="4570" y="44196"/>
                    <a:pt x="4616" y="44170"/>
                  </a:cubicBezTo>
                  <a:cubicBezTo>
                    <a:pt x="12776" y="39922"/>
                    <a:pt x="20748" y="35068"/>
                    <a:pt x="28239" y="29711"/>
                  </a:cubicBezTo>
                  <a:cubicBezTo>
                    <a:pt x="31984" y="27054"/>
                    <a:pt x="35604" y="24250"/>
                    <a:pt x="39454" y="21677"/>
                  </a:cubicBezTo>
                  <a:cubicBezTo>
                    <a:pt x="41295" y="20463"/>
                    <a:pt x="43178" y="19312"/>
                    <a:pt x="45103" y="18266"/>
                  </a:cubicBezTo>
                  <a:cubicBezTo>
                    <a:pt x="46944" y="17283"/>
                    <a:pt x="48744" y="16320"/>
                    <a:pt x="50418" y="15065"/>
                  </a:cubicBezTo>
                  <a:lnTo>
                    <a:pt x="50418" y="15065"/>
                  </a:lnTo>
                  <a:cubicBezTo>
                    <a:pt x="50606" y="17011"/>
                    <a:pt x="50313" y="18915"/>
                    <a:pt x="50041" y="20819"/>
                  </a:cubicBezTo>
                  <a:lnTo>
                    <a:pt x="50020" y="20819"/>
                  </a:lnTo>
                  <a:cubicBezTo>
                    <a:pt x="47928" y="21886"/>
                    <a:pt x="46024" y="23225"/>
                    <a:pt x="44036" y="24439"/>
                  </a:cubicBezTo>
                  <a:cubicBezTo>
                    <a:pt x="42069" y="25631"/>
                    <a:pt x="39956" y="26573"/>
                    <a:pt x="37905" y="27598"/>
                  </a:cubicBezTo>
                  <a:cubicBezTo>
                    <a:pt x="33553" y="29816"/>
                    <a:pt x="29683" y="32913"/>
                    <a:pt x="25540" y="35528"/>
                  </a:cubicBezTo>
                  <a:cubicBezTo>
                    <a:pt x="23740" y="36679"/>
                    <a:pt x="21857" y="37683"/>
                    <a:pt x="20079" y="38876"/>
                  </a:cubicBezTo>
                  <a:cubicBezTo>
                    <a:pt x="18321" y="40048"/>
                    <a:pt x="16626" y="41303"/>
                    <a:pt x="14890" y="42538"/>
                  </a:cubicBezTo>
                  <a:cubicBezTo>
                    <a:pt x="11374" y="45069"/>
                    <a:pt x="7650" y="47664"/>
                    <a:pt x="3382" y="48752"/>
                  </a:cubicBezTo>
                  <a:cubicBezTo>
                    <a:pt x="3096" y="48828"/>
                    <a:pt x="3191" y="49268"/>
                    <a:pt x="3447" y="49268"/>
                  </a:cubicBezTo>
                  <a:cubicBezTo>
                    <a:pt x="3473" y="49268"/>
                    <a:pt x="3500" y="49264"/>
                    <a:pt x="3528" y="49254"/>
                  </a:cubicBezTo>
                  <a:cubicBezTo>
                    <a:pt x="4888" y="48919"/>
                    <a:pt x="6164" y="48417"/>
                    <a:pt x="7420" y="47810"/>
                  </a:cubicBezTo>
                  <a:cubicBezTo>
                    <a:pt x="7420" y="47873"/>
                    <a:pt x="7420" y="47915"/>
                    <a:pt x="7462" y="47936"/>
                  </a:cubicBezTo>
                  <a:cubicBezTo>
                    <a:pt x="7671" y="48229"/>
                    <a:pt x="7922" y="48605"/>
                    <a:pt x="8236" y="48836"/>
                  </a:cubicBezTo>
                  <a:cubicBezTo>
                    <a:pt x="8236" y="49254"/>
                    <a:pt x="8194" y="49694"/>
                    <a:pt x="8173" y="50112"/>
                  </a:cubicBezTo>
                  <a:cubicBezTo>
                    <a:pt x="8152" y="50133"/>
                    <a:pt x="8089" y="50175"/>
                    <a:pt x="8068" y="50196"/>
                  </a:cubicBezTo>
                  <a:cubicBezTo>
                    <a:pt x="7677" y="50794"/>
                    <a:pt x="6934" y="50929"/>
                    <a:pt x="6149" y="50929"/>
                  </a:cubicBezTo>
                  <a:cubicBezTo>
                    <a:pt x="5510" y="50929"/>
                    <a:pt x="4842" y="50839"/>
                    <a:pt x="4315" y="50839"/>
                  </a:cubicBezTo>
                  <a:cubicBezTo>
                    <a:pt x="4245" y="50839"/>
                    <a:pt x="4178" y="50841"/>
                    <a:pt x="4114" y="50844"/>
                  </a:cubicBezTo>
                  <a:cubicBezTo>
                    <a:pt x="3786" y="50865"/>
                    <a:pt x="3779" y="51368"/>
                    <a:pt x="4095" y="51368"/>
                  </a:cubicBezTo>
                  <a:cubicBezTo>
                    <a:pt x="4101" y="51368"/>
                    <a:pt x="4107" y="51368"/>
                    <a:pt x="4114" y="51367"/>
                  </a:cubicBezTo>
                  <a:cubicBezTo>
                    <a:pt x="4206" y="51363"/>
                    <a:pt x="4300" y="51362"/>
                    <a:pt x="4396" y="51362"/>
                  </a:cubicBezTo>
                  <a:cubicBezTo>
                    <a:pt x="4803" y="51362"/>
                    <a:pt x="5243" y="51392"/>
                    <a:pt x="5683" y="51409"/>
                  </a:cubicBezTo>
                  <a:cubicBezTo>
                    <a:pt x="5683" y="55217"/>
                    <a:pt x="5620" y="59005"/>
                    <a:pt x="5620" y="62792"/>
                  </a:cubicBezTo>
                  <a:cubicBezTo>
                    <a:pt x="5620" y="62959"/>
                    <a:pt x="5751" y="63043"/>
                    <a:pt x="5882" y="63043"/>
                  </a:cubicBezTo>
                  <a:cubicBezTo>
                    <a:pt x="6013" y="63043"/>
                    <a:pt x="6143" y="62959"/>
                    <a:pt x="6143" y="62792"/>
                  </a:cubicBezTo>
                  <a:cubicBezTo>
                    <a:pt x="6143" y="59005"/>
                    <a:pt x="6206" y="55217"/>
                    <a:pt x="6206" y="51409"/>
                  </a:cubicBezTo>
                  <a:cubicBezTo>
                    <a:pt x="6562" y="51409"/>
                    <a:pt x="6876" y="51388"/>
                    <a:pt x="7190" y="51326"/>
                  </a:cubicBezTo>
                  <a:lnTo>
                    <a:pt x="7190" y="51326"/>
                  </a:lnTo>
                  <a:cubicBezTo>
                    <a:pt x="7190" y="52016"/>
                    <a:pt x="6918" y="81769"/>
                    <a:pt x="6834" y="82460"/>
                  </a:cubicBezTo>
                  <a:cubicBezTo>
                    <a:pt x="6823" y="82638"/>
                    <a:pt x="6949" y="82727"/>
                    <a:pt x="7080" y="82727"/>
                  </a:cubicBezTo>
                  <a:cubicBezTo>
                    <a:pt x="7211" y="82727"/>
                    <a:pt x="7347" y="82638"/>
                    <a:pt x="7357" y="82460"/>
                  </a:cubicBezTo>
                  <a:cubicBezTo>
                    <a:pt x="7441" y="81707"/>
                    <a:pt x="7713" y="51911"/>
                    <a:pt x="7713" y="51158"/>
                  </a:cubicBezTo>
                  <a:lnTo>
                    <a:pt x="7713" y="51137"/>
                  </a:lnTo>
                  <a:cubicBezTo>
                    <a:pt x="7859" y="51054"/>
                    <a:pt x="8027" y="50970"/>
                    <a:pt x="8152" y="50865"/>
                  </a:cubicBezTo>
                  <a:lnTo>
                    <a:pt x="8152" y="50865"/>
                  </a:lnTo>
                  <a:cubicBezTo>
                    <a:pt x="8173" y="51367"/>
                    <a:pt x="7880" y="81895"/>
                    <a:pt x="7859" y="82334"/>
                  </a:cubicBezTo>
                  <a:cubicBezTo>
                    <a:pt x="7859" y="82418"/>
                    <a:pt x="7880" y="82460"/>
                    <a:pt x="7922" y="82502"/>
                  </a:cubicBezTo>
                  <a:cubicBezTo>
                    <a:pt x="7231" y="82753"/>
                    <a:pt x="6541" y="82983"/>
                    <a:pt x="5851" y="83171"/>
                  </a:cubicBezTo>
                  <a:cubicBezTo>
                    <a:pt x="5809" y="77480"/>
                    <a:pt x="5432" y="71747"/>
                    <a:pt x="6185" y="66098"/>
                  </a:cubicBezTo>
                  <a:cubicBezTo>
                    <a:pt x="6210" y="65899"/>
                    <a:pt x="6035" y="65766"/>
                    <a:pt x="5885" y="65766"/>
                  </a:cubicBezTo>
                  <a:cubicBezTo>
                    <a:pt x="5783" y="65766"/>
                    <a:pt x="5692" y="65828"/>
                    <a:pt x="5683" y="65972"/>
                  </a:cubicBezTo>
                  <a:cubicBezTo>
                    <a:pt x="4909" y="71726"/>
                    <a:pt x="5327" y="77522"/>
                    <a:pt x="5327" y="83297"/>
                  </a:cubicBezTo>
                  <a:cubicBezTo>
                    <a:pt x="4909" y="83381"/>
                    <a:pt x="4449" y="83464"/>
                    <a:pt x="4009" y="83485"/>
                  </a:cubicBezTo>
                  <a:cubicBezTo>
                    <a:pt x="3681" y="83506"/>
                    <a:pt x="3675" y="84009"/>
                    <a:pt x="3990" y="84009"/>
                  </a:cubicBezTo>
                  <a:cubicBezTo>
                    <a:pt x="3996" y="84009"/>
                    <a:pt x="4003" y="84009"/>
                    <a:pt x="4009" y="84008"/>
                  </a:cubicBezTo>
                  <a:cubicBezTo>
                    <a:pt x="6499" y="83883"/>
                    <a:pt x="8801" y="82753"/>
                    <a:pt x="11123" y="81790"/>
                  </a:cubicBezTo>
                  <a:cubicBezTo>
                    <a:pt x="11166" y="81815"/>
                    <a:pt x="11214" y="81827"/>
                    <a:pt x="11262" y="81827"/>
                  </a:cubicBezTo>
                  <a:cubicBezTo>
                    <a:pt x="11378" y="81827"/>
                    <a:pt x="11491" y="81756"/>
                    <a:pt x="11521" y="81623"/>
                  </a:cubicBezTo>
                  <a:cubicBezTo>
                    <a:pt x="12169" y="81372"/>
                    <a:pt x="12860" y="81100"/>
                    <a:pt x="13509" y="80891"/>
                  </a:cubicBezTo>
                  <a:cubicBezTo>
                    <a:pt x="15454" y="80263"/>
                    <a:pt x="17547" y="80012"/>
                    <a:pt x="19493" y="79510"/>
                  </a:cubicBezTo>
                  <a:lnTo>
                    <a:pt x="20434" y="79280"/>
                  </a:lnTo>
                  <a:cubicBezTo>
                    <a:pt x="20480" y="79306"/>
                    <a:pt x="20528" y="79318"/>
                    <a:pt x="20574" y="79318"/>
                  </a:cubicBezTo>
                  <a:cubicBezTo>
                    <a:pt x="20676" y="79318"/>
                    <a:pt x="20768" y="79261"/>
                    <a:pt x="20811" y="79175"/>
                  </a:cubicBezTo>
                  <a:cubicBezTo>
                    <a:pt x="22422" y="78756"/>
                    <a:pt x="24033" y="78275"/>
                    <a:pt x="25623" y="77815"/>
                  </a:cubicBezTo>
                  <a:cubicBezTo>
                    <a:pt x="29850" y="76559"/>
                    <a:pt x="34118" y="75430"/>
                    <a:pt x="38387" y="74279"/>
                  </a:cubicBezTo>
                  <a:cubicBezTo>
                    <a:pt x="42341" y="73233"/>
                    <a:pt x="46463" y="72375"/>
                    <a:pt x="50313" y="70931"/>
                  </a:cubicBezTo>
                  <a:lnTo>
                    <a:pt x="50313" y="70931"/>
                  </a:lnTo>
                  <a:cubicBezTo>
                    <a:pt x="50292" y="71852"/>
                    <a:pt x="50188" y="72772"/>
                    <a:pt x="50041" y="73672"/>
                  </a:cubicBezTo>
                  <a:cubicBezTo>
                    <a:pt x="49916" y="74802"/>
                    <a:pt x="48451" y="74760"/>
                    <a:pt x="47509" y="74886"/>
                  </a:cubicBezTo>
                  <a:cubicBezTo>
                    <a:pt x="47489" y="74886"/>
                    <a:pt x="47468" y="74886"/>
                    <a:pt x="47426" y="74906"/>
                  </a:cubicBezTo>
                  <a:cubicBezTo>
                    <a:pt x="47384" y="74906"/>
                    <a:pt x="47321" y="74906"/>
                    <a:pt x="47279" y="74927"/>
                  </a:cubicBezTo>
                  <a:cubicBezTo>
                    <a:pt x="43701" y="76455"/>
                    <a:pt x="39851" y="77124"/>
                    <a:pt x="36022" y="77794"/>
                  </a:cubicBezTo>
                  <a:cubicBezTo>
                    <a:pt x="32047" y="78463"/>
                    <a:pt x="28176" y="79259"/>
                    <a:pt x="24368" y="80514"/>
                  </a:cubicBezTo>
                  <a:cubicBezTo>
                    <a:pt x="20518" y="81769"/>
                    <a:pt x="16731" y="83129"/>
                    <a:pt x="12860" y="84217"/>
                  </a:cubicBezTo>
                  <a:cubicBezTo>
                    <a:pt x="8654" y="85431"/>
                    <a:pt x="4490" y="86749"/>
                    <a:pt x="285" y="87984"/>
                  </a:cubicBezTo>
                  <a:cubicBezTo>
                    <a:pt x="0" y="88079"/>
                    <a:pt x="77" y="88500"/>
                    <a:pt x="328" y="88500"/>
                  </a:cubicBezTo>
                  <a:cubicBezTo>
                    <a:pt x="353" y="88500"/>
                    <a:pt x="381" y="88496"/>
                    <a:pt x="410" y="88486"/>
                  </a:cubicBezTo>
                  <a:cubicBezTo>
                    <a:pt x="4595" y="87230"/>
                    <a:pt x="8780" y="85912"/>
                    <a:pt x="12985" y="84720"/>
                  </a:cubicBezTo>
                  <a:cubicBezTo>
                    <a:pt x="17024" y="83569"/>
                    <a:pt x="20957" y="82146"/>
                    <a:pt x="24975" y="80849"/>
                  </a:cubicBezTo>
                  <a:cubicBezTo>
                    <a:pt x="32235" y="78463"/>
                    <a:pt x="40165" y="78422"/>
                    <a:pt x="47279" y="75492"/>
                  </a:cubicBezTo>
                  <a:cubicBezTo>
                    <a:pt x="47300" y="76036"/>
                    <a:pt x="47363" y="76580"/>
                    <a:pt x="47426" y="77124"/>
                  </a:cubicBezTo>
                  <a:cubicBezTo>
                    <a:pt x="44162" y="78882"/>
                    <a:pt x="40458" y="79572"/>
                    <a:pt x="36838" y="80368"/>
                  </a:cubicBezTo>
                  <a:cubicBezTo>
                    <a:pt x="32926" y="81267"/>
                    <a:pt x="29055" y="82230"/>
                    <a:pt x="25184" y="83339"/>
                  </a:cubicBezTo>
                  <a:cubicBezTo>
                    <a:pt x="21229" y="84427"/>
                    <a:pt x="17275" y="85536"/>
                    <a:pt x="13362" y="86603"/>
                  </a:cubicBezTo>
                  <a:cubicBezTo>
                    <a:pt x="11605" y="87063"/>
                    <a:pt x="9847" y="87523"/>
                    <a:pt x="8131" y="88109"/>
                  </a:cubicBezTo>
                  <a:cubicBezTo>
                    <a:pt x="6640" y="88646"/>
                    <a:pt x="5092" y="89202"/>
                    <a:pt x="3487" y="89202"/>
                  </a:cubicBezTo>
                  <a:cubicBezTo>
                    <a:pt x="3403" y="89202"/>
                    <a:pt x="3319" y="89200"/>
                    <a:pt x="3235" y="89197"/>
                  </a:cubicBezTo>
                  <a:cubicBezTo>
                    <a:pt x="3222" y="89196"/>
                    <a:pt x="3210" y="89195"/>
                    <a:pt x="3198" y="89195"/>
                  </a:cubicBezTo>
                  <a:cubicBezTo>
                    <a:pt x="2901" y="89195"/>
                    <a:pt x="2913" y="89680"/>
                    <a:pt x="3235" y="89720"/>
                  </a:cubicBezTo>
                  <a:cubicBezTo>
                    <a:pt x="3330" y="89724"/>
                    <a:pt x="3424" y="89726"/>
                    <a:pt x="3518" y="89726"/>
                  </a:cubicBezTo>
                  <a:cubicBezTo>
                    <a:pt x="4880" y="89726"/>
                    <a:pt x="6189" y="89314"/>
                    <a:pt x="7462" y="88883"/>
                  </a:cubicBezTo>
                  <a:cubicBezTo>
                    <a:pt x="9303" y="88277"/>
                    <a:pt x="11102" y="87733"/>
                    <a:pt x="12965" y="87230"/>
                  </a:cubicBezTo>
                  <a:cubicBezTo>
                    <a:pt x="17066" y="86101"/>
                    <a:pt x="21167" y="84971"/>
                    <a:pt x="25289" y="83820"/>
                  </a:cubicBezTo>
                  <a:cubicBezTo>
                    <a:pt x="29306" y="82711"/>
                    <a:pt x="33365" y="81707"/>
                    <a:pt x="37445" y="80765"/>
                  </a:cubicBezTo>
                  <a:cubicBezTo>
                    <a:pt x="40814" y="80012"/>
                    <a:pt x="44245" y="79321"/>
                    <a:pt x="47321" y="77752"/>
                  </a:cubicBezTo>
                  <a:lnTo>
                    <a:pt x="47321" y="77752"/>
                  </a:lnTo>
                  <a:cubicBezTo>
                    <a:pt x="46986" y="79091"/>
                    <a:pt x="47175" y="80451"/>
                    <a:pt x="46944" y="81790"/>
                  </a:cubicBezTo>
                  <a:cubicBezTo>
                    <a:pt x="46907" y="81988"/>
                    <a:pt x="47067" y="82113"/>
                    <a:pt x="47213" y="82113"/>
                  </a:cubicBezTo>
                  <a:cubicBezTo>
                    <a:pt x="47314" y="82113"/>
                    <a:pt x="47409" y="82053"/>
                    <a:pt x="47426" y="81916"/>
                  </a:cubicBezTo>
                  <a:cubicBezTo>
                    <a:pt x="47677" y="80577"/>
                    <a:pt x="47489" y="79196"/>
                    <a:pt x="47823" y="77857"/>
                  </a:cubicBezTo>
                  <a:lnTo>
                    <a:pt x="47823" y="77794"/>
                  </a:lnTo>
                  <a:cubicBezTo>
                    <a:pt x="49131" y="77766"/>
                    <a:pt x="50439" y="77753"/>
                    <a:pt x="51746" y="77753"/>
                  </a:cubicBezTo>
                  <a:cubicBezTo>
                    <a:pt x="58285" y="77753"/>
                    <a:pt x="64820" y="78073"/>
                    <a:pt x="71341" y="78422"/>
                  </a:cubicBezTo>
                  <a:cubicBezTo>
                    <a:pt x="79523" y="78861"/>
                    <a:pt x="87704" y="79196"/>
                    <a:pt x="95906" y="79489"/>
                  </a:cubicBezTo>
                  <a:cubicBezTo>
                    <a:pt x="112080" y="80033"/>
                    <a:pt x="152881" y="80012"/>
                    <a:pt x="169076" y="80744"/>
                  </a:cubicBezTo>
                  <a:cubicBezTo>
                    <a:pt x="169431" y="80723"/>
                    <a:pt x="169431" y="80200"/>
                    <a:pt x="169097" y="80158"/>
                  </a:cubicBezTo>
                  <a:cubicBezTo>
                    <a:pt x="152923" y="79468"/>
                    <a:pt x="112122" y="79468"/>
                    <a:pt x="95927" y="78903"/>
                  </a:cubicBezTo>
                  <a:cubicBezTo>
                    <a:pt x="87892" y="78652"/>
                    <a:pt x="79878" y="78317"/>
                    <a:pt x="71885" y="77857"/>
                  </a:cubicBezTo>
                  <a:cubicBezTo>
                    <a:pt x="65113" y="77501"/>
                    <a:pt x="58340" y="77176"/>
                    <a:pt x="51554" y="77176"/>
                  </a:cubicBezTo>
                  <a:cubicBezTo>
                    <a:pt x="50353" y="77176"/>
                    <a:pt x="49151" y="77186"/>
                    <a:pt x="47949" y="77208"/>
                  </a:cubicBezTo>
                  <a:lnTo>
                    <a:pt x="47949" y="77187"/>
                  </a:lnTo>
                  <a:cubicBezTo>
                    <a:pt x="47865" y="76559"/>
                    <a:pt x="47823" y="75932"/>
                    <a:pt x="47802" y="75304"/>
                  </a:cubicBezTo>
                  <a:cubicBezTo>
                    <a:pt x="48639" y="75178"/>
                    <a:pt x="49476" y="74990"/>
                    <a:pt x="50313" y="74802"/>
                  </a:cubicBezTo>
                  <a:cubicBezTo>
                    <a:pt x="50355" y="74802"/>
                    <a:pt x="50418" y="74760"/>
                    <a:pt x="50439" y="74697"/>
                  </a:cubicBezTo>
                  <a:cubicBezTo>
                    <a:pt x="53931" y="74378"/>
                    <a:pt x="57430" y="74253"/>
                    <a:pt x="60935" y="74253"/>
                  </a:cubicBezTo>
                  <a:cubicBezTo>
                    <a:pt x="71226" y="74253"/>
                    <a:pt x="81555" y="75338"/>
                    <a:pt x="91826" y="75806"/>
                  </a:cubicBezTo>
                  <a:cubicBezTo>
                    <a:pt x="98877" y="76120"/>
                    <a:pt x="105970" y="76141"/>
                    <a:pt x="113063" y="76183"/>
                  </a:cubicBezTo>
                  <a:cubicBezTo>
                    <a:pt x="116662" y="76225"/>
                    <a:pt x="120282" y="76246"/>
                    <a:pt x="123881" y="76350"/>
                  </a:cubicBezTo>
                  <a:cubicBezTo>
                    <a:pt x="125617" y="76371"/>
                    <a:pt x="127312" y="76455"/>
                    <a:pt x="129028" y="76497"/>
                  </a:cubicBezTo>
                  <a:cubicBezTo>
                    <a:pt x="130785" y="76580"/>
                    <a:pt x="163133" y="76915"/>
                    <a:pt x="164828" y="77334"/>
                  </a:cubicBezTo>
                  <a:cubicBezTo>
                    <a:pt x="164855" y="77340"/>
                    <a:pt x="164881" y="77343"/>
                    <a:pt x="164906" y="77343"/>
                  </a:cubicBezTo>
                  <a:cubicBezTo>
                    <a:pt x="165200" y="77343"/>
                    <a:pt x="165284" y="76910"/>
                    <a:pt x="164975" y="76852"/>
                  </a:cubicBezTo>
                  <a:cubicBezTo>
                    <a:pt x="163656" y="76539"/>
                    <a:pt x="131873" y="76120"/>
                    <a:pt x="130576" y="76057"/>
                  </a:cubicBezTo>
                  <a:cubicBezTo>
                    <a:pt x="128840" y="75974"/>
                    <a:pt x="127145" y="75932"/>
                    <a:pt x="125429" y="75869"/>
                  </a:cubicBezTo>
                  <a:cubicBezTo>
                    <a:pt x="121809" y="75764"/>
                    <a:pt x="118210" y="75743"/>
                    <a:pt x="114591" y="75702"/>
                  </a:cubicBezTo>
                  <a:cubicBezTo>
                    <a:pt x="107351" y="75639"/>
                    <a:pt x="100111" y="75618"/>
                    <a:pt x="92872" y="75325"/>
                  </a:cubicBezTo>
                  <a:cubicBezTo>
                    <a:pt x="82234" y="74914"/>
                    <a:pt x="71561" y="73739"/>
                    <a:pt x="60896" y="73739"/>
                  </a:cubicBezTo>
                  <a:cubicBezTo>
                    <a:pt x="57444" y="73739"/>
                    <a:pt x="53992" y="73862"/>
                    <a:pt x="50543" y="74174"/>
                  </a:cubicBezTo>
                  <a:cubicBezTo>
                    <a:pt x="50648" y="73044"/>
                    <a:pt x="50836" y="71935"/>
                    <a:pt x="50857" y="70805"/>
                  </a:cubicBezTo>
                  <a:cubicBezTo>
                    <a:pt x="52430" y="70551"/>
                    <a:pt x="54012" y="70459"/>
                    <a:pt x="55600" y="70459"/>
                  </a:cubicBezTo>
                  <a:cubicBezTo>
                    <a:pt x="59104" y="70459"/>
                    <a:pt x="62632" y="70906"/>
                    <a:pt x="66131" y="71036"/>
                  </a:cubicBezTo>
                  <a:cubicBezTo>
                    <a:pt x="71593" y="71224"/>
                    <a:pt x="77095" y="71036"/>
                    <a:pt x="82556" y="71245"/>
                  </a:cubicBezTo>
                  <a:cubicBezTo>
                    <a:pt x="88038" y="71475"/>
                    <a:pt x="93541" y="71935"/>
                    <a:pt x="99065" y="72249"/>
                  </a:cubicBezTo>
                  <a:cubicBezTo>
                    <a:pt x="104526" y="72584"/>
                    <a:pt x="110050" y="72396"/>
                    <a:pt x="115469" y="73086"/>
                  </a:cubicBezTo>
                  <a:cubicBezTo>
                    <a:pt x="115480" y="73088"/>
                    <a:pt x="115491" y="73089"/>
                    <a:pt x="115501" y="73089"/>
                  </a:cubicBezTo>
                  <a:cubicBezTo>
                    <a:pt x="115609" y="73089"/>
                    <a:pt x="115680" y="72995"/>
                    <a:pt x="115699" y="72919"/>
                  </a:cubicBezTo>
                  <a:cubicBezTo>
                    <a:pt x="119298" y="72940"/>
                    <a:pt x="122876" y="73316"/>
                    <a:pt x="126475" y="73546"/>
                  </a:cubicBezTo>
                  <a:cubicBezTo>
                    <a:pt x="128890" y="73696"/>
                    <a:pt x="131313" y="73731"/>
                    <a:pt x="133733" y="73731"/>
                  </a:cubicBezTo>
                  <a:cubicBezTo>
                    <a:pt x="135026" y="73731"/>
                    <a:pt x="136317" y="73721"/>
                    <a:pt x="137607" y="73714"/>
                  </a:cubicBezTo>
                  <a:cubicBezTo>
                    <a:pt x="138278" y="73706"/>
                    <a:pt x="138950" y="73703"/>
                    <a:pt x="139620" y="73703"/>
                  </a:cubicBezTo>
                  <a:cubicBezTo>
                    <a:pt x="142604" y="73703"/>
                    <a:pt x="145577" y="73771"/>
                    <a:pt x="148550" y="73839"/>
                  </a:cubicBezTo>
                  <a:cubicBezTo>
                    <a:pt x="152148" y="73923"/>
                    <a:pt x="155768" y="73881"/>
                    <a:pt x="159325" y="74467"/>
                  </a:cubicBezTo>
                  <a:cubicBezTo>
                    <a:pt x="159339" y="74469"/>
                    <a:pt x="159353" y="74470"/>
                    <a:pt x="159366" y="74470"/>
                  </a:cubicBezTo>
                  <a:cubicBezTo>
                    <a:pt x="159670" y="74470"/>
                    <a:pt x="159772" y="74025"/>
                    <a:pt x="159451" y="73965"/>
                  </a:cubicBezTo>
                  <a:cubicBezTo>
                    <a:pt x="156166" y="73442"/>
                    <a:pt x="152818" y="73400"/>
                    <a:pt x="149491" y="73337"/>
                  </a:cubicBezTo>
                  <a:cubicBezTo>
                    <a:pt x="146708" y="73295"/>
                    <a:pt x="143946" y="73212"/>
                    <a:pt x="141143" y="73191"/>
                  </a:cubicBezTo>
                  <a:lnTo>
                    <a:pt x="141143" y="73086"/>
                  </a:lnTo>
                  <a:cubicBezTo>
                    <a:pt x="141310" y="72082"/>
                    <a:pt x="140996" y="70847"/>
                    <a:pt x="140912" y="69885"/>
                  </a:cubicBezTo>
                  <a:cubicBezTo>
                    <a:pt x="140787" y="68190"/>
                    <a:pt x="140620" y="66495"/>
                    <a:pt x="140494" y="64759"/>
                  </a:cubicBezTo>
                  <a:cubicBezTo>
                    <a:pt x="140222" y="61369"/>
                    <a:pt x="140076" y="57958"/>
                    <a:pt x="139804" y="54569"/>
                  </a:cubicBezTo>
                  <a:cubicBezTo>
                    <a:pt x="139552" y="51263"/>
                    <a:pt x="139050" y="47978"/>
                    <a:pt x="138946" y="44651"/>
                  </a:cubicBezTo>
                  <a:cubicBezTo>
                    <a:pt x="138862" y="41429"/>
                    <a:pt x="139155" y="38206"/>
                    <a:pt x="138841" y="35005"/>
                  </a:cubicBezTo>
                  <a:lnTo>
                    <a:pt x="138841" y="35005"/>
                  </a:lnTo>
                  <a:cubicBezTo>
                    <a:pt x="139469" y="35110"/>
                    <a:pt x="140117" y="35068"/>
                    <a:pt x="140703" y="35214"/>
                  </a:cubicBezTo>
                  <a:cubicBezTo>
                    <a:pt x="141770" y="35465"/>
                    <a:pt x="142817" y="35905"/>
                    <a:pt x="143946" y="35968"/>
                  </a:cubicBezTo>
                  <a:cubicBezTo>
                    <a:pt x="144825" y="38248"/>
                    <a:pt x="144574" y="40989"/>
                    <a:pt x="144616" y="43396"/>
                  </a:cubicBezTo>
                  <a:cubicBezTo>
                    <a:pt x="144700" y="46471"/>
                    <a:pt x="145076" y="49484"/>
                    <a:pt x="145557" y="52539"/>
                  </a:cubicBezTo>
                  <a:cubicBezTo>
                    <a:pt x="146143" y="55992"/>
                    <a:pt x="146039" y="59549"/>
                    <a:pt x="146248" y="63064"/>
                  </a:cubicBezTo>
                  <a:cubicBezTo>
                    <a:pt x="146353" y="64738"/>
                    <a:pt x="146478" y="66411"/>
                    <a:pt x="146646" y="68064"/>
                  </a:cubicBezTo>
                  <a:cubicBezTo>
                    <a:pt x="146771" y="69529"/>
                    <a:pt x="147231" y="71057"/>
                    <a:pt x="147210" y="72521"/>
                  </a:cubicBezTo>
                  <a:cubicBezTo>
                    <a:pt x="147127" y="72584"/>
                    <a:pt x="147106" y="72668"/>
                    <a:pt x="147169" y="72793"/>
                  </a:cubicBezTo>
                  <a:cubicBezTo>
                    <a:pt x="147190" y="72898"/>
                    <a:pt x="147231" y="72940"/>
                    <a:pt x="147294" y="73023"/>
                  </a:cubicBezTo>
                  <a:cubicBezTo>
                    <a:pt x="147339" y="73081"/>
                    <a:pt x="147398" y="73105"/>
                    <a:pt x="147457" y="73105"/>
                  </a:cubicBezTo>
                  <a:cubicBezTo>
                    <a:pt x="147592" y="73105"/>
                    <a:pt x="147734" y="72980"/>
                    <a:pt x="147734" y="72835"/>
                  </a:cubicBezTo>
                  <a:cubicBezTo>
                    <a:pt x="147838" y="71412"/>
                    <a:pt x="147399" y="69968"/>
                    <a:pt x="147210" y="68546"/>
                  </a:cubicBezTo>
                  <a:cubicBezTo>
                    <a:pt x="147022" y="66872"/>
                    <a:pt x="146918" y="65240"/>
                    <a:pt x="146813" y="63566"/>
                  </a:cubicBezTo>
                  <a:cubicBezTo>
                    <a:pt x="146583" y="60030"/>
                    <a:pt x="146604" y="56494"/>
                    <a:pt x="146164" y="52999"/>
                  </a:cubicBezTo>
                  <a:cubicBezTo>
                    <a:pt x="145725" y="49610"/>
                    <a:pt x="145223" y="46346"/>
                    <a:pt x="145139" y="42914"/>
                  </a:cubicBezTo>
                  <a:cubicBezTo>
                    <a:pt x="145097" y="40613"/>
                    <a:pt x="145327" y="38081"/>
                    <a:pt x="144469" y="35884"/>
                  </a:cubicBezTo>
                  <a:cubicBezTo>
                    <a:pt x="145118" y="35633"/>
                    <a:pt x="145453" y="34796"/>
                    <a:pt x="145913" y="34273"/>
                  </a:cubicBezTo>
                  <a:cubicBezTo>
                    <a:pt x="145934" y="34231"/>
                    <a:pt x="145955" y="34189"/>
                    <a:pt x="145955" y="34168"/>
                  </a:cubicBezTo>
                  <a:cubicBezTo>
                    <a:pt x="146227" y="34189"/>
                    <a:pt x="146499" y="34210"/>
                    <a:pt x="146771" y="34231"/>
                  </a:cubicBezTo>
                  <a:cubicBezTo>
                    <a:pt x="146771" y="34294"/>
                    <a:pt x="146771" y="34336"/>
                    <a:pt x="146792" y="34398"/>
                  </a:cubicBezTo>
                  <a:cubicBezTo>
                    <a:pt x="147085" y="34901"/>
                    <a:pt x="147420" y="35591"/>
                    <a:pt x="147964" y="35842"/>
                  </a:cubicBezTo>
                  <a:cubicBezTo>
                    <a:pt x="148110" y="35884"/>
                    <a:pt x="148236" y="35905"/>
                    <a:pt x="148361" y="35947"/>
                  </a:cubicBezTo>
                  <a:cubicBezTo>
                    <a:pt x="148905" y="38876"/>
                    <a:pt x="148529" y="41973"/>
                    <a:pt x="148675" y="44965"/>
                  </a:cubicBezTo>
                  <a:cubicBezTo>
                    <a:pt x="148843" y="48145"/>
                    <a:pt x="149156" y="51346"/>
                    <a:pt x="149366" y="54527"/>
                  </a:cubicBezTo>
                  <a:cubicBezTo>
                    <a:pt x="149575" y="57749"/>
                    <a:pt x="149638" y="60971"/>
                    <a:pt x="149826" y="64194"/>
                  </a:cubicBezTo>
                  <a:cubicBezTo>
                    <a:pt x="149993" y="67018"/>
                    <a:pt x="150433" y="69843"/>
                    <a:pt x="150558" y="72668"/>
                  </a:cubicBezTo>
                  <a:cubicBezTo>
                    <a:pt x="150569" y="72835"/>
                    <a:pt x="150705" y="72919"/>
                    <a:pt x="150835" y="72919"/>
                  </a:cubicBezTo>
                  <a:cubicBezTo>
                    <a:pt x="150966" y="72919"/>
                    <a:pt x="151092" y="72835"/>
                    <a:pt x="151081" y="72668"/>
                  </a:cubicBezTo>
                  <a:cubicBezTo>
                    <a:pt x="150956" y="69843"/>
                    <a:pt x="150516" y="67018"/>
                    <a:pt x="150349" y="64194"/>
                  </a:cubicBezTo>
                  <a:cubicBezTo>
                    <a:pt x="150161" y="60971"/>
                    <a:pt x="150098" y="57749"/>
                    <a:pt x="149889" y="54527"/>
                  </a:cubicBezTo>
                  <a:cubicBezTo>
                    <a:pt x="149700" y="51346"/>
                    <a:pt x="149387" y="48145"/>
                    <a:pt x="149198" y="44965"/>
                  </a:cubicBezTo>
                  <a:cubicBezTo>
                    <a:pt x="149052" y="42015"/>
                    <a:pt x="149407" y="38918"/>
                    <a:pt x="148884" y="35989"/>
                  </a:cubicBezTo>
                  <a:cubicBezTo>
                    <a:pt x="149387" y="35989"/>
                    <a:pt x="149889" y="35905"/>
                    <a:pt x="150328" y="35905"/>
                  </a:cubicBezTo>
                  <a:cubicBezTo>
                    <a:pt x="150354" y="35904"/>
                    <a:pt x="150381" y="35904"/>
                    <a:pt x="150407" y="35904"/>
                  </a:cubicBezTo>
                  <a:cubicBezTo>
                    <a:pt x="151334" y="35904"/>
                    <a:pt x="152340" y="36194"/>
                    <a:pt x="153278" y="36194"/>
                  </a:cubicBezTo>
                  <a:cubicBezTo>
                    <a:pt x="153462" y="36194"/>
                    <a:pt x="153644" y="36183"/>
                    <a:pt x="153822" y="36156"/>
                  </a:cubicBezTo>
                  <a:cubicBezTo>
                    <a:pt x="154806" y="42433"/>
                    <a:pt x="154827" y="48815"/>
                    <a:pt x="155643" y="55092"/>
                  </a:cubicBezTo>
                  <a:cubicBezTo>
                    <a:pt x="156417" y="61160"/>
                    <a:pt x="156229" y="67353"/>
                    <a:pt x="157589" y="73316"/>
                  </a:cubicBezTo>
                  <a:cubicBezTo>
                    <a:pt x="157622" y="73450"/>
                    <a:pt x="157722" y="73507"/>
                    <a:pt x="157826" y="73507"/>
                  </a:cubicBezTo>
                  <a:cubicBezTo>
                    <a:pt x="157980" y="73507"/>
                    <a:pt x="158141" y="73379"/>
                    <a:pt x="158091" y="73191"/>
                  </a:cubicBezTo>
                  <a:cubicBezTo>
                    <a:pt x="156710" y="67081"/>
                    <a:pt x="156856" y="60762"/>
                    <a:pt x="156082" y="54590"/>
                  </a:cubicBezTo>
                  <a:cubicBezTo>
                    <a:pt x="155287" y="48417"/>
                    <a:pt x="155287" y="42161"/>
                    <a:pt x="154324" y="36009"/>
                  </a:cubicBezTo>
                  <a:cubicBezTo>
                    <a:pt x="155036" y="35758"/>
                    <a:pt x="155329" y="35319"/>
                    <a:pt x="155705" y="34608"/>
                  </a:cubicBezTo>
                  <a:cubicBezTo>
                    <a:pt x="155747" y="34587"/>
                    <a:pt x="155747" y="34524"/>
                    <a:pt x="155747" y="34503"/>
                  </a:cubicBezTo>
                  <a:cubicBezTo>
                    <a:pt x="155852" y="34440"/>
                    <a:pt x="155873" y="34315"/>
                    <a:pt x="155852" y="34210"/>
                  </a:cubicBezTo>
                  <a:cubicBezTo>
                    <a:pt x="155852" y="34189"/>
                    <a:pt x="155873" y="34189"/>
                    <a:pt x="155873" y="34168"/>
                  </a:cubicBezTo>
                  <a:cubicBezTo>
                    <a:pt x="155998" y="32766"/>
                    <a:pt x="155998" y="31364"/>
                    <a:pt x="155998" y="29983"/>
                  </a:cubicBezTo>
                  <a:cubicBezTo>
                    <a:pt x="155998" y="29813"/>
                    <a:pt x="155867" y="29733"/>
                    <a:pt x="155738" y="29733"/>
                  </a:cubicBezTo>
                  <a:cubicBezTo>
                    <a:pt x="155661" y="29733"/>
                    <a:pt x="155585" y="29761"/>
                    <a:pt x="155538" y="29816"/>
                  </a:cubicBezTo>
                  <a:cubicBezTo>
                    <a:pt x="155245" y="29774"/>
                    <a:pt x="154973" y="29711"/>
                    <a:pt x="154701" y="29670"/>
                  </a:cubicBezTo>
                  <a:cubicBezTo>
                    <a:pt x="154827" y="27954"/>
                    <a:pt x="154806" y="26175"/>
                    <a:pt x="155392" y="24585"/>
                  </a:cubicBezTo>
                  <a:cubicBezTo>
                    <a:pt x="156605" y="24439"/>
                    <a:pt x="157777" y="24188"/>
                    <a:pt x="158928" y="23832"/>
                  </a:cubicBezTo>
                  <a:lnTo>
                    <a:pt x="158949" y="23832"/>
                  </a:lnTo>
                  <a:cubicBezTo>
                    <a:pt x="158990" y="23832"/>
                    <a:pt x="159032" y="23811"/>
                    <a:pt x="159053" y="23769"/>
                  </a:cubicBezTo>
                  <a:cubicBezTo>
                    <a:pt x="160413" y="22472"/>
                    <a:pt x="159953" y="21426"/>
                    <a:pt x="158216" y="20944"/>
                  </a:cubicBezTo>
                  <a:cubicBezTo>
                    <a:pt x="157233" y="20693"/>
                    <a:pt x="156166" y="20631"/>
                    <a:pt x="155141" y="20526"/>
                  </a:cubicBezTo>
                  <a:cubicBezTo>
                    <a:pt x="153132" y="20359"/>
                    <a:pt x="151102" y="19689"/>
                    <a:pt x="149115" y="19271"/>
                  </a:cubicBezTo>
                  <a:cubicBezTo>
                    <a:pt x="147273" y="18894"/>
                    <a:pt x="145411" y="18538"/>
                    <a:pt x="143528" y="18224"/>
                  </a:cubicBezTo>
                  <a:cubicBezTo>
                    <a:pt x="138695" y="15400"/>
                    <a:pt x="133296" y="13684"/>
                    <a:pt x="128296" y="11194"/>
                  </a:cubicBezTo>
                  <a:cubicBezTo>
                    <a:pt x="128254" y="11173"/>
                    <a:pt x="128191" y="11173"/>
                    <a:pt x="128128" y="11173"/>
                  </a:cubicBezTo>
                  <a:cubicBezTo>
                    <a:pt x="127500" y="10859"/>
                    <a:pt x="126810" y="10650"/>
                    <a:pt x="126266" y="10169"/>
                  </a:cubicBezTo>
                  <a:cubicBezTo>
                    <a:pt x="126202" y="10121"/>
                    <a:pt x="126131" y="10097"/>
                    <a:pt x="126065" y="10097"/>
                  </a:cubicBezTo>
                  <a:cubicBezTo>
                    <a:pt x="125959" y="10097"/>
                    <a:pt x="125865" y="10157"/>
                    <a:pt x="125827" y="10273"/>
                  </a:cubicBezTo>
                  <a:cubicBezTo>
                    <a:pt x="125471" y="11089"/>
                    <a:pt x="125052" y="11822"/>
                    <a:pt x="124383" y="12345"/>
                  </a:cubicBezTo>
                  <a:cubicBezTo>
                    <a:pt x="124404" y="11696"/>
                    <a:pt x="124508" y="11089"/>
                    <a:pt x="124843" y="10483"/>
                  </a:cubicBezTo>
                  <a:cubicBezTo>
                    <a:pt x="124927" y="10357"/>
                    <a:pt x="124885" y="10190"/>
                    <a:pt x="124738" y="10127"/>
                  </a:cubicBezTo>
                  <a:cubicBezTo>
                    <a:pt x="123525" y="9311"/>
                    <a:pt x="122270" y="8788"/>
                    <a:pt x="120805" y="8600"/>
                  </a:cubicBezTo>
                  <a:cubicBezTo>
                    <a:pt x="120355" y="8547"/>
                    <a:pt x="119903" y="8529"/>
                    <a:pt x="119451" y="8529"/>
                  </a:cubicBezTo>
                  <a:cubicBezTo>
                    <a:pt x="118412" y="8529"/>
                    <a:pt x="117370" y="8625"/>
                    <a:pt x="116334" y="8625"/>
                  </a:cubicBezTo>
                  <a:cubicBezTo>
                    <a:pt x="116206" y="8625"/>
                    <a:pt x="116078" y="8624"/>
                    <a:pt x="115951" y="8620"/>
                  </a:cubicBezTo>
                  <a:cubicBezTo>
                    <a:pt x="115909" y="8160"/>
                    <a:pt x="115804" y="7658"/>
                    <a:pt x="115846" y="7198"/>
                  </a:cubicBezTo>
                  <a:cubicBezTo>
                    <a:pt x="115888" y="7051"/>
                    <a:pt x="115804" y="6988"/>
                    <a:pt x="115699" y="6947"/>
                  </a:cubicBezTo>
                  <a:cubicBezTo>
                    <a:pt x="115679" y="6905"/>
                    <a:pt x="115616" y="6821"/>
                    <a:pt x="115532" y="6800"/>
                  </a:cubicBezTo>
                  <a:cubicBezTo>
                    <a:pt x="114235" y="6382"/>
                    <a:pt x="112917" y="5900"/>
                    <a:pt x="111619" y="5482"/>
                  </a:cubicBezTo>
                  <a:cubicBezTo>
                    <a:pt x="111070" y="5335"/>
                    <a:pt x="110440" y="5045"/>
                    <a:pt x="109829" y="5045"/>
                  </a:cubicBezTo>
                  <a:cubicBezTo>
                    <a:pt x="109742" y="5045"/>
                    <a:pt x="109655" y="5050"/>
                    <a:pt x="109569" y="5063"/>
                  </a:cubicBezTo>
                  <a:cubicBezTo>
                    <a:pt x="108711" y="5210"/>
                    <a:pt x="108313" y="6361"/>
                    <a:pt x="107937" y="7198"/>
                  </a:cubicBezTo>
                  <a:cubicBezTo>
                    <a:pt x="107309" y="5168"/>
                    <a:pt x="107225" y="3013"/>
                    <a:pt x="107100" y="921"/>
                  </a:cubicBezTo>
                  <a:cubicBezTo>
                    <a:pt x="107100" y="858"/>
                    <a:pt x="107058" y="816"/>
                    <a:pt x="107037" y="774"/>
                  </a:cubicBezTo>
                  <a:cubicBezTo>
                    <a:pt x="107004" y="692"/>
                    <a:pt x="106933" y="635"/>
                    <a:pt x="106832" y="635"/>
                  </a:cubicBezTo>
                  <a:cubicBezTo>
                    <a:pt x="106805" y="635"/>
                    <a:pt x="106775" y="640"/>
                    <a:pt x="106744" y="649"/>
                  </a:cubicBezTo>
                  <a:cubicBezTo>
                    <a:pt x="103907" y="1677"/>
                    <a:pt x="100899" y="1896"/>
                    <a:pt x="97886" y="1896"/>
                  </a:cubicBezTo>
                  <a:cubicBezTo>
                    <a:pt x="96299" y="1896"/>
                    <a:pt x="94710" y="1835"/>
                    <a:pt x="93144" y="1799"/>
                  </a:cubicBezTo>
                  <a:cubicBezTo>
                    <a:pt x="92797" y="1793"/>
                    <a:pt x="92450" y="1790"/>
                    <a:pt x="92103" y="1790"/>
                  </a:cubicBezTo>
                  <a:cubicBezTo>
                    <a:pt x="90206" y="1790"/>
                    <a:pt x="88302" y="1878"/>
                    <a:pt x="86427" y="1967"/>
                  </a:cubicBezTo>
                  <a:cubicBezTo>
                    <a:pt x="86386" y="1486"/>
                    <a:pt x="86323" y="983"/>
                    <a:pt x="86302" y="523"/>
                  </a:cubicBezTo>
                  <a:cubicBezTo>
                    <a:pt x="86302" y="397"/>
                    <a:pt x="86197" y="251"/>
                    <a:pt x="86030" y="251"/>
                  </a:cubicBezTo>
                  <a:cubicBezTo>
                    <a:pt x="84700" y="239"/>
                    <a:pt x="83376" y="186"/>
                    <a:pt x="82052" y="186"/>
                  </a:cubicBezTo>
                  <a:cubicBezTo>
                    <a:pt x="81064" y="186"/>
                    <a:pt x="80075" y="215"/>
                    <a:pt x="79083" y="314"/>
                  </a:cubicBezTo>
                  <a:cubicBezTo>
                    <a:pt x="77702" y="460"/>
                    <a:pt x="75191" y="816"/>
                    <a:pt x="75045" y="2615"/>
                  </a:cubicBezTo>
                  <a:cubicBezTo>
                    <a:pt x="75003" y="2615"/>
                    <a:pt x="74940" y="2636"/>
                    <a:pt x="74898" y="2636"/>
                  </a:cubicBezTo>
                  <a:cubicBezTo>
                    <a:pt x="73643" y="2825"/>
                    <a:pt x="71341" y="3138"/>
                    <a:pt x="70504" y="4394"/>
                  </a:cubicBezTo>
                  <a:cubicBezTo>
                    <a:pt x="70379" y="4101"/>
                    <a:pt x="70191" y="3850"/>
                    <a:pt x="70023" y="3536"/>
                  </a:cubicBezTo>
                  <a:cubicBezTo>
                    <a:pt x="70002" y="3452"/>
                    <a:pt x="69898" y="3390"/>
                    <a:pt x="69793" y="3390"/>
                  </a:cubicBezTo>
                  <a:cubicBezTo>
                    <a:pt x="68747" y="3494"/>
                    <a:pt x="67722" y="3557"/>
                    <a:pt x="66675" y="3641"/>
                  </a:cubicBezTo>
                  <a:cubicBezTo>
                    <a:pt x="66655" y="3159"/>
                    <a:pt x="66529" y="2699"/>
                    <a:pt x="66403" y="2281"/>
                  </a:cubicBezTo>
                  <a:cubicBezTo>
                    <a:pt x="66362" y="2134"/>
                    <a:pt x="66257" y="2092"/>
                    <a:pt x="66131" y="2092"/>
                  </a:cubicBezTo>
                  <a:cubicBezTo>
                    <a:pt x="65462" y="2030"/>
                    <a:pt x="64437" y="2134"/>
                    <a:pt x="64311" y="1360"/>
                  </a:cubicBezTo>
                  <a:cubicBezTo>
                    <a:pt x="64269" y="1255"/>
                    <a:pt x="64144" y="1172"/>
                    <a:pt x="64039" y="1172"/>
                  </a:cubicBezTo>
                  <a:cubicBezTo>
                    <a:pt x="62595" y="1193"/>
                    <a:pt x="61173" y="1381"/>
                    <a:pt x="59729" y="1444"/>
                  </a:cubicBezTo>
                  <a:cubicBezTo>
                    <a:pt x="59729" y="1025"/>
                    <a:pt x="59666" y="628"/>
                    <a:pt x="59603" y="209"/>
                  </a:cubicBezTo>
                  <a:cubicBezTo>
                    <a:pt x="59561" y="105"/>
                    <a:pt x="59457" y="21"/>
                    <a:pt x="59331" y="21"/>
                  </a:cubicBezTo>
                  <a:cubicBezTo>
                    <a:pt x="58871" y="7"/>
                    <a:pt x="58412" y="1"/>
                    <a:pt x="57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-340850" y="4871525"/>
              <a:ext cx="2133375" cy="179200"/>
            </a:xfrm>
            <a:custGeom>
              <a:rect b="b" l="l" r="r" t="t"/>
              <a:pathLst>
                <a:path extrusionOk="0" h="7168" w="85335">
                  <a:moveTo>
                    <a:pt x="68422" y="0"/>
                  </a:moveTo>
                  <a:cubicBezTo>
                    <a:pt x="68321" y="0"/>
                    <a:pt x="68228" y="62"/>
                    <a:pt x="68211" y="206"/>
                  </a:cubicBezTo>
                  <a:cubicBezTo>
                    <a:pt x="68107" y="813"/>
                    <a:pt x="68190" y="1441"/>
                    <a:pt x="68211" y="2110"/>
                  </a:cubicBezTo>
                  <a:cubicBezTo>
                    <a:pt x="68211" y="2236"/>
                    <a:pt x="68316" y="2361"/>
                    <a:pt x="68462" y="2361"/>
                  </a:cubicBezTo>
                  <a:cubicBezTo>
                    <a:pt x="68662" y="2346"/>
                    <a:pt x="68858" y="2337"/>
                    <a:pt x="69051" y="2337"/>
                  </a:cubicBezTo>
                  <a:cubicBezTo>
                    <a:pt x="70150" y="2337"/>
                    <a:pt x="71139" y="2602"/>
                    <a:pt x="72082" y="3261"/>
                  </a:cubicBezTo>
                  <a:cubicBezTo>
                    <a:pt x="72019" y="3512"/>
                    <a:pt x="71936" y="3805"/>
                    <a:pt x="71894" y="4056"/>
                  </a:cubicBezTo>
                  <a:cubicBezTo>
                    <a:pt x="71669" y="4062"/>
                    <a:pt x="71445" y="4064"/>
                    <a:pt x="71221" y="4064"/>
                  </a:cubicBezTo>
                  <a:cubicBezTo>
                    <a:pt x="68980" y="4064"/>
                    <a:pt x="66752" y="3805"/>
                    <a:pt x="64508" y="3805"/>
                  </a:cubicBezTo>
                  <a:cubicBezTo>
                    <a:pt x="64654" y="3156"/>
                    <a:pt x="64612" y="2529"/>
                    <a:pt x="64550" y="1838"/>
                  </a:cubicBezTo>
                  <a:cubicBezTo>
                    <a:pt x="64508" y="1692"/>
                    <a:pt x="64445" y="1587"/>
                    <a:pt x="64278" y="1587"/>
                  </a:cubicBezTo>
                  <a:cubicBezTo>
                    <a:pt x="62223" y="1450"/>
                    <a:pt x="60178" y="1044"/>
                    <a:pt x="58147" y="1044"/>
                  </a:cubicBezTo>
                  <a:cubicBezTo>
                    <a:pt x="57076" y="1044"/>
                    <a:pt x="56008" y="1157"/>
                    <a:pt x="54946" y="1482"/>
                  </a:cubicBezTo>
                  <a:cubicBezTo>
                    <a:pt x="53586" y="1901"/>
                    <a:pt x="52309" y="2466"/>
                    <a:pt x="50991" y="2989"/>
                  </a:cubicBezTo>
                  <a:cubicBezTo>
                    <a:pt x="50803" y="3073"/>
                    <a:pt x="50635" y="3156"/>
                    <a:pt x="50489" y="3219"/>
                  </a:cubicBezTo>
                  <a:lnTo>
                    <a:pt x="50447" y="3177"/>
                  </a:lnTo>
                  <a:cubicBezTo>
                    <a:pt x="49422" y="2675"/>
                    <a:pt x="48355" y="2319"/>
                    <a:pt x="47413" y="1692"/>
                  </a:cubicBezTo>
                  <a:cubicBezTo>
                    <a:pt x="46514" y="1085"/>
                    <a:pt x="45718" y="687"/>
                    <a:pt x="44672" y="394"/>
                  </a:cubicBezTo>
                  <a:cubicBezTo>
                    <a:pt x="43713" y="144"/>
                    <a:pt x="42725" y="57"/>
                    <a:pt x="41729" y="57"/>
                  </a:cubicBezTo>
                  <a:cubicBezTo>
                    <a:pt x="40225" y="57"/>
                    <a:pt x="38704" y="256"/>
                    <a:pt x="37244" y="394"/>
                  </a:cubicBezTo>
                  <a:cubicBezTo>
                    <a:pt x="36902" y="435"/>
                    <a:pt x="36889" y="920"/>
                    <a:pt x="37205" y="920"/>
                  </a:cubicBezTo>
                  <a:cubicBezTo>
                    <a:pt x="37218" y="920"/>
                    <a:pt x="37231" y="919"/>
                    <a:pt x="37244" y="917"/>
                  </a:cubicBezTo>
                  <a:cubicBezTo>
                    <a:pt x="38682" y="784"/>
                    <a:pt x="40136" y="634"/>
                    <a:pt x="41591" y="634"/>
                  </a:cubicBezTo>
                  <a:cubicBezTo>
                    <a:pt x="42424" y="634"/>
                    <a:pt x="43257" y="683"/>
                    <a:pt x="44086" y="813"/>
                  </a:cubicBezTo>
                  <a:cubicBezTo>
                    <a:pt x="45237" y="1001"/>
                    <a:pt x="46179" y="1482"/>
                    <a:pt x="47120" y="2131"/>
                  </a:cubicBezTo>
                  <a:cubicBezTo>
                    <a:pt x="48041" y="2759"/>
                    <a:pt x="49024" y="3093"/>
                    <a:pt x="50029" y="3575"/>
                  </a:cubicBezTo>
                  <a:cubicBezTo>
                    <a:pt x="49715" y="3889"/>
                    <a:pt x="49547" y="4307"/>
                    <a:pt x="49506" y="4977"/>
                  </a:cubicBezTo>
                  <a:cubicBezTo>
                    <a:pt x="49506" y="5039"/>
                    <a:pt x="49506" y="5081"/>
                    <a:pt x="49527" y="5102"/>
                  </a:cubicBezTo>
                  <a:cubicBezTo>
                    <a:pt x="49070" y="5129"/>
                    <a:pt x="48613" y="5140"/>
                    <a:pt x="48155" y="5140"/>
                  </a:cubicBezTo>
                  <a:cubicBezTo>
                    <a:pt x="45990" y="5140"/>
                    <a:pt x="43818" y="4893"/>
                    <a:pt x="41650" y="4893"/>
                  </a:cubicBezTo>
                  <a:cubicBezTo>
                    <a:pt x="40690" y="4893"/>
                    <a:pt x="39730" y="4941"/>
                    <a:pt x="38772" y="5081"/>
                  </a:cubicBezTo>
                  <a:cubicBezTo>
                    <a:pt x="38772" y="4140"/>
                    <a:pt x="38751" y="3198"/>
                    <a:pt x="38646" y="2236"/>
                  </a:cubicBezTo>
                  <a:cubicBezTo>
                    <a:pt x="38636" y="2068"/>
                    <a:pt x="38500" y="1985"/>
                    <a:pt x="38369" y="1985"/>
                  </a:cubicBezTo>
                  <a:cubicBezTo>
                    <a:pt x="38238" y="1985"/>
                    <a:pt x="38113" y="2068"/>
                    <a:pt x="38123" y="2236"/>
                  </a:cubicBezTo>
                  <a:cubicBezTo>
                    <a:pt x="37696" y="2214"/>
                    <a:pt x="37272" y="2204"/>
                    <a:pt x="36849" y="2204"/>
                  </a:cubicBezTo>
                  <a:cubicBezTo>
                    <a:pt x="35635" y="2204"/>
                    <a:pt x="34432" y="2290"/>
                    <a:pt x="33206" y="2445"/>
                  </a:cubicBezTo>
                  <a:cubicBezTo>
                    <a:pt x="32265" y="2549"/>
                    <a:pt x="30695" y="2570"/>
                    <a:pt x="29942" y="3177"/>
                  </a:cubicBezTo>
                  <a:cubicBezTo>
                    <a:pt x="29576" y="3467"/>
                    <a:pt x="29262" y="3607"/>
                    <a:pt x="28976" y="3607"/>
                  </a:cubicBezTo>
                  <a:cubicBezTo>
                    <a:pt x="28559" y="3607"/>
                    <a:pt x="28201" y="3309"/>
                    <a:pt x="27829" y="2738"/>
                  </a:cubicBezTo>
                  <a:cubicBezTo>
                    <a:pt x="27536" y="2319"/>
                    <a:pt x="27243" y="2047"/>
                    <a:pt x="26783" y="1817"/>
                  </a:cubicBezTo>
                  <a:cubicBezTo>
                    <a:pt x="25714" y="1312"/>
                    <a:pt x="24393" y="1294"/>
                    <a:pt x="23221" y="1294"/>
                  </a:cubicBezTo>
                  <a:cubicBezTo>
                    <a:pt x="23131" y="1294"/>
                    <a:pt x="23042" y="1294"/>
                    <a:pt x="22954" y="1294"/>
                  </a:cubicBezTo>
                  <a:cubicBezTo>
                    <a:pt x="22933" y="1294"/>
                    <a:pt x="22912" y="1294"/>
                    <a:pt x="22870" y="1315"/>
                  </a:cubicBezTo>
                  <a:cubicBezTo>
                    <a:pt x="22853" y="1306"/>
                    <a:pt x="22828" y="1301"/>
                    <a:pt x="22802" y="1301"/>
                  </a:cubicBezTo>
                  <a:cubicBezTo>
                    <a:pt x="22766" y="1301"/>
                    <a:pt x="22727" y="1311"/>
                    <a:pt x="22702" y="1336"/>
                  </a:cubicBezTo>
                  <a:cubicBezTo>
                    <a:pt x="22514" y="1441"/>
                    <a:pt x="22326" y="1587"/>
                    <a:pt x="22138" y="1713"/>
                  </a:cubicBezTo>
                  <a:cubicBezTo>
                    <a:pt x="22117" y="1692"/>
                    <a:pt x="22096" y="1629"/>
                    <a:pt x="22033" y="1608"/>
                  </a:cubicBezTo>
                  <a:cubicBezTo>
                    <a:pt x="21532" y="1381"/>
                    <a:pt x="20990" y="1148"/>
                    <a:pt x="20482" y="1148"/>
                  </a:cubicBezTo>
                  <a:cubicBezTo>
                    <a:pt x="20098" y="1148"/>
                    <a:pt x="19732" y="1281"/>
                    <a:pt x="19417" y="1650"/>
                  </a:cubicBezTo>
                  <a:cubicBezTo>
                    <a:pt x="18999" y="2152"/>
                    <a:pt x="18769" y="2633"/>
                    <a:pt x="18162" y="2989"/>
                  </a:cubicBezTo>
                  <a:cubicBezTo>
                    <a:pt x="17434" y="3442"/>
                    <a:pt x="16631" y="3557"/>
                    <a:pt x="15811" y="3557"/>
                  </a:cubicBezTo>
                  <a:cubicBezTo>
                    <a:pt x="15571" y="3557"/>
                    <a:pt x="15328" y="3547"/>
                    <a:pt x="15086" y="3533"/>
                  </a:cubicBezTo>
                  <a:cubicBezTo>
                    <a:pt x="10169" y="3282"/>
                    <a:pt x="5189" y="3303"/>
                    <a:pt x="335" y="2759"/>
                  </a:cubicBezTo>
                  <a:cubicBezTo>
                    <a:pt x="329" y="2758"/>
                    <a:pt x="322" y="2758"/>
                    <a:pt x="316" y="2758"/>
                  </a:cubicBezTo>
                  <a:cubicBezTo>
                    <a:pt x="0" y="2758"/>
                    <a:pt x="7" y="3261"/>
                    <a:pt x="335" y="3282"/>
                  </a:cubicBezTo>
                  <a:cubicBezTo>
                    <a:pt x="4980" y="3826"/>
                    <a:pt x="9688" y="3638"/>
                    <a:pt x="14375" y="4014"/>
                  </a:cubicBezTo>
                  <a:cubicBezTo>
                    <a:pt x="14791" y="4050"/>
                    <a:pt x="15192" y="4074"/>
                    <a:pt x="15584" y="4074"/>
                  </a:cubicBezTo>
                  <a:cubicBezTo>
                    <a:pt x="16569" y="4074"/>
                    <a:pt x="17491" y="3922"/>
                    <a:pt x="18434" y="3428"/>
                  </a:cubicBezTo>
                  <a:cubicBezTo>
                    <a:pt x="18873" y="3198"/>
                    <a:pt x="19187" y="2863"/>
                    <a:pt x="19501" y="2445"/>
                  </a:cubicBezTo>
                  <a:cubicBezTo>
                    <a:pt x="19886" y="1920"/>
                    <a:pt x="20226" y="1714"/>
                    <a:pt x="20628" y="1714"/>
                  </a:cubicBezTo>
                  <a:cubicBezTo>
                    <a:pt x="20948" y="1714"/>
                    <a:pt x="21307" y="1844"/>
                    <a:pt x="21761" y="2047"/>
                  </a:cubicBezTo>
                  <a:cubicBezTo>
                    <a:pt x="21238" y="2570"/>
                    <a:pt x="20777" y="3198"/>
                    <a:pt x="20359" y="3784"/>
                  </a:cubicBezTo>
                  <a:cubicBezTo>
                    <a:pt x="19669" y="4726"/>
                    <a:pt x="18936" y="5772"/>
                    <a:pt x="18539" y="6860"/>
                  </a:cubicBezTo>
                  <a:cubicBezTo>
                    <a:pt x="18476" y="7047"/>
                    <a:pt x="18630" y="7167"/>
                    <a:pt x="18786" y="7167"/>
                  </a:cubicBezTo>
                  <a:cubicBezTo>
                    <a:pt x="18892" y="7167"/>
                    <a:pt x="18999" y="7112"/>
                    <a:pt x="19041" y="6985"/>
                  </a:cubicBezTo>
                  <a:cubicBezTo>
                    <a:pt x="19397" y="6002"/>
                    <a:pt x="20045" y="5081"/>
                    <a:pt x="20652" y="4244"/>
                  </a:cubicBezTo>
                  <a:cubicBezTo>
                    <a:pt x="21259" y="3407"/>
                    <a:pt x="21991" y="2319"/>
                    <a:pt x="22912" y="1817"/>
                  </a:cubicBezTo>
                  <a:lnTo>
                    <a:pt x="22954" y="1817"/>
                  </a:lnTo>
                  <a:cubicBezTo>
                    <a:pt x="23153" y="1817"/>
                    <a:pt x="23356" y="1816"/>
                    <a:pt x="23562" y="1816"/>
                  </a:cubicBezTo>
                  <a:cubicBezTo>
                    <a:pt x="25046" y="1816"/>
                    <a:pt x="26654" y="1896"/>
                    <a:pt x="27536" y="3219"/>
                  </a:cubicBezTo>
                  <a:cubicBezTo>
                    <a:pt x="27917" y="3818"/>
                    <a:pt x="28423" y="4165"/>
                    <a:pt x="29083" y="4165"/>
                  </a:cubicBezTo>
                  <a:cubicBezTo>
                    <a:pt x="29184" y="4165"/>
                    <a:pt x="29289" y="4156"/>
                    <a:pt x="29398" y="4140"/>
                  </a:cubicBezTo>
                  <a:cubicBezTo>
                    <a:pt x="29649" y="4098"/>
                    <a:pt x="29921" y="3826"/>
                    <a:pt x="30088" y="3679"/>
                  </a:cubicBezTo>
                  <a:cubicBezTo>
                    <a:pt x="30716" y="3114"/>
                    <a:pt x="32055" y="3093"/>
                    <a:pt x="32809" y="2968"/>
                  </a:cubicBezTo>
                  <a:cubicBezTo>
                    <a:pt x="34158" y="2759"/>
                    <a:pt x="35520" y="2674"/>
                    <a:pt x="36876" y="2674"/>
                  </a:cubicBezTo>
                  <a:cubicBezTo>
                    <a:pt x="37285" y="2674"/>
                    <a:pt x="37694" y="2681"/>
                    <a:pt x="38102" y="2696"/>
                  </a:cubicBezTo>
                  <a:lnTo>
                    <a:pt x="38144" y="2696"/>
                  </a:lnTo>
                  <a:cubicBezTo>
                    <a:pt x="38228" y="3575"/>
                    <a:pt x="38228" y="4454"/>
                    <a:pt x="38228" y="5311"/>
                  </a:cubicBezTo>
                  <a:cubicBezTo>
                    <a:pt x="38228" y="5484"/>
                    <a:pt x="38368" y="5586"/>
                    <a:pt x="38520" y="5586"/>
                  </a:cubicBezTo>
                  <a:cubicBezTo>
                    <a:pt x="38534" y="5586"/>
                    <a:pt x="38548" y="5585"/>
                    <a:pt x="38563" y="5583"/>
                  </a:cubicBezTo>
                  <a:cubicBezTo>
                    <a:pt x="39598" y="5412"/>
                    <a:pt x="40637" y="5353"/>
                    <a:pt x="41678" y="5353"/>
                  </a:cubicBezTo>
                  <a:cubicBezTo>
                    <a:pt x="43885" y="5353"/>
                    <a:pt x="46101" y="5616"/>
                    <a:pt x="48309" y="5616"/>
                  </a:cubicBezTo>
                  <a:cubicBezTo>
                    <a:pt x="49373" y="5616"/>
                    <a:pt x="50435" y="5555"/>
                    <a:pt x="51493" y="5374"/>
                  </a:cubicBezTo>
                  <a:cubicBezTo>
                    <a:pt x="51577" y="5793"/>
                    <a:pt x="51682" y="6211"/>
                    <a:pt x="51703" y="6651"/>
                  </a:cubicBezTo>
                  <a:cubicBezTo>
                    <a:pt x="51713" y="6818"/>
                    <a:pt x="51849" y="6902"/>
                    <a:pt x="51980" y="6902"/>
                  </a:cubicBezTo>
                  <a:cubicBezTo>
                    <a:pt x="52111" y="6902"/>
                    <a:pt x="52236" y="6818"/>
                    <a:pt x="52226" y="6651"/>
                  </a:cubicBezTo>
                  <a:cubicBezTo>
                    <a:pt x="52163" y="6127"/>
                    <a:pt x="52016" y="5604"/>
                    <a:pt x="51954" y="5081"/>
                  </a:cubicBezTo>
                  <a:cubicBezTo>
                    <a:pt x="51936" y="4921"/>
                    <a:pt x="51842" y="4821"/>
                    <a:pt x="51698" y="4821"/>
                  </a:cubicBezTo>
                  <a:cubicBezTo>
                    <a:pt x="51673" y="4821"/>
                    <a:pt x="51647" y="4824"/>
                    <a:pt x="51619" y="4830"/>
                  </a:cubicBezTo>
                  <a:cubicBezTo>
                    <a:pt x="51075" y="4935"/>
                    <a:pt x="50531" y="4998"/>
                    <a:pt x="49966" y="5060"/>
                  </a:cubicBezTo>
                  <a:cubicBezTo>
                    <a:pt x="50008" y="5039"/>
                    <a:pt x="50008" y="4998"/>
                    <a:pt x="50008" y="4956"/>
                  </a:cubicBezTo>
                  <a:cubicBezTo>
                    <a:pt x="50071" y="3575"/>
                    <a:pt x="51577" y="3261"/>
                    <a:pt x="52686" y="2801"/>
                  </a:cubicBezTo>
                  <a:cubicBezTo>
                    <a:pt x="53774" y="2382"/>
                    <a:pt x="54862" y="2005"/>
                    <a:pt x="55992" y="1692"/>
                  </a:cubicBezTo>
                  <a:cubicBezTo>
                    <a:pt x="56712" y="1497"/>
                    <a:pt x="57459" y="1424"/>
                    <a:pt x="58219" y="1424"/>
                  </a:cubicBezTo>
                  <a:cubicBezTo>
                    <a:pt x="60151" y="1424"/>
                    <a:pt x="62164" y="1897"/>
                    <a:pt x="64027" y="2047"/>
                  </a:cubicBezTo>
                  <a:cubicBezTo>
                    <a:pt x="64068" y="2633"/>
                    <a:pt x="64089" y="3198"/>
                    <a:pt x="63964" y="3784"/>
                  </a:cubicBezTo>
                  <a:lnTo>
                    <a:pt x="63608" y="3784"/>
                  </a:lnTo>
                  <a:cubicBezTo>
                    <a:pt x="63441" y="3784"/>
                    <a:pt x="63336" y="3889"/>
                    <a:pt x="63336" y="4035"/>
                  </a:cubicBezTo>
                  <a:cubicBezTo>
                    <a:pt x="63294" y="4642"/>
                    <a:pt x="63315" y="5207"/>
                    <a:pt x="63629" y="5730"/>
                  </a:cubicBezTo>
                  <a:cubicBezTo>
                    <a:pt x="63688" y="5822"/>
                    <a:pt x="63773" y="5860"/>
                    <a:pt x="63854" y="5860"/>
                  </a:cubicBezTo>
                  <a:cubicBezTo>
                    <a:pt x="64032" y="5860"/>
                    <a:pt x="64197" y="5679"/>
                    <a:pt x="64068" y="5479"/>
                  </a:cubicBezTo>
                  <a:cubicBezTo>
                    <a:pt x="63838" y="5102"/>
                    <a:pt x="63817" y="4726"/>
                    <a:pt x="63838" y="4307"/>
                  </a:cubicBezTo>
                  <a:lnTo>
                    <a:pt x="63901" y="4307"/>
                  </a:lnTo>
                  <a:cubicBezTo>
                    <a:pt x="63955" y="4383"/>
                    <a:pt x="64043" y="4425"/>
                    <a:pt x="64129" y="4425"/>
                  </a:cubicBezTo>
                  <a:cubicBezTo>
                    <a:pt x="64210" y="4425"/>
                    <a:pt x="64290" y="4388"/>
                    <a:pt x="64340" y="4307"/>
                  </a:cubicBezTo>
                  <a:cubicBezTo>
                    <a:pt x="66602" y="4307"/>
                    <a:pt x="68832" y="4577"/>
                    <a:pt x="71086" y="4577"/>
                  </a:cubicBezTo>
                  <a:cubicBezTo>
                    <a:pt x="71418" y="4577"/>
                    <a:pt x="71750" y="4572"/>
                    <a:pt x="72082" y="4558"/>
                  </a:cubicBezTo>
                  <a:cubicBezTo>
                    <a:pt x="72229" y="4558"/>
                    <a:pt x="72312" y="4454"/>
                    <a:pt x="72333" y="4307"/>
                  </a:cubicBezTo>
                  <a:cubicBezTo>
                    <a:pt x="72396" y="3930"/>
                    <a:pt x="72501" y="3596"/>
                    <a:pt x="72543" y="3261"/>
                  </a:cubicBezTo>
                  <a:cubicBezTo>
                    <a:pt x="72584" y="3198"/>
                    <a:pt x="72584" y="3156"/>
                    <a:pt x="72584" y="3093"/>
                  </a:cubicBezTo>
                  <a:cubicBezTo>
                    <a:pt x="72584" y="3010"/>
                    <a:pt x="72605" y="2947"/>
                    <a:pt x="72605" y="2863"/>
                  </a:cubicBezTo>
                  <a:cubicBezTo>
                    <a:pt x="73582" y="2764"/>
                    <a:pt x="74556" y="2720"/>
                    <a:pt x="75528" y="2720"/>
                  </a:cubicBezTo>
                  <a:cubicBezTo>
                    <a:pt x="78639" y="2720"/>
                    <a:pt x="81732" y="3169"/>
                    <a:pt x="84825" y="3679"/>
                  </a:cubicBezTo>
                  <a:cubicBezTo>
                    <a:pt x="84839" y="3681"/>
                    <a:pt x="84853" y="3682"/>
                    <a:pt x="84867" y="3682"/>
                  </a:cubicBezTo>
                  <a:cubicBezTo>
                    <a:pt x="85212" y="3682"/>
                    <a:pt x="85335" y="3197"/>
                    <a:pt x="85013" y="3156"/>
                  </a:cubicBezTo>
                  <a:cubicBezTo>
                    <a:pt x="81861" y="2668"/>
                    <a:pt x="78698" y="2191"/>
                    <a:pt x="75523" y="2191"/>
                  </a:cubicBezTo>
                  <a:cubicBezTo>
                    <a:pt x="74482" y="2191"/>
                    <a:pt x="73440" y="2242"/>
                    <a:pt x="72396" y="2361"/>
                  </a:cubicBezTo>
                  <a:cubicBezTo>
                    <a:pt x="72270" y="2403"/>
                    <a:pt x="72124" y="2466"/>
                    <a:pt x="72124" y="2633"/>
                  </a:cubicBezTo>
                  <a:lnTo>
                    <a:pt x="72124" y="2654"/>
                  </a:lnTo>
                  <a:cubicBezTo>
                    <a:pt x="71157" y="2054"/>
                    <a:pt x="70136" y="1812"/>
                    <a:pt x="68995" y="1812"/>
                  </a:cubicBezTo>
                  <a:cubicBezTo>
                    <a:pt x="68902" y="1812"/>
                    <a:pt x="68808" y="1814"/>
                    <a:pt x="68713" y="1817"/>
                  </a:cubicBezTo>
                  <a:cubicBezTo>
                    <a:pt x="68672" y="1315"/>
                    <a:pt x="68630" y="834"/>
                    <a:pt x="68713" y="332"/>
                  </a:cubicBezTo>
                  <a:cubicBezTo>
                    <a:pt x="68738" y="133"/>
                    <a:pt x="68571" y="0"/>
                    <a:pt x="68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-2055275" y="4858275"/>
              <a:ext cx="1712875" cy="250150"/>
            </a:xfrm>
            <a:custGeom>
              <a:rect b="b" l="l" r="r" t="t"/>
              <a:pathLst>
                <a:path extrusionOk="0" h="10006" w="68515">
                  <a:moveTo>
                    <a:pt x="60715" y="1"/>
                  </a:moveTo>
                  <a:cubicBezTo>
                    <a:pt x="59392" y="1"/>
                    <a:pt x="58071" y="30"/>
                    <a:pt x="56755" y="150"/>
                  </a:cubicBezTo>
                  <a:cubicBezTo>
                    <a:pt x="56630" y="150"/>
                    <a:pt x="56483" y="255"/>
                    <a:pt x="56483" y="422"/>
                  </a:cubicBezTo>
                  <a:cubicBezTo>
                    <a:pt x="56525" y="882"/>
                    <a:pt x="56567" y="1322"/>
                    <a:pt x="56630" y="1803"/>
                  </a:cubicBezTo>
                  <a:cubicBezTo>
                    <a:pt x="56630" y="1824"/>
                    <a:pt x="56630" y="1824"/>
                    <a:pt x="56651" y="1845"/>
                  </a:cubicBezTo>
                  <a:cubicBezTo>
                    <a:pt x="54454" y="1824"/>
                    <a:pt x="52257" y="1699"/>
                    <a:pt x="50081" y="1468"/>
                  </a:cubicBezTo>
                  <a:cubicBezTo>
                    <a:pt x="50061" y="1464"/>
                    <a:pt x="50042" y="1462"/>
                    <a:pt x="50024" y="1462"/>
                  </a:cubicBezTo>
                  <a:cubicBezTo>
                    <a:pt x="49857" y="1462"/>
                    <a:pt x="49794" y="1631"/>
                    <a:pt x="49851" y="1782"/>
                  </a:cubicBezTo>
                  <a:cubicBezTo>
                    <a:pt x="49800" y="1757"/>
                    <a:pt x="49744" y="1743"/>
                    <a:pt x="49689" y="1743"/>
                  </a:cubicBezTo>
                  <a:cubicBezTo>
                    <a:pt x="49563" y="1743"/>
                    <a:pt x="49447" y="1816"/>
                    <a:pt x="49432" y="1991"/>
                  </a:cubicBezTo>
                  <a:cubicBezTo>
                    <a:pt x="49411" y="2243"/>
                    <a:pt x="49349" y="2535"/>
                    <a:pt x="49265" y="2787"/>
                  </a:cubicBezTo>
                  <a:cubicBezTo>
                    <a:pt x="49244" y="2787"/>
                    <a:pt x="49223" y="2766"/>
                    <a:pt x="49160" y="2766"/>
                  </a:cubicBezTo>
                  <a:lnTo>
                    <a:pt x="42632" y="2766"/>
                  </a:lnTo>
                  <a:cubicBezTo>
                    <a:pt x="42527" y="2766"/>
                    <a:pt x="42444" y="2828"/>
                    <a:pt x="42423" y="2891"/>
                  </a:cubicBezTo>
                  <a:cubicBezTo>
                    <a:pt x="41941" y="2857"/>
                    <a:pt x="41531" y="2724"/>
                    <a:pt x="41086" y="2724"/>
                  </a:cubicBezTo>
                  <a:cubicBezTo>
                    <a:pt x="40990" y="2724"/>
                    <a:pt x="40891" y="2730"/>
                    <a:pt x="40791" y="2745"/>
                  </a:cubicBezTo>
                  <a:cubicBezTo>
                    <a:pt x="40770" y="2159"/>
                    <a:pt x="40728" y="1594"/>
                    <a:pt x="40937" y="1071"/>
                  </a:cubicBezTo>
                  <a:cubicBezTo>
                    <a:pt x="41163" y="958"/>
                    <a:pt x="41084" y="574"/>
                    <a:pt x="40838" y="574"/>
                  </a:cubicBezTo>
                  <a:cubicBezTo>
                    <a:pt x="40810" y="574"/>
                    <a:pt x="40781" y="579"/>
                    <a:pt x="40749" y="590"/>
                  </a:cubicBezTo>
                  <a:cubicBezTo>
                    <a:pt x="39287" y="1012"/>
                    <a:pt x="37791" y="1117"/>
                    <a:pt x="36286" y="1117"/>
                  </a:cubicBezTo>
                  <a:cubicBezTo>
                    <a:pt x="34794" y="1117"/>
                    <a:pt x="33294" y="1014"/>
                    <a:pt x="31809" y="1014"/>
                  </a:cubicBezTo>
                  <a:cubicBezTo>
                    <a:pt x="31081" y="1014"/>
                    <a:pt x="30356" y="1039"/>
                    <a:pt x="29638" y="1113"/>
                  </a:cubicBezTo>
                  <a:cubicBezTo>
                    <a:pt x="27881" y="1301"/>
                    <a:pt x="26521" y="1929"/>
                    <a:pt x="25517" y="2954"/>
                  </a:cubicBezTo>
                  <a:lnTo>
                    <a:pt x="25454" y="2954"/>
                  </a:lnTo>
                  <a:cubicBezTo>
                    <a:pt x="22462" y="3351"/>
                    <a:pt x="19511" y="3937"/>
                    <a:pt x="16582" y="4607"/>
                  </a:cubicBezTo>
                  <a:cubicBezTo>
                    <a:pt x="16666" y="4105"/>
                    <a:pt x="16729" y="3582"/>
                    <a:pt x="16770" y="3079"/>
                  </a:cubicBezTo>
                  <a:cubicBezTo>
                    <a:pt x="16770" y="2954"/>
                    <a:pt x="16624" y="2828"/>
                    <a:pt x="16498" y="2828"/>
                  </a:cubicBezTo>
                  <a:cubicBezTo>
                    <a:pt x="14532" y="2870"/>
                    <a:pt x="12900" y="3498"/>
                    <a:pt x="11163" y="4398"/>
                  </a:cubicBezTo>
                  <a:cubicBezTo>
                    <a:pt x="9405" y="5276"/>
                    <a:pt x="7815" y="5653"/>
                    <a:pt x="5848" y="5883"/>
                  </a:cubicBezTo>
                  <a:cubicBezTo>
                    <a:pt x="3275" y="6197"/>
                    <a:pt x="387" y="6699"/>
                    <a:pt x="32" y="9754"/>
                  </a:cubicBezTo>
                  <a:cubicBezTo>
                    <a:pt x="0" y="9921"/>
                    <a:pt x="115" y="10005"/>
                    <a:pt x="246" y="10005"/>
                  </a:cubicBezTo>
                  <a:cubicBezTo>
                    <a:pt x="377" y="10005"/>
                    <a:pt x="523" y="9921"/>
                    <a:pt x="555" y="9754"/>
                  </a:cubicBezTo>
                  <a:cubicBezTo>
                    <a:pt x="931" y="6553"/>
                    <a:pt x="4593" y="6595"/>
                    <a:pt x="7062" y="6239"/>
                  </a:cubicBezTo>
                  <a:cubicBezTo>
                    <a:pt x="10326" y="5800"/>
                    <a:pt x="12921" y="3561"/>
                    <a:pt x="16206" y="3372"/>
                  </a:cubicBezTo>
                  <a:lnTo>
                    <a:pt x="16206" y="3372"/>
                  </a:lnTo>
                  <a:cubicBezTo>
                    <a:pt x="16101" y="4816"/>
                    <a:pt x="15641" y="6218"/>
                    <a:pt x="15724" y="7662"/>
                  </a:cubicBezTo>
                  <a:cubicBezTo>
                    <a:pt x="15735" y="7829"/>
                    <a:pt x="15871" y="7913"/>
                    <a:pt x="16002" y="7913"/>
                  </a:cubicBezTo>
                  <a:cubicBezTo>
                    <a:pt x="16132" y="7913"/>
                    <a:pt x="16258" y="7829"/>
                    <a:pt x="16247" y="7662"/>
                  </a:cubicBezTo>
                  <a:cubicBezTo>
                    <a:pt x="16185" y="6825"/>
                    <a:pt x="16352" y="5988"/>
                    <a:pt x="16498" y="5151"/>
                  </a:cubicBezTo>
                  <a:cubicBezTo>
                    <a:pt x="19323" y="4523"/>
                    <a:pt x="22169" y="3937"/>
                    <a:pt x="25056" y="3519"/>
                  </a:cubicBezTo>
                  <a:lnTo>
                    <a:pt x="25056" y="3519"/>
                  </a:lnTo>
                  <a:cubicBezTo>
                    <a:pt x="24408" y="4419"/>
                    <a:pt x="24010" y="5507"/>
                    <a:pt x="23822" y="6846"/>
                  </a:cubicBezTo>
                  <a:cubicBezTo>
                    <a:pt x="23801" y="7013"/>
                    <a:pt x="23921" y="7097"/>
                    <a:pt x="24052" y="7097"/>
                  </a:cubicBezTo>
                  <a:cubicBezTo>
                    <a:pt x="24183" y="7097"/>
                    <a:pt x="24324" y="7013"/>
                    <a:pt x="24345" y="6846"/>
                  </a:cubicBezTo>
                  <a:cubicBezTo>
                    <a:pt x="24554" y="5067"/>
                    <a:pt x="25203" y="3456"/>
                    <a:pt x="26814" y="2473"/>
                  </a:cubicBezTo>
                  <a:cubicBezTo>
                    <a:pt x="28195" y="1636"/>
                    <a:pt x="29952" y="1573"/>
                    <a:pt x="31480" y="1510"/>
                  </a:cubicBezTo>
                  <a:cubicBezTo>
                    <a:pt x="31729" y="1503"/>
                    <a:pt x="31980" y="1500"/>
                    <a:pt x="32231" y="1500"/>
                  </a:cubicBezTo>
                  <a:cubicBezTo>
                    <a:pt x="33645" y="1500"/>
                    <a:pt x="35079" y="1596"/>
                    <a:pt x="36507" y="1596"/>
                  </a:cubicBezTo>
                  <a:cubicBezTo>
                    <a:pt x="37799" y="1596"/>
                    <a:pt x="39087" y="1517"/>
                    <a:pt x="40351" y="1217"/>
                  </a:cubicBezTo>
                  <a:lnTo>
                    <a:pt x="40351" y="1217"/>
                  </a:lnTo>
                  <a:cubicBezTo>
                    <a:pt x="40226" y="1824"/>
                    <a:pt x="40310" y="2452"/>
                    <a:pt x="40310" y="3059"/>
                  </a:cubicBezTo>
                  <a:cubicBezTo>
                    <a:pt x="40310" y="3219"/>
                    <a:pt x="40416" y="3319"/>
                    <a:pt x="40564" y="3319"/>
                  </a:cubicBezTo>
                  <a:cubicBezTo>
                    <a:pt x="40590" y="3319"/>
                    <a:pt x="40617" y="3316"/>
                    <a:pt x="40644" y="3310"/>
                  </a:cubicBezTo>
                  <a:cubicBezTo>
                    <a:pt x="40790" y="3270"/>
                    <a:pt x="40935" y="3255"/>
                    <a:pt x="41078" y="3255"/>
                  </a:cubicBezTo>
                  <a:cubicBezTo>
                    <a:pt x="41470" y="3255"/>
                    <a:pt x="41857" y="3368"/>
                    <a:pt x="42255" y="3414"/>
                  </a:cubicBezTo>
                  <a:cubicBezTo>
                    <a:pt x="42234" y="4251"/>
                    <a:pt x="42151" y="5088"/>
                    <a:pt x="42130" y="5925"/>
                  </a:cubicBezTo>
                  <a:cubicBezTo>
                    <a:pt x="42130" y="6092"/>
                    <a:pt x="42261" y="6176"/>
                    <a:pt x="42391" y="6176"/>
                  </a:cubicBezTo>
                  <a:cubicBezTo>
                    <a:pt x="42522" y="6176"/>
                    <a:pt x="42653" y="6092"/>
                    <a:pt x="42653" y="5925"/>
                  </a:cubicBezTo>
                  <a:cubicBezTo>
                    <a:pt x="42674" y="5067"/>
                    <a:pt x="42758" y="4168"/>
                    <a:pt x="42779" y="3310"/>
                  </a:cubicBezTo>
                  <a:lnTo>
                    <a:pt x="49139" y="3310"/>
                  </a:lnTo>
                  <a:cubicBezTo>
                    <a:pt x="49097" y="3435"/>
                    <a:pt x="49056" y="3582"/>
                    <a:pt x="49014" y="3707"/>
                  </a:cubicBezTo>
                  <a:cubicBezTo>
                    <a:pt x="48770" y="3707"/>
                    <a:pt x="48505" y="3751"/>
                    <a:pt x="48249" y="3751"/>
                  </a:cubicBezTo>
                  <a:cubicBezTo>
                    <a:pt x="48153" y="3751"/>
                    <a:pt x="48059" y="3745"/>
                    <a:pt x="47968" y="3728"/>
                  </a:cubicBezTo>
                  <a:cubicBezTo>
                    <a:pt x="47952" y="3725"/>
                    <a:pt x="47936" y="3724"/>
                    <a:pt x="47919" y="3724"/>
                  </a:cubicBezTo>
                  <a:cubicBezTo>
                    <a:pt x="47802" y="3724"/>
                    <a:pt x="47672" y="3788"/>
                    <a:pt x="47654" y="3916"/>
                  </a:cubicBezTo>
                  <a:cubicBezTo>
                    <a:pt x="47528" y="4753"/>
                    <a:pt x="47361" y="5590"/>
                    <a:pt x="47131" y="6406"/>
                  </a:cubicBezTo>
                  <a:cubicBezTo>
                    <a:pt x="47068" y="6595"/>
                    <a:pt x="47231" y="6723"/>
                    <a:pt x="47390" y="6723"/>
                  </a:cubicBezTo>
                  <a:cubicBezTo>
                    <a:pt x="47496" y="6723"/>
                    <a:pt x="47599" y="6666"/>
                    <a:pt x="47633" y="6532"/>
                  </a:cubicBezTo>
                  <a:cubicBezTo>
                    <a:pt x="47863" y="5800"/>
                    <a:pt x="47988" y="5025"/>
                    <a:pt x="48114" y="4251"/>
                  </a:cubicBezTo>
                  <a:cubicBezTo>
                    <a:pt x="48381" y="4251"/>
                    <a:pt x="48636" y="4216"/>
                    <a:pt x="48888" y="4216"/>
                  </a:cubicBezTo>
                  <a:cubicBezTo>
                    <a:pt x="48972" y="4216"/>
                    <a:pt x="49056" y="4220"/>
                    <a:pt x="49139" y="4230"/>
                  </a:cubicBezTo>
                  <a:cubicBezTo>
                    <a:pt x="49159" y="4234"/>
                    <a:pt x="49179" y="4235"/>
                    <a:pt x="49200" y="4235"/>
                  </a:cubicBezTo>
                  <a:cubicBezTo>
                    <a:pt x="49313" y="4235"/>
                    <a:pt x="49435" y="4183"/>
                    <a:pt x="49453" y="4042"/>
                  </a:cubicBezTo>
                  <a:cubicBezTo>
                    <a:pt x="49641" y="3372"/>
                    <a:pt x="49934" y="2703"/>
                    <a:pt x="49976" y="2012"/>
                  </a:cubicBezTo>
                  <a:lnTo>
                    <a:pt x="49976" y="1950"/>
                  </a:lnTo>
                  <a:cubicBezTo>
                    <a:pt x="49997" y="1971"/>
                    <a:pt x="50060" y="2012"/>
                    <a:pt x="50102" y="2012"/>
                  </a:cubicBezTo>
                  <a:cubicBezTo>
                    <a:pt x="52466" y="2263"/>
                    <a:pt x="54810" y="2368"/>
                    <a:pt x="57174" y="2389"/>
                  </a:cubicBezTo>
                  <a:cubicBezTo>
                    <a:pt x="57195" y="2891"/>
                    <a:pt x="57258" y="3393"/>
                    <a:pt x="57174" y="3895"/>
                  </a:cubicBezTo>
                  <a:cubicBezTo>
                    <a:pt x="57137" y="4093"/>
                    <a:pt x="57297" y="4218"/>
                    <a:pt x="57447" y="4218"/>
                  </a:cubicBezTo>
                  <a:cubicBezTo>
                    <a:pt x="57551" y="4218"/>
                    <a:pt x="57650" y="4158"/>
                    <a:pt x="57676" y="4021"/>
                  </a:cubicBezTo>
                  <a:cubicBezTo>
                    <a:pt x="57781" y="3393"/>
                    <a:pt x="57697" y="2766"/>
                    <a:pt x="57676" y="2117"/>
                  </a:cubicBezTo>
                  <a:cubicBezTo>
                    <a:pt x="57676" y="1991"/>
                    <a:pt x="57572" y="1845"/>
                    <a:pt x="57404" y="1845"/>
                  </a:cubicBezTo>
                  <a:lnTo>
                    <a:pt x="57090" y="1845"/>
                  </a:lnTo>
                  <a:cubicBezTo>
                    <a:pt x="57111" y="1803"/>
                    <a:pt x="57153" y="1719"/>
                    <a:pt x="57153" y="1678"/>
                  </a:cubicBezTo>
                  <a:cubicBezTo>
                    <a:pt x="57090" y="1322"/>
                    <a:pt x="57069" y="1008"/>
                    <a:pt x="57048" y="673"/>
                  </a:cubicBezTo>
                  <a:cubicBezTo>
                    <a:pt x="58275" y="564"/>
                    <a:pt x="59508" y="534"/>
                    <a:pt x="60741" y="534"/>
                  </a:cubicBezTo>
                  <a:cubicBezTo>
                    <a:pt x="61862" y="534"/>
                    <a:pt x="62983" y="559"/>
                    <a:pt x="64100" y="569"/>
                  </a:cubicBezTo>
                  <a:cubicBezTo>
                    <a:pt x="64121" y="945"/>
                    <a:pt x="64162" y="1301"/>
                    <a:pt x="64100" y="1678"/>
                  </a:cubicBezTo>
                  <a:lnTo>
                    <a:pt x="63639" y="1740"/>
                  </a:lnTo>
                  <a:cubicBezTo>
                    <a:pt x="63311" y="1818"/>
                    <a:pt x="63429" y="2252"/>
                    <a:pt x="63696" y="2252"/>
                  </a:cubicBezTo>
                  <a:cubicBezTo>
                    <a:pt x="63718" y="2252"/>
                    <a:pt x="63741" y="2249"/>
                    <a:pt x="63765" y="2243"/>
                  </a:cubicBezTo>
                  <a:cubicBezTo>
                    <a:pt x="64423" y="2101"/>
                    <a:pt x="65110" y="2062"/>
                    <a:pt x="65801" y="2062"/>
                  </a:cubicBezTo>
                  <a:cubicBezTo>
                    <a:pt x="66538" y="2062"/>
                    <a:pt x="67279" y="2106"/>
                    <a:pt x="67991" y="2117"/>
                  </a:cubicBezTo>
                  <a:lnTo>
                    <a:pt x="67991" y="4858"/>
                  </a:lnTo>
                  <a:cubicBezTo>
                    <a:pt x="67991" y="5025"/>
                    <a:pt x="68122" y="5109"/>
                    <a:pt x="68253" y="5109"/>
                  </a:cubicBezTo>
                  <a:cubicBezTo>
                    <a:pt x="68384" y="5109"/>
                    <a:pt x="68515" y="5025"/>
                    <a:pt x="68515" y="4858"/>
                  </a:cubicBezTo>
                  <a:lnTo>
                    <a:pt x="68515" y="1845"/>
                  </a:lnTo>
                  <a:cubicBezTo>
                    <a:pt x="68515" y="1719"/>
                    <a:pt x="68389" y="1594"/>
                    <a:pt x="68263" y="1594"/>
                  </a:cubicBezTo>
                  <a:cubicBezTo>
                    <a:pt x="67454" y="1594"/>
                    <a:pt x="66645" y="1547"/>
                    <a:pt x="65830" y="1547"/>
                  </a:cubicBezTo>
                  <a:cubicBezTo>
                    <a:pt x="65423" y="1547"/>
                    <a:pt x="65013" y="1559"/>
                    <a:pt x="64602" y="1594"/>
                  </a:cubicBezTo>
                  <a:cubicBezTo>
                    <a:pt x="64644" y="1155"/>
                    <a:pt x="64602" y="736"/>
                    <a:pt x="64602" y="276"/>
                  </a:cubicBezTo>
                  <a:cubicBezTo>
                    <a:pt x="64602" y="150"/>
                    <a:pt x="64497" y="25"/>
                    <a:pt x="64330" y="25"/>
                  </a:cubicBezTo>
                  <a:cubicBezTo>
                    <a:pt x="63124" y="25"/>
                    <a:pt x="61919" y="1"/>
                    <a:pt x="60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0" name="Google Shape;480;p30"/>
          <p:cNvGrpSpPr/>
          <p:nvPr/>
        </p:nvGrpSpPr>
        <p:grpSpPr>
          <a:xfrm>
            <a:off x="1211663" y="126888"/>
            <a:ext cx="1235575" cy="972075"/>
            <a:chOff x="1570375" y="3947600"/>
            <a:chExt cx="1235575" cy="972075"/>
          </a:xfrm>
        </p:grpSpPr>
        <p:sp>
          <p:nvSpPr>
            <p:cNvPr id="481" name="Google Shape;481;p30"/>
            <p:cNvSpPr/>
            <p:nvPr/>
          </p:nvSpPr>
          <p:spPr>
            <a:xfrm>
              <a:off x="2144200" y="4835025"/>
              <a:ext cx="43450" cy="63850"/>
            </a:xfrm>
            <a:custGeom>
              <a:rect b="b" l="l" r="r" t="t"/>
              <a:pathLst>
                <a:path extrusionOk="0" h="2554" w="1738">
                  <a:moveTo>
                    <a:pt x="1612" y="1"/>
                  </a:moveTo>
                  <a:lnTo>
                    <a:pt x="1612" y="1"/>
                  </a:lnTo>
                  <a:cubicBezTo>
                    <a:pt x="1424" y="440"/>
                    <a:pt x="1172" y="859"/>
                    <a:pt x="900" y="1256"/>
                  </a:cubicBezTo>
                  <a:cubicBezTo>
                    <a:pt x="733" y="1507"/>
                    <a:pt x="545" y="1779"/>
                    <a:pt x="356" y="2009"/>
                  </a:cubicBezTo>
                  <a:cubicBezTo>
                    <a:pt x="231" y="2156"/>
                    <a:pt x="64" y="2302"/>
                    <a:pt x="1" y="2470"/>
                  </a:cubicBezTo>
                  <a:cubicBezTo>
                    <a:pt x="1" y="2491"/>
                    <a:pt x="1" y="2553"/>
                    <a:pt x="43" y="2553"/>
                  </a:cubicBezTo>
                  <a:cubicBezTo>
                    <a:pt x="482" y="2470"/>
                    <a:pt x="859" y="1696"/>
                    <a:pt x="1068" y="1382"/>
                  </a:cubicBezTo>
                  <a:cubicBezTo>
                    <a:pt x="1298" y="1005"/>
                    <a:pt x="1737" y="440"/>
                    <a:pt x="16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2253000" y="4571550"/>
              <a:ext cx="46600" cy="20300"/>
            </a:xfrm>
            <a:custGeom>
              <a:rect b="b" l="l" r="r" t="t"/>
              <a:pathLst>
                <a:path extrusionOk="0" h="812" w="1864">
                  <a:moveTo>
                    <a:pt x="1628" y="0"/>
                  </a:moveTo>
                  <a:cubicBezTo>
                    <a:pt x="1302" y="0"/>
                    <a:pt x="992" y="123"/>
                    <a:pt x="712" y="245"/>
                  </a:cubicBezTo>
                  <a:cubicBezTo>
                    <a:pt x="503" y="350"/>
                    <a:pt x="85" y="475"/>
                    <a:pt x="1" y="747"/>
                  </a:cubicBezTo>
                  <a:cubicBezTo>
                    <a:pt x="1" y="768"/>
                    <a:pt x="43" y="810"/>
                    <a:pt x="64" y="810"/>
                  </a:cubicBezTo>
                  <a:cubicBezTo>
                    <a:pt x="73" y="811"/>
                    <a:pt x="83" y="812"/>
                    <a:pt x="93" y="812"/>
                  </a:cubicBezTo>
                  <a:cubicBezTo>
                    <a:pt x="291" y="812"/>
                    <a:pt x="469" y="617"/>
                    <a:pt x="629" y="517"/>
                  </a:cubicBezTo>
                  <a:cubicBezTo>
                    <a:pt x="1005" y="308"/>
                    <a:pt x="1424" y="183"/>
                    <a:pt x="1842" y="99"/>
                  </a:cubicBezTo>
                  <a:cubicBezTo>
                    <a:pt x="1842" y="99"/>
                    <a:pt x="1863" y="36"/>
                    <a:pt x="1821" y="15"/>
                  </a:cubicBezTo>
                  <a:cubicBezTo>
                    <a:pt x="1756" y="5"/>
                    <a:pt x="1692" y="0"/>
                    <a:pt x="16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2192325" y="4485575"/>
              <a:ext cx="96800" cy="51625"/>
            </a:xfrm>
            <a:custGeom>
              <a:rect b="b" l="l" r="r" t="t"/>
              <a:pathLst>
                <a:path extrusionOk="0" h="2065" w="3872">
                  <a:moveTo>
                    <a:pt x="127" y="0"/>
                  </a:moveTo>
                  <a:cubicBezTo>
                    <a:pt x="92" y="0"/>
                    <a:pt x="57" y="1"/>
                    <a:pt x="22" y="2"/>
                  </a:cubicBezTo>
                  <a:cubicBezTo>
                    <a:pt x="1" y="2"/>
                    <a:pt x="1" y="65"/>
                    <a:pt x="22" y="65"/>
                  </a:cubicBezTo>
                  <a:cubicBezTo>
                    <a:pt x="754" y="106"/>
                    <a:pt x="1465" y="316"/>
                    <a:pt x="2114" y="609"/>
                  </a:cubicBezTo>
                  <a:cubicBezTo>
                    <a:pt x="2491" y="755"/>
                    <a:pt x="2846" y="964"/>
                    <a:pt x="3160" y="1236"/>
                  </a:cubicBezTo>
                  <a:cubicBezTo>
                    <a:pt x="3453" y="1466"/>
                    <a:pt x="3558" y="1759"/>
                    <a:pt x="3746" y="2052"/>
                  </a:cubicBezTo>
                  <a:cubicBezTo>
                    <a:pt x="3754" y="2060"/>
                    <a:pt x="3767" y="2065"/>
                    <a:pt x="3781" y="2065"/>
                  </a:cubicBezTo>
                  <a:cubicBezTo>
                    <a:pt x="3805" y="2065"/>
                    <a:pt x="3830" y="2050"/>
                    <a:pt x="3830" y="2010"/>
                  </a:cubicBezTo>
                  <a:cubicBezTo>
                    <a:pt x="3872" y="1362"/>
                    <a:pt x="2993" y="860"/>
                    <a:pt x="2491" y="609"/>
                  </a:cubicBezTo>
                  <a:cubicBezTo>
                    <a:pt x="1789" y="228"/>
                    <a:pt x="934" y="0"/>
                    <a:pt x="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2178200" y="4454750"/>
              <a:ext cx="69600" cy="26175"/>
            </a:xfrm>
            <a:custGeom>
              <a:rect b="b" l="l" r="r" t="t"/>
              <a:pathLst>
                <a:path extrusionOk="0" h="1047" w="2784">
                  <a:moveTo>
                    <a:pt x="317" y="0"/>
                  </a:moveTo>
                  <a:cubicBezTo>
                    <a:pt x="165" y="0"/>
                    <a:pt x="45" y="39"/>
                    <a:pt x="1" y="147"/>
                  </a:cubicBezTo>
                  <a:cubicBezTo>
                    <a:pt x="1" y="147"/>
                    <a:pt x="1" y="156"/>
                    <a:pt x="7" y="156"/>
                  </a:cubicBezTo>
                  <a:cubicBezTo>
                    <a:pt x="10" y="156"/>
                    <a:pt x="15" y="154"/>
                    <a:pt x="22" y="147"/>
                  </a:cubicBezTo>
                  <a:cubicBezTo>
                    <a:pt x="52" y="109"/>
                    <a:pt x="115" y="93"/>
                    <a:pt x="198" y="93"/>
                  </a:cubicBezTo>
                  <a:cubicBezTo>
                    <a:pt x="570" y="93"/>
                    <a:pt x="1353" y="413"/>
                    <a:pt x="1507" y="482"/>
                  </a:cubicBezTo>
                  <a:cubicBezTo>
                    <a:pt x="1737" y="544"/>
                    <a:pt x="2009" y="670"/>
                    <a:pt x="2240" y="795"/>
                  </a:cubicBezTo>
                  <a:cubicBezTo>
                    <a:pt x="2386" y="858"/>
                    <a:pt x="2553" y="1026"/>
                    <a:pt x="2721" y="1046"/>
                  </a:cubicBezTo>
                  <a:cubicBezTo>
                    <a:pt x="2742" y="1046"/>
                    <a:pt x="2784" y="1026"/>
                    <a:pt x="2784" y="1005"/>
                  </a:cubicBezTo>
                  <a:cubicBezTo>
                    <a:pt x="2721" y="586"/>
                    <a:pt x="1612" y="314"/>
                    <a:pt x="1319" y="230"/>
                  </a:cubicBezTo>
                  <a:cubicBezTo>
                    <a:pt x="1173" y="201"/>
                    <a:pt x="663" y="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2080400" y="4438375"/>
              <a:ext cx="16750" cy="20150"/>
            </a:xfrm>
            <a:custGeom>
              <a:rect b="b" l="l" r="r" t="t"/>
              <a:pathLst>
                <a:path extrusionOk="0" h="806" w="670">
                  <a:moveTo>
                    <a:pt x="92" y="1"/>
                  </a:moveTo>
                  <a:cubicBezTo>
                    <a:pt x="87" y="1"/>
                    <a:pt x="84" y="3"/>
                    <a:pt x="84" y="7"/>
                  </a:cubicBezTo>
                  <a:cubicBezTo>
                    <a:pt x="63" y="7"/>
                    <a:pt x="42" y="7"/>
                    <a:pt x="42" y="28"/>
                  </a:cubicBezTo>
                  <a:lnTo>
                    <a:pt x="42" y="48"/>
                  </a:lnTo>
                  <a:cubicBezTo>
                    <a:pt x="42" y="48"/>
                    <a:pt x="0" y="90"/>
                    <a:pt x="42" y="111"/>
                  </a:cubicBezTo>
                  <a:cubicBezTo>
                    <a:pt x="63" y="195"/>
                    <a:pt x="147" y="279"/>
                    <a:pt x="188" y="341"/>
                  </a:cubicBezTo>
                  <a:cubicBezTo>
                    <a:pt x="251" y="425"/>
                    <a:pt x="314" y="530"/>
                    <a:pt x="377" y="613"/>
                  </a:cubicBezTo>
                  <a:cubicBezTo>
                    <a:pt x="419" y="676"/>
                    <a:pt x="481" y="760"/>
                    <a:pt x="544" y="802"/>
                  </a:cubicBezTo>
                  <a:cubicBezTo>
                    <a:pt x="553" y="805"/>
                    <a:pt x="561" y="806"/>
                    <a:pt x="570" y="806"/>
                  </a:cubicBezTo>
                  <a:cubicBezTo>
                    <a:pt x="623" y="806"/>
                    <a:pt x="670" y="754"/>
                    <a:pt x="670" y="718"/>
                  </a:cubicBezTo>
                  <a:cubicBezTo>
                    <a:pt x="670" y="509"/>
                    <a:pt x="481" y="341"/>
                    <a:pt x="377" y="237"/>
                  </a:cubicBezTo>
                  <a:cubicBezTo>
                    <a:pt x="314" y="174"/>
                    <a:pt x="272" y="111"/>
                    <a:pt x="188" y="48"/>
                  </a:cubicBezTo>
                  <a:cubicBezTo>
                    <a:pt x="171" y="32"/>
                    <a:pt x="113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2089050" y="4406425"/>
              <a:ext cx="25375" cy="20450"/>
            </a:xfrm>
            <a:custGeom>
              <a:rect b="b" l="l" r="r" t="t"/>
              <a:pathLst>
                <a:path extrusionOk="0" h="818" w="1015">
                  <a:moveTo>
                    <a:pt x="67" y="0"/>
                  </a:moveTo>
                  <a:cubicBezTo>
                    <a:pt x="37" y="0"/>
                    <a:pt x="0" y="20"/>
                    <a:pt x="31" y="50"/>
                  </a:cubicBezTo>
                  <a:cubicBezTo>
                    <a:pt x="140" y="323"/>
                    <a:pt x="423" y="818"/>
                    <a:pt x="798" y="818"/>
                  </a:cubicBezTo>
                  <a:cubicBezTo>
                    <a:pt x="854" y="818"/>
                    <a:pt x="912" y="807"/>
                    <a:pt x="972" y="782"/>
                  </a:cubicBezTo>
                  <a:cubicBezTo>
                    <a:pt x="1014" y="782"/>
                    <a:pt x="1014" y="720"/>
                    <a:pt x="972" y="678"/>
                  </a:cubicBezTo>
                  <a:cubicBezTo>
                    <a:pt x="784" y="615"/>
                    <a:pt x="617" y="552"/>
                    <a:pt x="491" y="427"/>
                  </a:cubicBezTo>
                  <a:cubicBezTo>
                    <a:pt x="365" y="301"/>
                    <a:pt x="261" y="134"/>
                    <a:pt x="93" y="8"/>
                  </a:cubicBezTo>
                  <a:cubicBezTo>
                    <a:pt x="88" y="3"/>
                    <a:pt x="78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2093475" y="4378375"/>
              <a:ext cx="25125" cy="12750"/>
            </a:xfrm>
            <a:custGeom>
              <a:rect b="b" l="l" r="r" t="t"/>
              <a:pathLst>
                <a:path extrusionOk="0" h="510" w="1005">
                  <a:moveTo>
                    <a:pt x="63" y="0"/>
                  </a:moveTo>
                  <a:cubicBezTo>
                    <a:pt x="42" y="0"/>
                    <a:pt x="0" y="21"/>
                    <a:pt x="42" y="21"/>
                  </a:cubicBezTo>
                  <a:cubicBezTo>
                    <a:pt x="63" y="63"/>
                    <a:pt x="63" y="84"/>
                    <a:pt x="84" y="105"/>
                  </a:cubicBezTo>
                  <a:cubicBezTo>
                    <a:pt x="168" y="189"/>
                    <a:pt x="251" y="231"/>
                    <a:pt x="314" y="293"/>
                  </a:cubicBezTo>
                  <a:cubicBezTo>
                    <a:pt x="480" y="385"/>
                    <a:pt x="662" y="510"/>
                    <a:pt x="846" y="510"/>
                  </a:cubicBezTo>
                  <a:cubicBezTo>
                    <a:pt x="871" y="510"/>
                    <a:pt x="896" y="508"/>
                    <a:pt x="921" y="503"/>
                  </a:cubicBezTo>
                  <a:cubicBezTo>
                    <a:pt x="930" y="505"/>
                    <a:pt x="938" y="506"/>
                    <a:pt x="945" y="506"/>
                  </a:cubicBezTo>
                  <a:cubicBezTo>
                    <a:pt x="1004" y="506"/>
                    <a:pt x="1002" y="438"/>
                    <a:pt x="984" y="419"/>
                  </a:cubicBezTo>
                  <a:cubicBezTo>
                    <a:pt x="816" y="293"/>
                    <a:pt x="586" y="210"/>
                    <a:pt x="398" y="126"/>
                  </a:cubicBezTo>
                  <a:cubicBezTo>
                    <a:pt x="314" y="105"/>
                    <a:pt x="251" y="63"/>
                    <a:pt x="168" y="21"/>
                  </a:cubicBezTo>
                  <a:cubicBezTo>
                    <a:pt x="147" y="21"/>
                    <a:pt x="84" y="21"/>
                    <a:pt x="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2106700" y="4338500"/>
              <a:ext cx="23400" cy="21275"/>
            </a:xfrm>
            <a:custGeom>
              <a:rect b="b" l="l" r="r" t="t"/>
              <a:pathLst>
                <a:path extrusionOk="0" h="851" w="936">
                  <a:moveTo>
                    <a:pt x="83" y="0"/>
                  </a:moveTo>
                  <a:cubicBezTo>
                    <a:pt x="38" y="0"/>
                    <a:pt x="0" y="45"/>
                    <a:pt x="15" y="89"/>
                  </a:cubicBezTo>
                  <a:cubicBezTo>
                    <a:pt x="78" y="277"/>
                    <a:pt x="203" y="466"/>
                    <a:pt x="371" y="633"/>
                  </a:cubicBezTo>
                  <a:cubicBezTo>
                    <a:pt x="480" y="742"/>
                    <a:pt x="651" y="850"/>
                    <a:pt x="817" y="850"/>
                  </a:cubicBezTo>
                  <a:cubicBezTo>
                    <a:pt x="843" y="850"/>
                    <a:pt x="869" y="848"/>
                    <a:pt x="894" y="842"/>
                  </a:cubicBezTo>
                  <a:cubicBezTo>
                    <a:pt x="915" y="821"/>
                    <a:pt x="936" y="758"/>
                    <a:pt x="915" y="696"/>
                  </a:cubicBezTo>
                  <a:cubicBezTo>
                    <a:pt x="810" y="570"/>
                    <a:pt x="622" y="549"/>
                    <a:pt x="496" y="445"/>
                  </a:cubicBezTo>
                  <a:cubicBezTo>
                    <a:pt x="350" y="340"/>
                    <a:pt x="245" y="152"/>
                    <a:pt x="141" y="26"/>
                  </a:cubicBezTo>
                  <a:cubicBezTo>
                    <a:pt x="122" y="8"/>
                    <a:pt x="102" y="0"/>
                    <a:pt x="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2110725" y="4311675"/>
              <a:ext cx="28000" cy="16850"/>
            </a:xfrm>
            <a:custGeom>
              <a:rect b="b" l="l" r="r" t="t"/>
              <a:pathLst>
                <a:path extrusionOk="0" h="674" w="1120">
                  <a:moveTo>
                    <a:pt x="53" y="1"/>
                  </a:moveTo>
                  <a:cubicBezTo>
                    <a:pt x="37" y="1"/>
                    <a:pt x="22" y="11"/>
                    <a:pt x="22" y="32"/>
                  </a:cubicBezTo>
                  <a:lnTo>
                    <a:pt x="22" y="53"/>
                  </a:lnTo>
                  <a:cubicBezTo>
                    <a:pt x="1" y="53"/>
                    <a:pt x="1" y="74"/>
                    <a:pt x="1" y="116"/>
                  </a:cubicBezTo>
                  <a:cubicBezTo>
                    <a:pt x="29" y="429"/>
                    <a:pt x="348" y="674"/>
                    <a:pt x="654" y="674"/>
                  </a:cubicBezTo>
                  <a:cubicBezTo>
                    <a:pt x="798" y="674"/>
                    <a:pt x="940" y="620"/>
                    <a:pt x="1047" y="492"/>
                  </a:cubicBezTo>
                  <a:cubicBezTo>
                    <a:pt x="1119" y="438"/>
                    <a:pt x="1082" y="384"/>
                    <a:pt x="1043" y="384"/>
                  </a:cubicBezTo>
                  <a:cubicBezTo>
                    <a:pt x="1037" y="384"/>
                    <a:pt x="1032" y="385"/>
                    <a:pt x="1026" y="388"/>
                  </a:cubicBezTo>
                  <a:cubicBezTo>
                    <a:pt x="900" y="419"/>
                    <a:pt x="785" y="445"/>
                    <a:pt x="675" y="445"/>
                  </a:cubicBezTo>
                  <a:cubicBezTo>
                    <a:pt x="566" y="445"/>
                    <a:pt x="461" y="419"/>
                    <a:pt x="356" y="346"/>
                  </a:cubicBezTo>
                  <a:cubicBezTo>
                    <a:pt x="273" y="283"/>
                    <a:pt x="231" y="199"/>
                    <a:pt x="189" y="158"/>
                  </a:cubicBezTo>
                  <a:cubicBezTo>
                    <a:pt x="147" y="137"/>
                    <a:pt x="105" y="53"/>
                    <a:pt x="84" y="32"/>
                  </a:cubicBezTo>
                  <a:cubicBezTo>
                    <a:pt x="84" y="11"/>
                    <a:pt x="69" y="1"/>
                    <a:pt x="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2013425" y="4292575"/>
              <a:ext cx="47100" cy="48550"/>
            </a:xfrm>
            <a:custGeom>
              <a:rect b="b" l="l" r="r" t="t"/>
              <a:pathLst>
                <a:path extrusionOk="0" h="1942" w="1884">
                  <a:moveTo>
                    <a:pt x="64" y="1"/>
                  </a:moveTo>
                  <a:cubicBezTo>
                    <a:pt x="22" y="1"/>
                    <a:pt x="1" y="64"/>
                    <a:pt x="43" y="106"/>
                  </a:cubicBezTo>
                  <a:cubicBezTo>
                    <a:pt x="126" y="189"/>
                    <a:pt x="231" y="210"/>
                    <a:pt x="315" y="294"/>
                  </a:cubicBezTo>
                  <a:cubicBezTo>
                    <a:pt x="461" y="482"/>
                    <a:pt x="649" y="629"/>
                    <a:pt x="838" y="796"/>
                  </a:cubicBezTo>
                  <a:cubicBezTo>
                    <a:pt x="984" y="943"/>
                    <a:pt x="1173" y="1110"/>
                    <a:pt x="1298" y="1277"/>
                  </a:cubicBezTo>
                  <a:cubicBezTo>
                    <a:pt x="1466" y="1487"/>
                    <a:pt x="1528" y="1738"/>
                    <a:pt x="1696" y="1905"/>
                  </a:cubicBezTo>
                  <a:cubicBezTo>
                    <a:pt x="1712" y="1930"/>
                    <a:pt x="1735" y="1941"/>
                    <a:pt x="1757" y="1941"/>
                  </a:cubicBezTo>
                  <a:cubicBezTo>
                    <a:pt x="1791" y="1941"/>
                    <a:pt x="1821" y="1914"/>
                    <a:pt x="1821" y="1863"/>
                  </a:cubicBezTo>
                  <a:cubicBezTo>
                    <a:pt x="1884" y="1424"/>
                    <a:pt x="1403" y="1005"/>
                    <a:pt x="1068" y="712"/>
                  </a:cubicBezTo>
                  <a:cubicBezTo>
                    <a:pt x="859" y="524"/>
                    <a:pt x="587" y="378"/>
                    <a:pt x="419" y="126"/>
                  </a:cubicBezTo>
                  <a:cubicBezTo>
                    <a:pt x="336" y="64"/>
                    <a:pt x="168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2043775" y="4262775"/>
              <a:ext cx="38200" cy="41875"/>
            </a:xfrm>
            <a:custGeom>
              <a:rect b="b" l="l" r="r" t="t"/>
              <a:pathLst>
                <a:path extrusionOk="0" h="1675" w="1528">
                  <a:moveTo>
                    <a:pt x="63" y="0"/>
                  </a:moveTo>
                  <a:cubicBezTo>
                    <a:pt x="42" y="0"/>
                    <a:pt x="0" y="21"/>
                    <a:pt x="42" y="42"/>
                  </a:cubicBezTo>
                  <a:cubicBezTo>
                    <a:pt x="377" y="210"/>
                    <a:pt x="670" y="440"/>
                    <a:pt x="900" y="733"/>
                  </a:cubicBezTo>
                  <a:cubicBezTo>
                    <a:pt x="1109" y="1026"/>
                    <a:pt x="1193" y="1360"/>
                    <a:pt x="1402" y="1653"/>
                  </a:cubicBezTo>
                  <a:cubicBezTo>
                    <a:pt x="1416" y="1667"/>
                    <a:pt x="1435" y="1674"/>
                    <a:pt x="1453" y="1674"/>
                  </a:cubicBezTo>
                  <a:cubicBezTo>
                    <a:pt x="1491" y="1674"/>
                    <a:pt x="1528" y="1646"/>
                    <a:pt x="1528" y="1590"/>
                  </a:cubicBezTo>
                  <a:cubicBezTo>
                    <a:pt x="1528" y="1256"/>
                    <a:pt x="1214" y="837"/>
                    <a:pt x="963" y="565"/>
                  </a:cubicBezTo>
                  <a:cubicBezTo>
                    <a:pt x="712" y="293"/>
                    <a:pt x="398" y="105"/>
                    <a:pt x="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2072025" y="4266425"/>
              <a:ext cx="44325" cy="30800"/>
            </a:xfrm>
            <a:custGeom>
              <a:rect b="b" l="l" r="r" t="t"/>
              <a:pathLst>
                <a:path extrusionOk="0" h="1232" w="1773">
                  <a:moveTo>
                    <a:pt x="84" y="1"/>
                  </a:moveTo>
                  <a:cubicBezTo>
                    <a:pt x="21" y="1"/>
                    <a:pt x="0" y="64"/>
                    <a:pt x="63" y="84"/>
                  </a:cubicBezTo>
                  <a:cubicBezTo>
                    <a:pt x="356" y="273"/>
                    <a:pt x="628" y="503"/>
                    <a:pt x="879" y="733"/>
                  </a:cubicBezTo>
                  <a:cubicBezTo>
                    <a:pt x="1130" y="942"/>
                    <a:pt x="1381" y="1193"/>
                    <a:pt x="1695" y="1214"/>
                  </a:cubicBezTo>
                  <a:cubicBezTo>
                    <a:pt x="1713" y="1226"/>
                    <a:pt x="1727" y="1231"/>
                    <a:pt x="1738" y="1231"/>
                  </a:cubicBezTo>
                  <a:cubicBezTo>
                    <a:pt x="1766" y="1231"/>
                    <a:pt x="1773" y="1197"/>
                    <a:pt x="1758" y="1152"/>
                  </a:cubicBezTo>
                  <a:cubicBezTo>
                    <a:pt x="1465" y="921"/>
                    <a:pt x="1172" y="733"/>
                    <a:pt x="879" y="482"/>
                  </a:cubicBezTo>
                  <a:cubicBezTo>
                    <a:pt x="649" y="273"/>
                    <a:pt x="398" y="22"/>
                    <a:pt x="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1971700" y="4265425"/>
              <a:ext cx="73675" cy="14975"/>
            </a:xfrm>
            <a:custGeom>
              <a:rect b="b" l="l" r="r" t="t"/>
              <a:pathLst>
                <a:path extrusionOk="0" h="599" w="2947">
                  <a:moveTo>
                    <a:pt x="1493" y="0"/>
                  </a:moveTo>
                  <a:cubicBezTo>
                    <a:pt x="890" y="0"/>
                    <a:pt x="304" y="124"/>
                    <a:pt x="17" y="522"/>
                  </a:cubicBezTo>
                  <a:cubicBezTo>
                    <a:pt x="1" y="554"/>
                    <a:pt x="22" y="599"/>
                    <a:pt x="51" y="599"/>
                  </a:cubicBezTo>
                  <a:cubicBezTo>
                    <a:pt x="60" y="599"/>
                    <a:pt x="70" y="595"/>
                    <a:pt x="80" y="585"/>
                  </a:cubicBezTo>
                  <a:cubicBezTo>
                    <a:pt x="581" y="323"/>
                    <a:pt x="1095" y="296"/>
                    <a:pt x="1617" y="296"/>
                  </a:cubicBezTo>
                  <a:cubicBezTo>
                    <a:pt x="1749" y="296"/>
                    <a:pt x="1881" y="298"/>
                    <a:pt x="2013" y="298"/>
                  </a:cubicBezTo>
                  <a:cubicBezTo>
                    <a:pt x="2322" y="298"/>
                    <a:pt x="2633" y="289"/>
                    <a:pt x="2946" y="229"/>
                  </a:cubicBezTo>
                  <a:lnTo>
                    <a:pt x="2946" y="187"/>
                  </a:lnTo>
                  <a:cubicBezTo>
                    <a:pt x="2581" y="98"/>
                    <a:pt x="2030" y="0"/>
                    <a:pt x="1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0"/>
            <p:cNvSpPr/>
            <p:nvPr/>
          </p:nvSpPr>
          <p:spPr>
            <a:xfrm>
              <a:off x="1799500" y="4787950"/>
              <a:ext cx="90700" cy="49125"/>
            </a:xfrm>
            <a:custGeom>
              <a:rect b="b" l="l" r="r" t="t"/>
              <a:pathLst>
                <a:path extrusionOk="0" h="1965" w="3628">
                  <a:moveTo>
                    <a:pt x="42" y="1"/>
                  </a:moveTo>
                  <a:cubicBezTo>
                    <a:pt x="0" y="1"/>
                    <a:pt x="0" y="63"/>
                    <a:pt x="21" y="105"/>
                  </a:cubicBezTo>
                  <a:cubicBezTo>
                    <a:pt x="1381" y="545"/>
                    <a:pt x="2511" y="817"/>
                    <a:pt x="3473" y="1926"/>
                  </a:cubicBezTo>
                  <a:cubicBezTo>
                    <a:pt x="3494" y="1953"/>
                    <a:pt x="3518" y="1964"/>
                    <a:pt x="3541" y="1964"/>
                  </a:cubicBezTo>
                  <a:cubicBezTo>
                    <a:pt x="3588" y="1964"/>
                    <a:pt x="3627" y="1913"/>
                    <a:pt x="3599" y="1842"/>
                  </a:cubicBezTo>
                  <a:cubicBezTo>
                    <a:pt x="3264" y="670"/>
                    <a:pt x="1130" y="42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1835575" y="4772850"/>
              <a:ext cx="46075" cy="25075"/>
            </a:xfrm>
            <a:custGeom>
              <a:rect b="b" l="l" r="r" t="t"/>
              <a:pathLst>
                <a:path extrusionOk="0" h="1003" w="1843">
                  <a:moveTo>
                    <a:pt x="155" y="0"/>
                  </a:moveTo>
                  <a:cubicBezTo>
                    <a:pt x="105" y="0"/>
                    <a:pt x="78" y="19"/>
                    <a:pt x="22" y="19"/>
                  </a:cubicBezTo>
                  <a:cubicBezTo>
                    <a:pt x="1" y="19"/>
                    <a:pt x="1" y="40"/>
                    <a:pt x="22" y="82"/>
                  </a:cubicBezTo>
                  <a:cubicBezTo>
                    <a:pt x="85" y="102"/>
                    <a:pt x="231" y="207"/>
                    <a:pt x="273" y="249"/>
                  </a:cubicBezTo>
                  <a:cubicBezTo>
                    <a:pt x="461" y="354"/>
                    <a:pt x="608" y="500"/>
                    <a:pt x="775" y="605"/>
                  </a:cubicBezTo>
                  <a:cubicBezTo>
                    <a:pt x="1010" y="749"/>
                    <a:pt x="1337" y="1002"/>
                    <a:pt x="1638" y="1002"/>
                  </a:cubicBezTo>
                  <a:cubicBezTo>
                    <a:pt x="1686" y="1002"/>
                    <a:pt x="1733" y="996"/>
                    <a:pt x="1779" y="981"/>
                  </a:cubicBezTo>
                  <a:cubicBezTo>
                    <a:pt x="1842" y="960"/>
                    <a:pt x="1842" y="877"/>
                    <a:pt x="1800" y="856"/>
                  </a:cubicBezTo>
                  <a:cubicBezTo>
                    <a:pt x="1675" y="751"/>
                    <a:pt x="1486" y="709"/>
                    <a:pt x="1319" y="626"/>
                  </a:cubicBezTo>
                  <a:cubicBezTo>
                    <a:pt x="1110" y="521"/>
                    <a:pt x="942" y="416"/>
                    <a:pt x="754" y="291"/>
                  </a:cubicBezTo>
                  <a:cubicBezTo>
                    <a:pt x="587" y="186"/>
                    <a:pt x="440" y="82"/>
                    <a:pt x="252" y="19"/>
                  </a:cubicBezTo>
                  <a:cubicBezTo>
                    <a:pt x="210" y="5"/>
                    <a:pt x="180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0"/>
            <p:cNvSpPr/>
            <p:nvPr/>
          </p:nvSpPr>
          <p:spPr>
            <a:xfrm>
              <a:off x="1625300" y="4555700"/>
              <a:ext cx="48575" cy="123600"/>
            </a:xfrm>
            <a:custGeom>
              <a:rect b="b" l="l" r="r" t="t"/>
              <a:pathLst>
                <a:path extrusionOk="0" h="4944" w="1943">
                  <a:moveTo>
                    <a:pt x="63" y="1"/>
                  </a:moveTo>
                  <a:cubicBezTo>
                    <a:pt x="42" y="1"/>
                    <a:pt x="1" y="21"/>
                    <a:pt x="42" y="21"/>
                  </a:cubicBezTo>
                  <a:cubicBezTo>
                    <a:pt x="210" y="356"/>
                    <a:pt x="524" y="628"/>
                    <a:pt x="775" y="921"/>
                  </a:cubicBezTo>
                  <a:cubicBezTo>
                    <a:pt x="1214" y="1465"/>
                    <a:pt x="1340" y="2030"/>
                    <a:pt x="1298" y="2742"/>
                  </a:cubicBezTo>
                  <a:cubicBezTo>
                    <a:pt x="1256" y="3495"/>
                    <a:pt x="1109" y="4478"/>
                    <a:pt x="1842" y="4938"/>
                  </a:cubicBezTo>
                  <a:cubicBezTo>
                    <a:pt x="1849" y="4942"/>
                    <a:pt x="1857" y="4944"/>
                    <a:pt x="1865" y="4944"/>
                  </a:cubicBezTo>
                  <a:cubicBezTo>
                    <a:pt x="1903" y="4944"/>
                    <a:pt x="1943" y="4906"/>
                    <a:pt x="1926" y="4855"/>
                  </a:cubicBezTo>
                  <a:cubicBezTo>
                    <a:pt x="1277" y="3871"/>
                    <a:pt x="1737" y="2930"/>
                    <a:pt x="1507" y="1884"/>
                  </a:cubicBezTo>
                  <a:cubicBezTo>
                    <a:pt x="1340" y="1172"/>
                    <a:pt x="712" y="335"/>
                    <a:pt x="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1644750" y="4539200"/>
              <a:ext cx="22425" cy="17575"/>
            </a:xfrm>
            <a:custGeom>
              <a:rect b="b" l="l" r="r" t="t"/>
              <a:pathLst>
                <a:path extrusionOk="0" h="703" w="897">
                  <a:moveTo>
                    <a:pt x="38" y="0"/>
                  </a:moveTo>
                  <a:cubicBezTo>
                    <a:pt x="11" y="0"/>
                    <a:pt x="1" y="58"/>
                    <a:pt x="18" y="75"/>
                  </a:cubicBezTo>
                  <a:cubicBezTo>
                    <a:pt x="143" y="221"/>
                    <a:pt x="290" y="326"/>
                    <a:pt x="436" y="451"/>
                  </a:cubicBezTo>
                  <a:cubicBezTo>
                    <a:pt x="541" y="556"/>
                    <a:pt x="666" y="681"/>
                    <a:pt x="813" y="702"/>
                  </a:cubicBezTo>
                  <a:cubicBezTo>
                    <a:pt x="875" y="702"/>
                    <a:pt x="896" y="681"/>
                    <a:pt x="875" y="640"/>
                  </a:cubicBezTo>
                  <a:cubicBezTo>
                    <a:pt x="792" y="493"/>
                    <a:pt x="624" y="389"/>
                    <a:pt x="478" y="284"/>
                  </a:cubicBezTo>
                  <a:cubicBezTo>
                    <a:pt x="352" y="179"/>
                    <a:pt x="227" y="75"/>
                    <a:pt x="59" y="12"/>
                  </a:cubicBezTo>
                  <a:cubicBezTo>
                    <a:pt x="51" y="4"/>
                    <a:pt x="44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1656175" y="4528750"/>
              <a:ext cx="18325" cy="22750"/>
            </a:xfrm>
            <a:custGeom>
              <a:rect b="b" l="l" r="r" t="t"/>
              <a:pathLst>
                <a:path extrusionOk="0" h="910" w="733">
                  <a:moveTo>
                    <a:pt x="49" y="0"/>
                  </a:moveTo>
                  <a:cubicBezTo>
                    <a:pt x="25" y="0"/>
                    <a:pt x="0" y="27"/>
                    <a:pt x="0" y="53"/>
                  </a:cubicBezTo>
                  <a:cubicBezTo>
                    <a:pt x="21" y="263"/>
                    <a:pt x="105" y="451"/>
                    <a:pt x="230" y="639"/>
                  </a:cubicBezTo>
                  <a:cubicBezTo>
                    <a:pt x="318" y="745"/>
                    <a:pt x="465" y="909"/>
                    <a:pt x="622" y="909"/>
                  </a:cubicBezTo>
                  <a:cubicBezTo>
                    <a:pt x="651" y="909"/>
                    <a:pt x="681" y="904"/>
                    <a:pt x="711" y="890"/>
                  </a:cubicBezTo>
                  <a:cubicBezTo>
                    <a:pt x="732" y="890"/>
                    <a:pt x="732" y="869"/>
                    <a:pt x="732" y="848"/>
                  </a:cubicBezTo>
                  <a:cubicBezTo>
                    <a:pt x="691" y="681"/>
                    <a:pt x="481" y="597"/>
                    <a:pt x="398" y="535"/>
                  </a:cubicBezTo>
                  <a:cubicBezTo>
                    <a:pt x="230" y="388"/>
                    <a:pt x="167" y="221"/>
                    <a:pt x="84" y="32"/>
                  </a:cubicBezTo>
                  <a:cubicBezTo>
                    <a:pt x="76" y="9"/>
                    <a:pt x="6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1596525" y="4341175"/>
              <a:ext cx="25650" cy="111125"/>
            </a:xfrm>
            <a:custGeom>
              <a:rect b="b" l="l" r="r" t="t"/>
              <a:pathLst>
                <a:path extrusionOk="0" h="4445" w="1026">
                  <a:moveTo>
                    <a:pt x="692" y="1"/>
                  </a:moveTo>
                  <a:cubicBezTo>
                    <a:pt x="670" y="1"/>
                    <a:pt x="644" y="8"/>
                    <a:pt x="628" y="24"/>
                  </a:cubicBezTo>
                  <a:cubicBezTo>
                    <a:pt x="63" y="1258"/>
                    <a:pt x="587" y="2493"/>
                    <a:pt x="775" y="3748"/>
                  </a:cubicBezTo>
                  <a:cubicBezTo>
                    <a:pt x="377" y="2828"/>
                    <a:pt x="273" y="1865"/>
                    <a:pt x="189" y="840"/>
                  </a:cubicBezTo>
                  <a:cubicBezTo>
                    <a:pt x="189" y="808"/>
                    <a:pt x="168" y="793"/>
                    <a:pt x="145" y="793"/>
                  </a:cubicBezTo>
                  <a:cubicBezTo>
                    <a:pt x="121" y="793"/>
                    <a:pt x="95" y="808"/>
                    <a:pt x="84" y="840"/>
                  </a:cubicBezTo>
                  <a:cubicBezTo>
                    <a:pt x="1" y="2095"/>
                    <a:pt x="189" y="3288"/>
                    <a:pt x="817" y="4397"/>
                  </a:cubicBezTo>
                  <a:cubicBezTo>
                    <a:pt x="837" y="4431"/>
                    <a:pt x="866" y="4445"/>
                    <a:pt x="896" y="4445"/>
                  </a:cubicBezTo>
                  <a:cubicBezTo>
                    <a:pt x="959" y="4445"/>
                    <a:pt x="1026" y="4384"/>
                    <a:pt x="1026" y="4313"/>
                  </a:cubicBezTo>
                  <a:cubicBezTo>
                    <a:pt x="1026" y="2828"/>
                    <a:pt x="377" y="1551"/>
                    <a:pt x="733" y="45"/>
                  </a:cubicBezTo>
                  <a:cubicBezTo>
                    <a:pt x="759" y="19"/>
                    <a:pt x="729" y="1"/>
                    <a:pt x="6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1633150" y="4309850"/>
              <a:ext cx="12575" cy="58075"/>
            </a:xfrm>
            <a:custGeom>
              <a:rect b="b" l="l" r="r" t="t"/>
              <a:pathLst>
                <a:path extrusionOk="0" h="2323" w="503">
                  <a:moveTo>
                    <a:pt x="314" y="0"/>
                  </a:moveTo>
                  <a:cubicBezTo>
                    <a:pt x="84" y="335"/>
                    <a:pt x="0" y="733"/>
                    <a:pt x="0" y="1151"/>
                  </a:cubicBezTo>
                  <a:cubicBezTo>
                    <a:pt x="0" y="1507"/>
                    <a:pt x="63" y="2093"/>
                    <a:pt x="398" y="2323"/>
                  </a:cubicBezTo>
                  <a:cubicBezTo>
                    <a:pt x="461" y="2323"/>
                    <a:pt x="503" y="2302"/>
                    <a:pt x="482" y="2239"/>
                  </a:cubicBezTo>
                  <a:cubicBezTo>
                    <a:pt x="377" y="1904"/>
                    <a:pt x="210" y="1612"/>
                    <a:pt x="168" y="1256"/>
                  </a:cubicBezTo>
                  <a:cubicBezTo>
                    <a:pt x="105" y="858"/>
                    <a:pt x="168" y="356"/>
                    <a:pt x="356" y="21"/>
                  </a:cubicBezTo>
                  <a:cubicBezTo>
                    <a:pt x="356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0"/>
            <p:cNvSpPr/>
            <p:nvPr/>
          </p:nvSpPr>
          <p:spPr>
            <a:xfrm>
              <a:off x="1593400" y="4393450"/>
              <a:ext cx="23950" cy="72350"/>
            </a:xfrm>
            <a:custGeom>
              <a:rect b="b" l="l" r="r" t="t"/>
              <a:pathLst>
                <a:path extrusionOk="0" h="2894" w="958">
                  <a:moveTo>
                    <a:pt x="116" y="1"/>
                  </a:moveTo>
                  <a:cubicBezTo>
                    <a:pt x="99" y="1"/>
                    <a:pt x="84" y="7"/>
                    <a:pt x="84" y="25"/>
                  </a:cubicBezTo>
                  <a:cubicBezTo>
                    <a:pt x="0" y="988"/>
                    <a:pt x="168" y="2138"/>
                    <a:pt x="858" y="2871"/>
                  </a:cubicBezTo>
                  <a:cubicBezTo>
                    <a:pt x="869" y="2887"/>
                    <a:pt x="881" y="2893"/>
                    <a:pt x="893" y="2893"/>
                  </a:cubicBezTo>
                  <a:cubicBezTo>
                    <a:pt x="927" y="2893"/>
                    <a:pt x="957" y="2839"/>
                    <a:pt x="942" y="2808"/>
                  </a:cubicBezTo>
                  <a:cubicBezTo>
                    <a:pt x="440" y="1887"/>
                    <a:pt x="272" y="1071"/>
                    <a:pt x="168" y="25"/>
                  </a:cubicBezTo>
                  <a:cubicBezTo>
                    <a:pt x="168" y="13"/>
                    <a:pt x="140" y="1"/>
                    <a:pt x="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1892075" y="4071325"/>
              <a:ext cx="14675" cy="32275"/>
            </a:xfrm>
            <a:custGeom>
              <a:rect b="b" l="l" r="r" t="t"/>
              <a:pathLst>
                <a:path extrusionOk="0" h="1291" w="587">
                  <a:moveTo>
                    <a:pt x="524" y="0"/>
                  </a:moveTo>
                  <a:cubicBezTo>
                    <a:pt x="147" y="209"/>
                    <a:pt x="1" y="837"/>
                    <a:pt x="63" y="1256"/>
                  </a:cubicBezTo>
                  <a:cubicBezTo>
                    <a:pt x="63" y="1280"/>
                    <a:pt x="92" y="1290"/>
                    <a:pt x="120" y="1290"/>
                  </a:cubicBezTo>
                  <a:cubicBezTo>
                    <a:pt x="140" y="1290"/>
                    <a:pt x="159" y="1285"/>
                    <a:pt x="168" y="1277"/>
                  </a:cubicBezTo>
                  <a:cubicBezTo>
                    <a:pt x="273" y="1109"/>
                    <a:pt x="273" y="900"/>
                    <a:pt x="294" y="733"/>
                  </a:cubicBezTo>
                  <a:cubicBezTo>
                    <a:pt x="356" y="481"/>
                    <a:pt x="419" y="251"/>
                    <a:pt x="586" y="42"/>
                  </a:cubicBezTo>
                  <a:cubicBezTo>
                    <a:pt x="586" y="21"/>
                    <a:pt x="566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1950825" y="3977225"/>
              <a:ext cx="34900" cy="45700"/>
            </a:xfrm>
            <a:custGeom>
              <a:rect b="b" l="l" r="r" t="t"/>
              <a:pathLst>
                <a:path extrusionOk="0" h="1828" w="1396">
                  <a:moveTo>
                    <a:pt x="52" y="1"/>
                  </a:moveTo>
                  <a:cubicBezTo>
                    <a:pt x="36" y="1"/>
                    <a:pt x="24" y="7"/>
                    <a:pt x="15" y="19"/>
                  </a:cubicBezTo>
                  <a:cubicBezTo>
                    <a:pt x="0" y="34"/>
                    <a:pt x="17" y="49"/>
                    <a:pt x="28" y="49"/>
                  </a:cubicBezTo>
                  <a:cubicBezTo>
                    <a:pt x="32" y="49"/>
                    <a:pt x="36" y="46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71" y="40"/>
                    <a:pt x="1167" y="1694"/>
                    <a:pt x="1291" y="1818"/>
                  </a:cubicBezTo>
                  <a:cubicBezTo>
                    <a:pt x="1297" y="1824"/>
                    <a:pt x="1309" y="1827"/>
                    <a:pt x="1322" y="1827"/>
                  </a:cubicBezTo>
                  <a:cubicBezTo>
                    <a:pt x="1354" y="1827"/>
                    <a:pt x="1396" y="1812"/>
                    <a:pt x="1396" y="1797"/>
                  </a:cubicBezTo>
                  <a:cubicBezTo>
                    <a:pt x="1396" y="1482"/>
                    <a:pt x="303" y="1"/>
                    <a:pt x="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2484225" y="4009375"/>
              <a:ext cx="61225" cy="25875"/>
            </a:xfrm>
            <a:custGeom>
              <a:rect b="b" l="l" r="r" t="t"/>
              <a:pathLst>
                <a:path extrusionOk="0" h="1035" w="2449">
                  <a:moveTo>
                    <a:pt x="2235" y="1"/>
                  </a:moveTo>
                  <a:cubicBezTo>
                    <a:pt x="1454" y="1"/>
                    <a:pt x="547" y="506"/>
                    <a:pt x="21" y="993"/>
                  </a:cubicBezTo>
                  <a:cubicBezTo>
                    <a:pt x="0" y="1035"/>
                    <a:pt x="21" y="1035"/>
                    <a:pt x="42" y="1035"/>
                  </a:cubicBezTo>
                  <a:cubicBezTo>
                    <a:pt x="377" y="783"/>
                    <a:pt x="774" y="616"/>
                    <a:pt x="1172" y="449"/>
                  </a:cubicBezTo>
                  <a:cubicBezTo>
                    <a:pt x="1569" y="302"/>
                    <a:pt x="2009" y="260"/>
                    <a:pt x="2406" y="114"/>
                  </a:cubicBezTo>
                  <a:cubicBezTo>
                    <a:pt x="2448" y="93"/>
                    <a:pt x="2448" y="9"/>
                    <a:pt x="2406" y="9"/>
                  </a:cubicBezTo>
                  <a:cubicBezTo>
                    <a:pt x="2350" y="3"/>
                    <a:pt x="2293" y="1"/>
                    <a:pt x="2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2605175" y="4056425"/>
              <a:ext cx="50325" cy="25200"/>
            </a:xfrm>
            <a:custGeom>
              <a:rect b="b" l="l" r="r" t="t"/>
              <a:pathLst>
                <a:path extrusionOk="0" h="1008" w="2013">
                  <a:moveTo>
                    <a:pt x="1765" y="1"/>
                  </a:moveTo>
                  <a:cubicBezTo>
                    <a:pt x="1147" y="1"/>
                    <a:pt x="325" y="430"/>
                    <a:pt x="16" y="931"/>
                  </a:cubicBezTo>
                  <a:cubicBezTo>
                    <a:pt x="0" y="963"/>
                    <a:pt x="21" y="1008"/>
                    <a:pt x="60" y="1008"/>
                  </a:cubicBezTo>
                  <a:cubicBezTo>
                    <a:pt x="72" y="1008"/>
                    <a:pt x="85" y="1004"/>
                    <a:pt x="100" y="994"/>
                  </a:cubicBezTo>
                  <a:cubicBezTo>
                    <a:pt x="351" y="910"/>
                    <a:pt x="602" y="680"/>
                    <a:pt x="832" y="533"/>
                  </a:cubicBezTo>
                  <a:cubicBezTo>
                    <a:pt x="1167" y="324"/>
                    <a:pt x="1502" y="220"/>
                    <a:pt x="1900" y="136"/>
                  </a:cubicBezTo>
                  <a:cubicBezTo>
                    <a:pt x="1912" y="141"/>
                    <a:pt x="1924" y="143"/>
                    <a:pt x="1934" y="143"/>
                  </a:cubicBezTo>
                  <a:cubicBezTo>
                    <a:pt x="2007" y="143"/>
                    <a:pt x="2012" y="29"/>
                    <a:pt x="1920" y="10"/>
                  </a:cubicBezTo>
                  <a:cubicBezTo>
                    <a:pt x="1870" y="4"/>
                    <a:pt x="1819" y="1"/>
                    <a:pt x="17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2550125" y="4077375"/>
              <a:ext cx="102375" cy="109000"/>
            </a:xfrm>
            <a:custGeom>
              <a:rect b="b" l="l" r="r" t="t"/>
              <a:pathLst>
                <a:path extrusionOk="0" h="4360" w="4095">
                  <a:moveTo>
                    <a:pt x="24" y="1"/>
                  </a:moveTo>
                  <a:cubicBezTo>
                    <a:pt x="11" y="1"/>
                    <a:pt x="0" y="15"/>
                    <a:pt x="0" y="30"/>
                  </a:cubicBezTo>
                  <a:cubicBezTo>
                    <a:pt x="335" y="742"/>
                    <a:pt x="1130" y="1118"/>
                    <a:pt x="1695" y="1579"/>
                  </a:cubicBezTo>
                  <a:cubicBezTo>
                    <a:pt x="2616" y="2332"/>
                    <a:pt x="3034" y="3650"/>
                    <a:pt x="3997" y="4320"/>
                  </a:cubicBezTo>
                  <a:cubicBezTo>
                    <a:pt x="4019" y="4349"/>
                    <a:pt x="4038" y="4360"/>
                    <a:pt x="4053" y="4360"/>
                  </a:cubicBezTo>
                  <a:cubicBezTo>
                    <a:pt x="4081" y="4360"/>
                    <a:pt x="4094" y="4319"/>
                    <a:pt x="4081" y="4278"/>
                  </a:cubicBezTo>
                  <a:cubicBezTo>
                    <a:pt x="3599" y="3378"/>
                    <a:pt x="2825" y="2520"/>
                    <a:pt x="2177" y="1788"/>
                  </a:cubicBezTo>
                  <a:cubicBezTo>
                    <a:pt x="1549" y="1076"/>
                    <a:pt x="649" y="742"/>
                    <a:pt x="42" y="9"/>
                  </a:cubicBezTo>
                  <a:cubicBezTo>
                    <a:pt x="36" y="3"/>
                    <a:pt x="30" y="1"/>
                    <a:pt x="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2617600" y="4097775"/>
              <a:ext cx="40125" cy="63250"/>
            </a:xfrm>
            <a:custGeom>
              <a:rect b="b" l="l" r="r" t="t"/>
              <a:pathLst>
                <a:path extrusionOk="0" h="2530" w="1605">
                  <a:moveTo>
                    <a:pt x="37" y="0"/>
                  </a:moveTo>
                  <a:cubicBezTo>
                    <a:pt x="31" y="0"/>
                    <a:pt x="22" y="9"/>
                    <a:pt x="22" y="9"/>
                  </a:cubicBezTo>
                  <a:cubicBezTo>
                    <a:pt x="1" y="365"/>
                    <a:pt x="356" y="763"/>
                    <a:pt x="566" y="1035"/>
                  </a:cubicBezTo>
                  <a:cubicBezTo>
                    <a:pt x="900" y="1495"/>
                    <a:pt x="1151" y="1997"/>
                    <a:pt x="1465" y="2499"/>
                  </a:cubicBezTo>
                  <a:cubicBezTo>
                    <a:pt x="1479" y="2520"/>
                    <a:pt x="1500" y="2529"/>
                    <a:pt x="1521" y="2529"/>
                  </a:cubicBezTo>
                  <a:cubicBezTo>
                    <a:pt x="1563" y="2529"/>
                    <a:pt x="1605" y="2492"/>
                    <a:pt x="1591" y="2436"/>
                  </a:cubicBezTo>
                  <a:cubicBezTo>
                    <a:pt x="1528" y="1955"/>
                    <a:pt x="1151" y="1516"/>
                    <a:pt x="858" y="1160"/>
                  </a:cubicBezTo>
                  <a:cubicBezTo>
                    <a:pt x="566" y="784"/>
                    <a:pt x="252" y="428"/>
                    <a:pt x="42" y="9"/>
                  </a:cubicBezTo>
                  <a:cubicBezTo>
                    <a:pt x="42" y="2"/>
                    <a:pt x="40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2383775" y="4286825"/>
              <a:ext cx="207300" cy="99300"/>
            </a:xfrm>
            <a:custGeom>
              <a:rect b="b" l="l" r="r" t="t"/>
              <a:pathLst>
                <a:path extrusionOk="0" h="3972" w="8292">
                  <a:moveTo>
                    <a:pt x="64" y="1"/>
                  </a:moveTo>
                  <a:cubicBezTo>
                    <a:pt x="43" y="1"/>
                    <a:pt x="1" y="22"/>
                    <a:pt x="1" y="64"/>
                  </a:cubicBezTo>
                  <a:cubicBezTo>
                    <a:pt x="168" y="398"/>
                    <a:pt x="796" y="419"/>
                    <a:pt x="1110" y="482"/>
                  </a:cubicBezTo>
                  <a:cubicBezTo>
                    <a:pt x="1779" y="587"/>
                    <a:pt x="2491" y="628"/>
                    <a:pt x="3181" y="754"/>
                  </a:cubicBezTo>
                  <a:cubicBezTo>
                    <a:pt x="4123" y="942"/>
                    <a:pt x="5002" y="1277"/>
                    <a:pt x="5838" y="1779"/>
                  </a:cubicBezTo>
                  <a:cubicBezTo>
                    <a:pt x="6801" y="2323"/>
                    <a:pt x="7366" y="3139"/>
                    <a:pt x="8077" y="3955"/>
                  </a:cubicBezTo>
                  <a:cubicBezTo>
                    <a:pt x="8094" y="3966"/>
                    <a:pt x="8117" y="3971"/>
                    <a:pt x="8141" y="3971"/>
                  </a:cubicBezTo>
                  <a:cubicBezTo>
                    <a:pt x="8211" y="3971"/>
                    <a:pt x="8291" y="3928"/>
                    <a:pt x="8245" y="3851"/>
                  </a:cubicBezTo>
                  <a:cubicBezTo>
                    <a:pt x="7596" y="2302"/>
                    <a:pt x="5734" y="1235"/>
                    <a:pt x="4227" y="754"/>
                  </a:cubicBezTo>
                  <a:cubicBezTo>
                    <a:pt x="3516" y="545"/>
                    <a:pt x="2805" y="419"/>
                    <a:pt x="2051" y="336"/>
                  </a:cubicBezTo>
                  <a:cubicBezTo>
                    <a:pt x="1424" y="273"/>
                    <a:pt x="628" y="273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2668350" y="4318225"/>
              <a:ext cx="9425" cy="18725"/>
            </a:xfrm>
            <a:custGeom>
              <a:rect b="b" l="l" r="r" t="t"/>
              <a:pathLst>
                <a:path extrusionOk="0" h="749" w="377">
                  <a:moveTo>
                    <a:pt x="0" y="0"/>
                  </a:moveTo>
                  <a:lnTo>
                    <a:pt x="0" y="126"/>
                  </a:lnTo>
                  <a:lnTo>
                    <a:pt x="21" y="168"/>
                  </a:lnTo>
                  <a:cubicBezTo>
                    <a:pt x="63" y="189"/>
                    <a:pt x="63" y="230"/>
                    <a:pt x="63" y="272"/>
                  </a:cubicBezTo>
                  <a:lnTo>
                    <a:pt x="84" y="272"/>
                  </a:lnTo>
                  <a:cubicBezTo>
                    <a:pt x="105" y="335"/>
                    <a:pt x="105" y="419"/>
                    <a:pt x="126" y="502"/>
                  </a:cubicBezTo>
                  <a:cubicBezTo>
                    <a:pt x="126" y="539"/>
                    <a:pt x="142" y="748"/>
                    <a:pt x="241" y="748"/>
                  </a:cubicBezTo>
                  <a:cubicBezTo>
                    <a:pt x="257" y="748"/>
                    <a:pt x="274" y="744"/>
                    <a:pt x="293" y="733"/>
                  </a:cubicBezTo>
                  <a:cubicBezTo>
                    <a:pt x="377" y="691"/>
                    <a:pt x="314" y="502"/>
                    <a:pt x="293" y="419"/>
                  </a:cubicBezTo>
                  <a:cubicBezTo>
                    <a:pt x="272" y="335"/>
                    <a:pt x="230" y="63"/>
                    <a:pt x="126" y="21"/>
                  </a:cubicBezTo>
                  <a:cubicBezTo>
                    <a:pt x="105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2352750" y="4711750"/>
              <a:ext cx="101150" cy="29400"/>
            </a:xfrm>
            <a:custGeom>
              <a:rect b="b" l="l" r="r" t="t"/>
              <a:pathLst>
                <a:path extrusionOk="0" h="1176" w="4046">
                  <a:moveTo>
                    <a:pt x="60" y="1"/>
                  </a:moveTo>
                  <a:cubicBezTo>
                    <a:pt x="27" y="1"/>
                    <a:pt x="1" y="45"/>
                    <a:pt x="49" y="77"/>
                  </a:cubicBezTo>
                  <a:cubicBezTo>
                    <a:pt x="844" y="841"/>
                    <a:pt x="1859" y="1175"/>
                    <a:pt x="2913" y="1175"/>
                  </a:cubicBezTo>
                  <a:cubicBezTo>
                    <a:pt x="3274" y="1175"/>
                    <a:pt x="3640" y="1136"/>
                    <a:pt x="4004" y="1061"/>
                  </a:cubicBezTo>
                  <a:cubicBezTo>
                    <a:pt x="4046" y="1019"/>
                    <a:pt x="4046" y="956"/>
                    <a:pt x="4004" y="956"/>
                  </a:cubicBezTo>
                  <a:cubicBezTo>
                    <a:pt x="3690" y="956"/>
                    <a:pt x="3376" y="967"/>
                    <a:pt x="3057" y="967"/>
                  </a:cubicBezTo>
                  <a:cubicBezTo>
                    <a:pt x="2738" y="967"/>
                    <a:pt x="2413" y="956"/>
                    <a:pt x="2079" y="914"/>
                  </a:cubicBezTo>
                  <a:cubicBezTo>
                    <a:pt x="1325" y="810"/>
                    <a:pt x="698" y="454"/>
                    <a:pt x="91" y="15"/>
                  </a:cubicBezTo>
                  <a:cubicBezTo>
                    <a:pt x="81" y="5"/>
                    <a:pt x="70" y="1"/>
                    <a:pt x="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0"/>
            <p:cNvSpPr/>
            <p:nvPr/>
          </p:nvSpPr>
          <p:spPr>
            <a:xfrm>
              <a:off x="2346225" y="4684825"/>
              <a:ext cx="103700" cy="34350"/>
            </a:xfrm>
            <a:custGeom>
              <a:rect b="b" l="l" r="r" t="t"/>
              <a:pathLst>
                <a:path extrusionOk="0" h="1374" w="4148">
                  <a:moveTo>
                    <a:pt x="81" y="0"/>
                  </a:moveTo>
                  <a:cubicBezTo>
                    <a:pt x="30" y="0"/>
                    <a:pt x="1" y="71"/>
                    <a:pt x="38" y="108"/>
                  </a:cubicBezTo>
                  <a:cubicBezTo>
                    <a:pt x="878" y="591"/>
                    <a:pt x="2008" y="1374"/>
                    <a:pt x="3056" y="1374"/>
                  </a:cubicBezTo>
                  <a:cubicBezTo>
                    <a:pt x="3418" y="1374"/>
                    <a:pt x="3770" y="1281"/>
                    <a:pt x="4097" y="1050"/>
                  </a:cubicBezTo>
                  <a:cubicBezTo>
                    <a:pt x="4148" y="1033"/>
                    <a:pt x="4131" y="976"/>
                    <a:pt x="4100" y="976"/>
                  </a:cubicBezTo>
                  <a:cubicBezTo>
                    <a:pt x="4093" y="976"/>
                    <a:pt x="4085" y="979"/>
                    <a:pt x="4076" y="987"/>
                  </a:cubicBezTo>
                  <a:cubicBezTo>
                    <a:pt x="3771" y="1107"/>
                    <a:pt x="3480" y="1158"/>
                    <a:pt x="3198" y="1158"/>
                  </a:cubicBezTo>
                  <a:cubicBezTo>
                    <a:pt x="2110" y="1158"/>
                    <a:pt x="1165" y="403"/>
                    <a:pt x="101" y="4"/>
                  </a:cubicBezTo>
                  <a:cubicBezTo>
                    <a:pt x="94" y="1"/>
                    <a:pt x="88" y="0"/>
                    <a:pt x="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2347175" y="4666600"/>
              <a:ext cx="72200" cy="17650"/>
            </a:xfrm>
            <a:custGeom>
              <a:rect b="b" l="l" r="r" t="t"/>
              <a:pathLst>
                <a:path extrusionOk="0" h="706" w="2888">
                  <a:moveTo>
                    <a:pt x="63" y="0"/>
                  </a:moveTo>
                  <a:cubicBezTo>
                    <a:pt x="0" y="0"/>
                    <a:pt x="0" y="63"/>
                    <a:pt x="63" y="63"/>
                  </a:cubicBezTo>
                  <a:cubicBezTo>
                    <a:pt x="839" y="290"/>
                    <a:pt x="1734" y="705"/>
                    <a:pt x="2595" y="705"/>
                  </a:cubicBezTo>
                  <a:cubicBezTo>
                    <a:pt x="2686" y="705"/>
                    <a:pt x="2777" y="701"/>
                    <a:pt x="2867" y="691"/>
                  </a:cubicBezTo>
                  <a:cubicBezTo>
                    <a:pt x="2888" y="691"/>
                    <a:pt x="2888" y="586"/>
                    <a:pt x="2825" y="586"/>
                  </a:cubicBezTo>
                  <a:cubicBezTo>
                    <a:pt x="2364" y="502"/>
                    <a:pt x="1883" y="461"/>
                    <a:pt x="1423" y="314"/>
                  </a:cubicBezTo>
                  <a:cubicBezTo>
                    <a:pt x="984" y="189"/>
                    <a:pt x="523" y="63"/>
                    <a:pt x="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2353450" y="4654850"/>
              <a:ext cx="32975" cy="4250"/>
            </a:xfrm>
            <a:custGeom>
              <a:rect b="b" l="l" r="r" t="t"/>
              <a:pathLst>
                <a:path extrusionOk="0" h="170" w="1319">
                  <a:moveTo>
                    <a:pt x="258" y="1"/>
                  </a:moveTo>
                  <a:cubicBezTo>
                    <a:pt x="184" y="1"/>
                    <a:pt x="112" y="3"/>
                    <a:pt x="42" y="10"/>
                  </a:cubicBezTo>
                  <a:cubicBezTo>
                    <a:pt x="0" y="10"/>
                    <a:pt x="0" y="94"/>
                    <a:pt x="42" y="94"/>
                  </a:cubicBezTo>
                  <a:cubicBezTo>
                    <a:pt x="287" y="119"/>
                    <a:pt x="572" y="169"/>
                    <a:pt x="833" y="169"/>
                  </a:cubicBezTo>
                  <a:cubicBezTo>
                    <a:pt x="995" y="169"/>
                    <a:pt x="1148" y="150"/>
                    <a:pt x="1277" y="94"/>
                  </a:cubicBezTo>
                  <a:cubicBezTo>
                    <a:pt x="1297" y="94"/>
                    <a:pt x="1318" y="10"/>
                    <a:pt x="1277" y="10"/>
                  </a:cubicBezTo>
                  <a:cubicBezTo>
                    <a:pt x="1214" y="3"/>
                    <a:pt x="1151" y="1"/>
                    <a:pt x="1089" y="1"/>
                  </a:cubicBezTo>
                  <a:cubicBezTo>
                    <a:pt x="965" y="1"/>
                    <a:pt x="844" y="10"/>
                    <a:pt x="733" y="10"/>
                  </a:cubicBezTo>
                  <a:cubicBezTo>
                    <a:pt x="565" y="10"/>
                    <a:pt x="407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2341925" y="4628925"/>
              <a:ext cx="38750" cy="9650"/>
            </a:xfrm>
            <a:custGeom>
              <a:rect b="b" l="l" r="r" t="t"/>
              <a:pathLst>
                <a:path extrusionOk="0" h="386" w="1550">
                  <a:moveTo>
                    <a:pt x="85" y="1"/>
                  </a:moveTo>
                  <a:cubicBezTo>
                    <a:pt x="64" y="1"/>
                    <a:pt x="1" y="43"/>
                    <a:pt x="64" y="85"/>
                  </a:cubicBezTo>
                  <a:cubicBezTo>
                    <a:pt x="337" y="248"/>
                    <a:pt x="672" y="385"/>
                    <a:pt x="1000" y="385"/>
                  </a:cubicBezTo>
                  <a:cubicBezTo>
                    <a:pt x="1175" y="385"/>
                    <a:pt x="1347" y="346"/>
                    <a:pt x="1507" y="252"/>
                  </a:cubicBezTo>
                  <a:cubicBezTo>
                    <a:pt x="1549" y="231"/>
                    <a:pt x="1507" y="147"/>
                    <a:pt x="1466" y="147"/>
                  </a:cubicBezTo>
                  <a:cubicBezTo>
                    <a:pt x="1298" y="147"/>
                    <a:pt x="1140" y="166"/>
                    <a:pt x="973" y="166"/>
                  </a:cubicBezTo>
                  <a:cubicBezTo>
                    <a:pt x="889" y="166"/>
                    <a:pt x="803" y="161"/>
                    <a:pt x="712" y="147"/>
                  </a:cubicBezTo>
                  <a:cubicBezTo>
                    <a:pt x="503" y="126"/>
                    <a:pt x="294" y="22"/>
                    <a:pt x="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2342225" y="4605250"/>
              <a:ext cx="31125" cy="11625"/>
            </a:xfrm>
            <a:custGeom>
              <a:rect b="b" l="l" r="r" t="t"/>
              <a:pathLst>
                <a:path extrusionOk="0" h="465" w="1245">
                  <a:moveTo>
                    <a:pt x="76" y="1"/>
                  </a:moveTo>
                  <a:cubicBezTo>
                    <a:pt x="46" y="1"/>
                    <a:pt x="1" y="31"/>
                    <a:pt x="52" y="48"/>
                  </a:cubicBezTo>
                  <a:cubicBezTo>
                    <a:pt x="233" y="295"/>
                    <a:pt x="634" y="464"/>
                    <a:pt x="970" y="464"/>
                  </a:cubicBezTo>
                  <a:cubicBezTo>
                    <a:pt x="1061" y="464"/>
                    <a:pt x="1147" y="452"/>
                    <a:pt x="1223" y="425"/>
                  </a:cubicBezTo>
                  <a:cubicBezTo>
                    <a:pt x="1244" y="425"/>
                    <a:pt x="1244" y="341"/>
                    <a:pt x="1223" y="320"/>
                  </a:cubicBezTo>
                  <a:cubicBezTo>
                    <a:pt x="1035" y="257"/>
                    <a:pt x="868" y="257"/>
                    <a:pt x="700" y="236"/>
                  </a:cubicBezTo>
                  <a:cubicBezTo>
                    <a:pt x="491" y="216"/>
                    <a:pt x="282" y="111"/>
                    <a:pt x="93" y="6"/>
                  </a:cubicBezTo>
                  <a:cubicBezTo>
                    <a:pt x="90" y="2"/>
                    <a:pt x="83" y="1"/>
                    <a:pt x="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2334100" y="4588125"/>
              <a:ext cx="35050" cy="11825"/>
            </a:xfrm>
            <a:custGeom>
              <a:rect b="b" l="l" r="r" t="t"/>
              <a:pathLst>
                <a:path extrusionOk="0" h="473" w="1402">
                  <a:moveTo>
                    <a:pt x="42" y="1"/>
                  </a:moveTo>
                  <a:cubicBezTo>
                    <a:pt x="0" y="1"/>
                    <a:pt x="0" y="43"/>
                    <a:pt x="0" y="43"/>
                  </a:cubicBezTo>
                  <a:cubicBezTo>
                    <a:pt x="302" y="210"/>
                    <a:pt x="698" y="472"/>
                    <a:pt x="1070" y="472"/>
                  </a:cubicBezTo>
                  <a:cubicBezTo>
                    <a:pt x="1162" y="472"/>
                    <a:pt x="1252" y="457"/>
                    <a:pt x="1339" y="419"/>
                  </a:cubicBezTo>
                  <a:cubicBezTo>
                    <a:pt x="1402" y="398"/>
                    <a:pt x="1402" y="315"/>
                    <a:pt x="1339" y="315"/>
                  </a:cubicBezTo>
                  <a:cubicBezTo>
                    <a:pt x="1046" y="294"/>
                    <a:pt x="774" y="252"/>
                    <a:pt x="481" y="147"/>
                  </a:cubicBezTo>
                  <a:cubicBezTo>
                    <a:pt x="314" y="84"/>
                    <a:pt x="167" y="64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2287000" y="4478675"/>
              <a:ext cx="14675" cy="81400"/>
            </a:xfrm>
            <a:custGeom>
              <a:rect b="b" l="l" r="r" t="t"/>
              <a:pathLst>
                <a:path extrusionOk="0" h="3256" w="587">
                  <a:moveTo>
                    <a:pt x="106" y="1"/>
                  </a:moveTo>
                  <a:cubicBezTo>
                    <a:pt x="85" y="1"/>
                    <a:pt x="64" y="16"/>
                    <a:pt x="64" y="48"/>
                  </a:cubicBezTo>
                  <a:cubicBezTo>
                    <a:pt x="1" y="592"/>
                    <a:pt x="64" y="1115"/>
                    <a:pt x="147" y="1659"/>
                  </a:cubicBezTo>
                  <a:cubicBezTo>
                    <a:pt x="189" y="2161"/>
                    <a:pt x="252" y="2768"/>
                    <a:pt x="503" y="3228"/>
                  </a:cubicBezTo>
                  <a:cubicBezTo>
                    <a:pt x="510" y="3248"/>
                    <a:pt x="521" y="3255"/>
                    <a:pt x="532" y="3255"/>
                  </a:cubicBezTo>
                  <a:cubicBezTo>
                    <a:pt x="557" y="3255"/>
                    <a:pt x="587" y="3221"/>
                    <a:pt x="587" y="3207"/>
                  </a:cubicBezTo>
                  <a:cubicBezTo>
                    <a:pt x="566" y="2663"/>
                    <a:pt x="378" y="2140"/>
                    <a:pt x="294" y="1638"/>
                  </a:cubicBezTo>
                  <a:cubicBezTo>
                    <a:pt x="210" y="1115"/>
                    <a:pt x="189" y="571"/>
                    <a:pt x="147" y="48"/>
                  </a:cubicBezTo>
                  <a:cubicBezTo>
                    <a:pt x="147" y="16"/>
                    <a:pt x="126" y="1"/>
                    <a:pt x="1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2271325" y="4442725"/>
              <a:ext cx="10475" cy="75550"/>
            </a:xfrm>
            <a:custGeom>
              <a:rect b="b" l="l" r="r" t="t"/>
              <a:pathLst>
                <a:path extrusionOk="0" h="3022" w="419">
                  <a:moveTo>
                    <a:pt x="189" y="0"/>
                  </a:moveTo>
                  <a:cubicBezTo>
                    <a:pt x="42" y="377"/>
                    <a:pt x="84" y="942"/>
                    <a:pt x="84" y="1360"/>
                  </a:cubicBezTo>
                  <a:cubicBezTo>
                    <a:pt x="84" y="1820"/>
                    <a:pt x="0" y="2615"/>
                    <a:pt x="356" y="2992"/>
                  </a:cubicBezTo>
                  <a:cubicBezTo>
                    <a:pt x="365" y="3011"/>
                    <a:pt x="379" y="3021"/>
                    <a:pt x="391" y="3021"/>
                  </a:cubicBezTo>
                  <a:cubicBezTo>
                    <a:pt x="406" y="3021"/>
                    <a:pt x="419" y="3006"/>
                    <a:pt x="419" y="2971"/>
                  </a:cubicBezTo>
                  <a:cubicBezTo>
                    <a:pt x="356" y="2406"/>
                    <a:pt x="251" y="1883"/>
                    <a:pt x="251" y="1318"/>
                  </a:cubicBezTo>
                  <a:cubicBezTo>
                    <a:pt x="251" y="900"/>
                    <a:pt x="356" y="377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2265050" y="4376275"/>
              <a:ext cx="24600" cy="58825"/>
            </a:xfrm>
            <a:custGeom>
              <a:rect b="b" l="l" r="r" t="t"/>
              <a:pathLst>
                <a:path extrusionOk="0" h="2353" w="984">
                  <a:moveTo>
                    <a:pt x="963" y="1"/>
                  </a:moveTo>
                  <a:cubicBezTo>
                    <a:pt x="607" y="147"/>
                    <a:pt x="398" y="566"/>
                    <a:pt x="293" y="921"/>
                  </a:cubicBezTo>
                  <a:cubicBezTo>
                    <a:pt x="188" y="1319"/>
                    <a:pt x="0" y="1947"/>
                    <a:pt x="230" y="2323"/>
                  </a:cubicBezTo>
                  <a:cubicBezTo>
                    <a:pt x="240" y="2342"/>
                    <a:pt x="258" y="2352"/>
                    <a:pt x="274" y="2352"/>
                  </a:cubicBezTo>
                  <a:cubicBezTo>
                    <a:pt x="295" y="2352"/>
                    <a:pt x="314" y="2337"/>
                    <a:pt x="314" y="2302"/>
                  </a:cubicBezTo>
                  <a:cubicBezTo>
                    <a:pt x="356" y="1549"/>
                    <a:pt x="251" y="545"/>
                    <a:pt x="963" y="63"/>
                  </a:cubicBezTo>
                  <a:cubicBezTo>
                    <a:pt x="984" y="43"/>
                    <a:pt x="984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2221100" y="4288925"/>
              <a:ext cx="29850" cy="46250"/>
            </a:xfrm>
            <a:custGeom>
              <a:rect b="b" l="l" r="r" t="t"/>
              <a:pathLst>
                <a:path extrusionOk="0" h="1850" w="1194">
                  <a:moveTo>
                    <a:pt x="1151" y="0"/>
                  </a:moveTo>
                  <a:cubicBezTo>
                    <a:pt x="754" y="105"/>
                    <a:pt x="503" y="419"/>
                    <a:pt x="335" y="775"/>
                  </a:cubicBezTo>
                  <a:cubicBezTo>
                    <a:pt x="231" y="1026"/>
                    <a:pt x="1" y="1612"/>
                    <a:pt x="273" y="1821"/>
                  </a:cubicBezTo>
                  <a:cubicBezTo>
                    <a:pt x="282" y="1840"/>
                    <a:pt x="296" y="1850"/>
                    <a:pt x="308" y="1850"/>
                  </a:cubicBezTo>
                  <a:cubicBezTo>
                    <a:pt x="323" y="1850"/>
                    <a:pt x="335" y="1834"/>
                    <a:pt x="335" y="1800"/>
                  </a:cubicBezTo>
                  <a:cubicBezTo>
                    <a:pt x="377" y="1695"/>
                    <a:pt x="377" y="1612"/>
                    <a:pt x="335" y="1507"/>
                  </a:cubicBezTo>
                  <a:cubicBezTo>
                    <a:pt x="335" y="1319"/>
                    <a:pt x="398" y="1109"/>
                    <a:pt x="440" y="942"/>
                  </a:cubicBezTo>
                  <a:cubicBezTo>
                    <a:pt x="586" y="586"/>
                    <a:pt x="817" y="231"/>
                    <a:pt x="1151" y="63"/>
                  </a:cubicBezTo>
                  <a:cubicBezTo>
                    <a:pt x="1193" y="42"/>
                    <a:pt x="1172" y="0"/>
                    <a:pt x="11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2215350" y="4286750"/>
              <a:ext cx="25425" cy="35350"/>
            </a:xfrm>
            <a:custGeom>
              <a:rect b="b" l="l" r="r" t="t"/>
              <a:pathLst>
                <a:path extrusionOk="0" h="1414" w="1017">
                  <a:moveTo>
                    <a:pt x="955" y="0"/>
                  </a:moveTo>
                  <a:cubicBezTo>
                    <a:pt x="951" y="0"/>
                    <a:pt x="946" y="2"/>
                    <a:pt x="942" y="4"/>
                  </a:cubicBezTo>
                  <a:cubicBezTo>
                    <a:pt x="628" y="25"/>
                    <a:pt x="419" y="213"/>
                    <a:pt x="251" y="485"/>
                  </a:cubicBezTo>
                  <a:cubicBezTo>
                    <a:pt x="105" y="715"/>
                    <a:pt x="0" y="1134"/>
                    <a:pt x="210" y="1385"/>
                  </a:cubicBezTo>
                  <a:cubicBezTo>
                    <a:pt x="219" y="1404"/>
                    <a:pt x="237" y="1414"/>
                    <a:pt x="254" y="1414"/>
                  </a:cubicBezTo>
                  <a:cubicBezTo>
                    <a:pt x="274" y="1414"/>
                    <a:pt x="293" y="1398"/>
                    <a:pt x="293" y="1364"/>
                  </a:cubicBezTo>
                  <a:cubicBezTo>
                    <a:pt x="314" y="1134"/>
                    <a:pt x="293" y="904"/>
                    <a:pt x="356" y="673"/>
                  </a:cubicBezTo>
                  <a:cubicBezTo>
                    <a:pt x="461" y="422"/>
                    <a:pt x="670" y="213"/>
                    <a:pt x="942" y="108"/>
                  </a:cubicBezTo>
                  <a:cubicBezTo>
                    <a:pt x="1017" y="71"/>
                    <a:pt x="991" y="0"/>
                    <a:pt x="9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2157275" y="4075500"/>
              <a:ext cx="25" cy="1075"/>
            </a:xfrm>
            <a:custGeom>
              <a:rect b="b" l="l" r="r" t="t"/>
              <a:pathLst>
                <a:path extrusionOk="0" h="43" w="1">
                  <a:moveTo>
                    <a:pt x="1" y="42"/>
                  </a:moveTo>
                  <a:lnTo>
                    <a:pt x="1" y="42"/>
                  </a:lnTo>
                  <a:cubicBezTo>
                    <a:pt x="1" y="42"/>
                    <a:pt x="1" y="1"/>
                    <a:pt x="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2157275" y="4074975"/>
              <a:ext cx="25" cy="550"/>
            </a:xfrm>
            <a:custGeom>
              <a:rect b="b" l="l" r="r" t="t"/>
              <a:pathLst>
                <a:path extrusionOk="0" h="22" w="1">
                  <a:moveTo>
                    <a:pt x="1" y="22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2157275" y="40765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1570375" y="3947600"/>
              <a:ext cx="1235575" cy="972075"/>
            </a:xfrm>
            <a:custGeom>
              <a:rect b="b" l="l" r="r" t="t"/>
              <a:pathLst>
                <a:path extrusionOk="0" h="38883" w="49423">
                  <a:moveTo>
                    <a:pt x="31993" y="932"/>
                  </a:moveTo>
                  <a:cubicBezTo>
                    <a:pt x="32265" y="932"/>
                    <a:pt x="32495" y="974"/>
                    <a:pt x="32746" y="974"/>
                  </a:cubicBezTo>
                  <a:cubicBezTo>
                    <a:pt x="32704" y="995"/>
                    <a:pt x="32641" y="1037"/>
                    <a:pt x="32620" y="1078"/>
                  </a:cubicBezTo>
                  <a:cubicBezTo>
                    <a:pt x="32390" y="1016"/>
                    <a:pt x="32160" y="995"/>
                    <a:pt x="31951" y="995"/>
                  </a:cubicBezTo>
                  <a:lnTo>
                    <a:pt x="31993" y="932"/>
                  </a:lnTo>
                  <a:close/>
                  <a:moveTo>
                    <a:pt x="21447" y="806"/>
                  </a:moveTo>
                  <a:cubicBezTo>
                    <a:pt x="21656" y="827"/>
                    <a:pt x="21866" y="869"/>
                    <a:pt x="22054" y="911"/>
                  </a:cubicBezTo>
                  <a:lnTo>
                    <a:pt x="22054" y="1141"/>
                  </a:lnTo>
                  <a:cubicBezTo>
                    <a:pt x="21845" y="1099"/>
                    <a:pt x="21615" y="1037"/>
                    <a:pt x="21405" y="1016"/>
                  </a:cubicBezTo>
                  <a:cubicBezTo>
                    <a:pt x="21384" y="932"/>
                    <a:pt x="21322" y="890"/>
                    <a:pt x="21301" y="806"/>
                  </a:cubicBezTo>
                  <a:close/>
                  <a:moveTo>
                    <a:pt x="31742" y="932"/>
                  </a:moveTo>
                  <a:cubicBezTo>
                    <a:pt x="31700" y="974"/>
                    <a:pt x="31700" y="995"/>
                    <a:pt x="31679" y="1016"/>
                  </a:cubicBezTo>
                  <a:cubicBezTo>
                    <a:pt x="31344" y="1037"/>
                    <a:pt x="31030" y="1078"/>
                    <a:pt x="30716" y="1141"/>
                  </a:cubicBezTo>
                  <a:cubicBezTo>
                    <a:pt x="30695" y="1141"/>
                    <a:pt x="30695" y="1141"/>
                    <a:pt x="30716" y="1120"/>
                  </a:cubicBezTo>
                  <a:lnTo>
                    <a:pt x="30863" y="974"/>
                  </a:lnTo>
                  <a:cubicBezTo>
                    <a:pt x="31156" y="932"/>
                    <a:pt x="31449" y="932"/>
                    <a:pt x="31742" y="932"/>
                  </a:cubicBezTo>
                  <a:close/>
                  <a:moveTo>
                    <a:pt x="32892" y="995"/>
                  </a:moveTo>
                  <a:cubicBezTo>
                    <a:pt x="33123" y="1016"/>
                    <a:pt x="33374" y="1037"/>
                    <a:pt x="33625" y="1078"/>
                  </a:cubicBezTo>
                  <a:cubicBezTo>
                    <a:pt x="33562" y="1099"/>
                    <a:pt x="33520" y="1141"/>
                    <a:pt x="33457" y="1162"/>
                  </a:cubicBezTo>
                  <a:cubicBezTo>
                    <a:pt x="33332" y="1162"/>
                    <a:pt x="33164" y="1204"/>
                    <a:pt x="33039" y="1204"/>
                  </a:cubicBezTo>
                  <a:lnTo>
                    <a:pt x="33018" y="1162"/>
                  </a:lnTo>
                  <a:cubicBezTo>
                    <a:pt x="32934" y="1141"/>
                    <a:pt x="32830" y="1120"/>
                    <a:pt x="32746" y="1120"/>
                  </a:cubicBezTo>
                  <a:lnTo>
                    <a:pt x="32892" y="995"/>
                  </a:lnTo>
                  <a:close/>
                  <a:moveTo>
                    <a:pt x="33939" y="1099"/>
                  </a:moveTo>
                  <a:cubicBezTo>
                    <a:pt x="34148" y="1120"/>
                    <a:pt x="34378" y="1162"/>
                    <a:pt x="34587" y="1204"/>
                  </a:cubicBezTo>
                  <a:cubicBezTo>
                    <a:pt x="34419" y="1173"/>
                    <a:pt x="34228" y="1154"/>
                    <a:pt x="34047" y="1154"/>
                  </a:cubicBezTo>
                  <a:cubicBezTo>
                    <a:pt x="33981" y="1154"/>
                    <a:pt x="33917" y="1156"/>
                    <a:pt x="33855" y="1162"/>
                  </a:cubicBezTo>
                  <a:cubicBezTo>
                    <a:pt x="33876" y="1120"/>
                    <a:pt x="33897" y="1120"/>
                    <a:pt x="33939" y="1099"/>
                  </a:cubicBezTo>
                  <a:close/>
                  <a:moveTo>
                    <a:pt x="32071" y="1230"/>
                  </a:moveTo>
                  <a:cubicBezTo>
                    <a:pt x="32186" y="1230"/>
                    <a:pt x="32307" y="1235"/>
                    <a:pt x="32432" y="1246"/>
                  </a:cubicBezTo>
                  <a:cubicBezTo>
                    <a:pt x="32411" y="1288"/>
                    <a:pt x="32390" y="1288"/>
                    <a:pt x="32390" y="1309"/>
                  </a:cubicBezTo>
                  <a:cubicBezTo>
                    <a:pt x="32097" y="1350"/>
                    <a:pt x="31784" y="1434"/>
                    <a:pt x="31491" y="1518"/>
                  </a:cubicBezTo>
                  <a:cubicBezTo>
                    <a:pt x="31532" y="1455"/>
                    <a:pt x="31553" y="1434"/>
                    <a:pt x="31595" y="1392"/>
                  </a:cubicBezTo>
                  <a:cubicBezTo>
                    <a:pt x="31637" y="1329"/>
                    <a:pt x="31679" y="1288"/>
                    <a:pt x="31742" y="1246"/>
                  </a:cubicBezTo>
                  <a:cubicBezTo>
                    <a:pt x="31846" y="1235"/>
                    <a:pt x="31956" y="1230"/>
                    <a:pt x="32071" y="1230"/>
                  </a:cubicBezTo>
                  <a:close/>
                  <a:moveTo>
                    <a:pt x="30549" y="995"/>
                  </a:moveTo>
                  <a:lnTo>
                    <a:pt x="30403" y="1225"/>
                  </a:lnTo>
                  <a:cubicBezTo>
                    <a:pt x="30089" y="1329"/>
                    <a:pt x="29754" y="1455"/>
                    <a:pt x="29440" y="1601"/>
                  </a:cubicBezTo>
                  <a:cubicBezTo>
                    <a:pt x="29482" y="1518"/>
                    <a:pt x="29545" y="1413"/>
                    <a:pt x="29607" y="1329"/>
                  </a:cubicBezTo>
                  <a:cubicBezTo>
                    <a:pt x="29670" y="1246"/>
                    <a:pt x="29775" y="1162"/>
                    <a:pt x="29859" y="1099"/>
                  </a:cubicBezTo>
                  <a:cubicBezTo>
                    <a:pt x="29900" y="1099"/>
                    <a:pt x="29921" y="1078"/>
                    <a:pt x="29984" y="1078"/>
                  </a:cubicBezTo>
                  <a:cubicBezTo>
                    <a:pt x="30151" y="1037"/>
                    <a:pt x="30340" y="1016"/>
                    <a:pt x="30549" y="995"/>
                  </a:cubicBezTo>
                  <a:close/>
                  <a:moveTo>
                    <a:pt x="33300" y="1633"/>
                  </a:moveTo>
                  <a:cubicBezTo>
                    <a:pt x="33265" y="1633"/>
                    <a:pt x="33229" y="1633"/>
                    <a:pt x="33193" y="1634"/>
                  </a:cubicBezTo>
                  <a:lnTo>
                    <a:pt x="33193" y="1634"/>
                  </a:lnTo>
                  <a:cubicBezTo>
                    <a:pt x="33172" y="1654"/>
                    <a:pt x="33150" y="1672"/>
                    <a:pt x="33123" y="1685"/>
                  </a:cubicBezTo>
                  <a:cubicBezTo>
                    <a:pt x="33273" y="1657"/>
                    <a:pt x="33424" y="1646"/>
                    <a:pt x="33576" y="1644"/>
                  </a:cubicBezTo>
                  <a:lnTo>
                    <a:pt x="33576" y="1644"/>
                  </a:lnTo>
                  <a:cubicBezTo>
                    <a:pt x="33484" y="1636"/>
                    <a:pt x="33392" y="1633"/>
                    <a:pt x="33300" y="1633"/>
                  </a:cubicBezTo>
                  <a:close/>
                  <a:moveTo>
                    <a:pt x="29159" y="1726"/>
                  </a:moveTo>
                  <a:lnTo>
                    <a:pt x="29159" y="1726"/>
                  </a:lnTo>
                  <a:cubicBezTo>
                    <a:pt x="29141" y="1733"/>
                    <a:pt x="29123" y="1741"/>
                    <a:pt x="29105" y="1748"/>
                  </a:cubicBezTo>
                  <a:cubicBezTo>
                    <a:pt x="29105" y="1758"/>
                    <a:pt x="29100" y="1778"/>
                    <a:pt x="29093" y="1798"/>
                  </a:cubicBezTo>
                  <a:lnTo>
                    <a:pt x="29093" y="1798"/>
                  </a:lnTo>
                  <a:cubicBezTo>
                    <a:pt x="29111" y="1788"/>
                    <a:pt x="29129" y="1779"/>
                    <a:pt x="29147" y="1769"/>
                  </a:cubicBezTo>
                  <a:cubicBezTo>
                    <a:pt x="29150" y="1754"/>
                    <a:pt x="29154" y="1739"/>
                    <a:pt x="29159" y="1726"/>
                  </a:cubicBezTo>
                  <a:close/>
                  <a:moveTo>
                    <a:pt x="24690" y="1225"/>
                  </a:moveTo>
                  <a:cubicBezTo>
                    <a:pt x="24795" y="1329"/>
                    <a:pt x="24941" y="1434"/>
                    <a:pt x="25046" y="1539"/>
                  </a:cubicBezTo>
                  <a:cubicBezTo>
                    <a:pt x="25109" y="1622"/>
                    <a:pt x="25193" y="1706"/>
                    <a:pt x="25255" y="1769"/>
                  </a:cubicBezTo>
                  <a:cubicBezTo>
                    <a:pt x="25255" y="1769"/>
                    <a:pt x="25255" y="1811"/>
                    <a:pt x="25214" y="1811"/>
                  </a:cubicBezTo>
                  <a:cubicBezTo>
                    <a:pt x="25030" y="1683"/>
                    <a:pt x="24831" y="1618"/>
                    <a:pt x="24630" y="1618"/>
                  </a:cubicBezTo>
                  <a:cubicBezTo>
                    <a:pt x="24601" y="1618"/>
                    <a:pt x="24573" y="1620"/>
                    <a:pt x="24544" y="1622"/>
                  </a:cubicBezTo>
                  <a:cubicBezTo>
                    <a:pt x="24607" y="1497"/>
                    <a:pt x="24669" y="1350"/>
                    <a:pt x="24690" y="1225"/>
                  </a:cubicBezTo>
                  <a:close/>
                  <a:moveTo>
                    <a:pt x="30293" y="1865"/>
                  </a:moveTo>
                  <a:lnTo>
                    <a:pt x="30293" y="1865"/>
                  </a:lnTo>
                  <a:cubicBezTo>
                    <a:pt x="30256" y="1875"/>
                    <a:pt x="30220" y="1885"/>
                    <a:pt x="30184" y="1895"/>
                  </a:cubicBezTo>
                  <a:lnTo>
                    <a:pt x="30184" y="1895"/>
                  </a:lnTo>
                  <a:cubicBezTo>
                    <a:pt x="30180" y="1902"/>
                    <a:pt x="30176" y="1909"/>
                    <a:pt x="30172" y="1915"/>
                  </a:cubicBezTo>
                  <a:cubicBezTo>
                    <a:pt x="30212" y="1898"/>
                    <a:pt x="30252" y="1881"/>
                    <a:pt x="30293" y="1865"/>
                  </a:cubicBezTo>
                  <a:close/>
                  <a:moveTo>
                    <a:pt x="35257" y="1309"/>
                  </a:moveTo>
                  <a:cubicBezTo>
                    <a:pt x="35361" y="1329"/>
                    <a:pt x="35466" y="1350"/>
                    <a:pt x="35613" y="1350"/>
                  </a:cubicBezTo>
                  <a:cubicBezTo>
                    <a:pt x="35864" y="1413"/>
                    <a:pt x="36094" y="1455"/>
                    <a:pt x="36345" y="1539"/>
                  </a:cubicBezTo>
                  <a:cubicBezTo>
                    <a:pt x="36031" y="1601"/>
                    <a:pt x="35738" y="1748"/>
                    <a:pt x="35466" y="1936"/>
                  </a:cubicBezTo>
                  <a:cubicBezTo>
                    <a:pt x="35152" y="1853"/>
                    <a:pt x="34838" y="1811"/>
                    <a:pt x="34587" y="1748"/>
                  </a:cubicBezTo>
                  <a:cubicBezTo>
                    <a:pt x="34504" y="1748"/>
                    <a:pt x="34462" y="1727"/>
                    <a:pt x="34378" y="1727"/>
                  </a:cubicBezTo>
                  <a:lnTo>
                    <a:pt x="34525" y="1643"/>
                  </a:lnTo>
                  <a:cubicBezTo>
                    <a:pt x="34629" y="1601"/>
                    <a:pt x="34713" y="1560"/>
                    <a:pt x="34817" y="1518"/>
                  </a:cubicBezTo>
                  <a:cubicBezTo>
                    <a:pt x="35131" y="1560"/>
                    <a:pt x="35466" y="1622"/>
                    <a:pt x="35801" y="1643"/>
                  </a:cubicBezTo>
                  <a:cubicBezTo>
                    <a:pt x="35864" y="1643"/>
                    <a:pt x="35885" y="1539"/>
                    <a:pt x="35843" y="1518"/>
                  </a:cubicBezTo>
                  <a:cubicBezTo>
                    <a:pt x="35633" y="1434"/>
                    <a:pt x="35445" y="1350"/>
                    <a:pt x="35236" y="1309"/>
                  </a:cubicBezTo>
                  <a:close/>
                  <a:moveTo>
                    <a:pt x="24565" y="1664"/>
                  </a:moveTo>
                  <a:cubicBezTo>
                    <a:pt x="24753" y="1727"/>
                    <a:pt x="24962" y="1832"/>
                    <a:pt x="25130" y="1957"/>
                  </a:cubicBezTo>
                  <a:cubicBezTo>
                    <a:pt x="25109" y="2020"/>
                    <a:pt x="25067" y="2041"/>
                    <a:pt x="25025" y="2062"/>
                  </a:cubicBezTo>
                  <a:cubicBezTo>
                    <a:pt x="24879" y="1936"/>
                    <a:pt x="24732" y="1790"/>
                    <a:pt x="24544" y="1685"/>
                  </a:cubicBezTo>
                  <a:lnTo>
                    <a:pt x="24565" y="1664"/>
                  </a:lnTo>
                  <a:close/>
                  <a:moveTo>
                    <a:pt x="36485" y="2289"/>
                  </a:moveTo>
                  <a:lnTo>
                    <a:pt x="36485" y="2289"/>
                  </a:lnTo>
                  <a:cubicBezTo>
                    <a:pt x="36452" y="2303"/>
                    <a:pt x="36419" y="2318"/>
                    <a:pt x="36387" y="2334"/>
                  </a:cubicBezTo>
                  <a:cubicBezTo>
                    <a:pt x="36391" y="2338"/>
                    <a:pt x="36394" y="2342"/>
                    <a:pt x="36397" y="2347"/>
                  </a:cubicBezTo>
                  <a:lnTo>
                    <a:pt x="36397" y="2347"/>
                  </a:lnTo>
                  <a:cubicBezTo>
                    <a:pt x="36427" y="2325"/>
                    <a:pt x="36456" y="2306"/>
                    <a:pt x="36485" y="2289"/>
                  </a:cubicBezTo>
                  <a:close/>
                  <a:moveTo>
                    <a:pt x="28247" y="1957"/>
                  </a:moveTo>
                  <a:lnTo>
                    <a:pt x="28247" y="1957"/>
                  </a:lnTo>
                  <a:cubicBezTo>
                    <a:pt x="28206" y="2062"/>
                    <a:pt x="28143" y="2145"/>
                    <a:pt x="28101" y="2229"/>
                  </a:cubicBezTo>
                  <a:cubicBezTo>
                    <a:pt x="28080" y="2271"/>
                    <a:pt x="28017" y="2334"/>
                    <a:pt x="27996" y="2376"/>
                  </a:cubicBezTo>
                  <a:cubicBezTo>
                    <a:pt x="27880" y="2441"/>
                    <a:pt x="27771" y="2505"/>
                    <a:pt x="27670" y="2565"/>
                  </a:cubicBezTo>
                  <a:lnTo>
                    <a:pt x="27670" y="2565"/>
                  </a:lnTo>
                  <a:cubicBezTo>
                    <a:pt x="27688" y="2530"/>
                    <a:pt x="27707" y="2495"/>
                    <a:pt x="27724" y="2459"/>
                  </a:cubicBezTo>
                  <a:lnTo>
                    <a:pt x="27724" y="2459"/>
                  </a:lnTo>
                  <a:cubicBezTo>
                    <a:pt x="27652" y="2501"/>
                    <a:pt x="27579" y="2532"/>
                    <a:pt x="27506" y="2563"/>
                  </a:cubicBezTo>
                  <a:lnTo>
                    <a:pt x="27506" y="2563"/>
                  </a:lnTo>
                  <a:cubicBezTo>
                    <a:pt x="27508" y="2557"/>
                    <a:pt x="27511" y="2550"/>
                    <a:pt x="27515" y="2543"/>
                  </a:cubicBezTo>
                  <a:cubicBezTo>
                    <a:pt x="27682" y="2438"/>
                    <a:pt x="27829" y="2334"/>
                    <a:pt x="27975" y="2187"/>
                  </a:cubicBezTo>
                  <a:cubicBezTo>
                    <a:pt x="28080" y="2125"/>
                    <a:pt x="28143" y="2041"/>
                    <a:pt x="28247" y="1957"/>
                  </a:cubicBezTo>
                  <a:close/>
                  <a:moveTo>
                    <a:pt x="22263" y="974"/>
                  </a:moveTo>
                  <a:cubicBezTo>
                    <a:pt x="22473" y="1016"/>
                    <a:pt x="22682" y="1078"/>
                    <a:pt x="22870" y="1141"/>
                  </a:cubicBezTo>
                  <a:cubicBezTo>
                    <a:pt x="22786" y="1350"/>
                    <a:pt x="22745" y="1560"/>
                    <a:pt x="22640" y="1769"/>
                  </a:cubicBezTo>
                  <a:lnTo>
                    <a:pt x="22326" y="2397"/>
                  </a:lnTo>
                  <a:cubicBezTo>
                    <a:pt x="22284" y="2438"/>
                    <a:pt x="22284" y="2459"/>
                    <a:pt x="22263" y="2480"/>
                  </a:cubicBezTo>
                  <a:cubicBezTo>
                    <a:pt x="22263" y="2480"/>
                    <a:pt x="22242" y="2480"/>
                    <a:pt x="22242" y="2501"/>
                  </a:cubicBezTo>
                  <a:lnTo>
                    <a:pt x="22242" y="2543"/>
                  </a:lnTo>
                  <a:cubicBezTo>
                    <a:pt x="22242" y="2564"/>
                    <a:pt x="22221" y="2564"/>
                    <a:pt x="22221" y="2585"/>
                  </a:cubicBezTo>
                  <a:lnTo>
                    <a:pt x="22221" y="2564"/>
                  </a:lnTo>
                  <a:cubicBezTo>
                    <a:pt x="22159" y="2564"/>
                    <a:pt x="22117" y="2501"/>
                    <a:pt x="22054" y="2501"/>
                  </a:cubicBezTo>
                  <a:cubicBezTo>
                    <a:pt x="22347" y="2271"/>
                    <a:pt x="22263" y="1748"/>
                    <a:pt x="22263" y="1455"/>
                  </a:cubicBezTo>
                  <a:cubicBezTo>
                    <a:pt x="22305" y="1455"/>
                    <a:pt x="22368" y="1455"/>
                    <a:pt x="22410" y="1497"/>
                  </a:cubicBezTo>
                  <a:cubicBezTo>
                    <a:pt x="22423" y="1501"/>
                    <a:pt x="22436" y="1502"/>
                    <a:pt x="22448" y="1502"/>
                  </a:cubicBezTo>
                  <a:cubicBezTo>
                    <a:pt x="22573" y="1502"/>
                    <a:pt x="22648" y="1326"/>
                    <a:pt x="22514" y="1288"/>
                  </a:cubicBezTo>
                  <a:cubicBezTo>
                    <a:pt x="22452" y="1246"/>
                    <a:pt x="22347" y="1225"/>
                    <a:pt x="22263" y="1204"/>
                  </a:cubicBezTo>
                  <a:lnTo>
                    <a:pt x="22263" y="974"/>
                  </a:lnTo>
                  <a:close/>
                  <a:moveTo>
                    <a:pt x="22996" y="1162"/>
                  </a:moveTo>
                  <a:cubicBezTo>
                    <a:pt x="23163" y="1225"/>
                    <a:pt x="23309" y="1309"/>
                    <a:pt x="23498" y="1350"/>
                  </a:cubicBezTo>
                  <a:cubicBezTo>
                    <a:pt x="23477" y="1539"/>
                    <a:pt x="23414" y="1685"/>
                    <a:pt x="23330" y="1832"/>
                  </a:cubicBezTo>
                  <a:cubicBezTo>
                    <a:pt x="23205" y="2125"/>
                    <a:pt x="23079" y="2397"/>
                    <a:pt x="22891" y="2648"/>
                  </a:cubicBezTo>
                  <a:cubicBezTo>
                    <a:pt x="22745" y="2836"/>
                    <a:pt x="22556" y="2920"/>
                    <a:pt x="22368" y="3087"/>
                  </a:cubicBezTo>
                  <a:lnTo>
                    <a:pt x="22284" y="2857"/>
                  </a:lnTo>
                  <a:cubicBezTo>
                    <a:pt x="22347" y="2857"/>
                    <a:pt x="22368" y="2857"/>
                    <a:pt x="22389" y="2794"/>
                  </a:cubicBezTo>
                  <a:cubicBezTo>
                    <a:pt x="22389" y="2773"/>
                    <a:pt x="22431" y="2773"/>
                    <a:pt x="22389" y="2731"/>
                  </a:cubicBezTo>
                  <a:cubicBezTo>
                    <a:pt x="22431" y="2585"/>
                    <a:pt x="22577" y="2376"/>
                    <a:pt x="22640" y="2250"/>
                  </a:cubicBezTo>
                  <a:cubicBezTo>
                    <a:pt x="22745" y="2041"/>
                    <a:pt x="22807" y="1790"/>
                    <a:pt x="22891" y="1560"/>
                  </a:cubicBezTo>
                  <a:cubicBezTo>
                    <a:pt x="22954" y="1434"/>
                    <a:pt x="22975" y="1309"/>
                    <a:pt x="22996" y="1162"/>
                  </a:cubicBezTo>
                  <a:close/>
                  <a:moveTo>
                    <a:pt x="23707" y="1497"/>
                  </a:moveTo>
                  <a:lnTo>
                    <a:pt x="23937" y="1560"/>
                  </a:lnTo>
                  <a:cubicBezTo>
                    <a:pt x="23937" y="1664"/>
                    <a:pt x="23958" y="1769"/>
                    <a:pt x="23979" y="1853"/>
                  </a:cubicBezTo>
                  <a:cubicBezTo>
                    <a:pt x="24000" y="1884"/>
                    <a:pt x="24026" y="1900"/>
                    <a:pt x="24047" y="1900"/>
                  </a:cubicBezTo>
                  <a:cubicBezTo>
                    <a:pt x="24068" y="1900"/>
                    <a:pt x="24084" y="1884"/>
                    <a:pt x="24084" y="1853"/>
                  </a:cubicBezTo>
                  <a:cubicBezTo>
                    <a:pt x="24125" y="1769"/>
                    <a:pt x="24125" y="1685"/>
                    <a:pt x="24125" y="1643"/>
                  </a:cubicBezTo>
                  <a:cubicBezTo>
                    <a:pt x="24167" y="1664"/>
                    <a:pt x="24230" y="1664"/>
                    <a:pt x="24272" y="1706"/>
                  </a:cubicBezTo>
                  <a:cubicBezTo>
                    <a:pt x="24146" y="1915"/>
                    <a:pt x="24000" y="2125"/>
                    <a:pt x="23833" y="2292"/>
                  </a:cubicBezTo>
                  <a:cubicBezTo>
                    <a:pt x="23791" y="2334"/>
                    <a:pt x="23749" y="2355"/>
                    <a:pt x="23728" y="2438"/>
                  </a:cubicBezTo>
                  <a:cubicBezTo>
                    <a:pt x="23456" y="2710"/>
                    <a:pt x="23184" y="2982"/>
                    <a:pt x="22786" y="3171"/>
                  </a:cubicBezTo>
                  <a:cubicBezTo>
                    <a:pt x="23037" y="2962"/>
                    <a:pt x="23309" y="2480"/>
                    <a:pt x="23351" y="2355"/>
                  </a:cubicBezTo>
                  <a:cubicBezTo>
                    <a:pt x="23498" y="2062"/>
                    <a:pt x="23623" y="1769"/>
                    <a:pt x="23707" y="1497"/>
                  </a:cubicBezTo>
                  <a:close/>
                  <a:moveTo>
                    <a:pt x="10839" y="3715"/>
                  </a:moveTo>
                  <a:cubicBezTo>
                    <a:pt x="10734" y="3819"/>
                    <a:pt x="10630" y="3945"/>
                    <a:pt x="10546" y="4112"/>
                  </a:cubicBezTo>
                  <a:cubicBezTo>
                    <a:pt x="10400" y="4070"/>
                    <a:pt x="10232" y="4070"/>
                    <a:pt x="10044" y="4070"/>
                  </a:cubicBezTo>
                  <a:cubicBezTo>
                    <a:pt x="10253" y="3861"/>
                    <a:pt x="10525" y="3715"/>
                    <a:pt x="10839" y="3715"/>
                  </a:cubicBezTo>
                  <a:close/>
                  <a:moveTo>
                    <a:pt x="24732" y="3108"/>
                  </a:moveTo>
                  <a:cubicBezTo>
                    <a:pt x="24983" y="3380"/>
                    <a:pt x="25109" y="3694"/>
                    <a:pt x="24837" y="4112"/>
                  </a:cubicBezTo>
                  <a:cubicBezTo>
                    <a:pt x="24732" y="4238"/>
                    <a:pt x="24628" y="4363"/>
                    <a:pt x="24481" y="4468"/>
                  </a:cubicBezTo>
                  <a:cubicBezTo>
                    <a:pt x="24523" y="4363"/>
                    <a:pt x="24586" y="4259"/>
                    <a:pt x="24649" y="4154"/>
                  </a:cubicBezTo>
                  <a:lnTo>
                    <a:pt x="24649" y="4154"/>
                  </a:lnTo>
                  <a:cubicBezTo>
                    <a:pt x="24635" y="4161"/>
                    <a:pt x="24623" y="4163"/>
                    <a:pt x="24613" y="4163"/>
                  </a:cubicBezTo>
                  <a:cubicBezTo>
                    <a:pt x="24593" y="4163"/>
                    <a:pt x="24579" y="4154"/>
                    <a:pt x="24565" y="4154"/>
                  </a:cubicBezTo>
                  <a:cubicBezTo>
                    <a:pt x="24607" y="4112"/>
                    <a:pt x="24649" y="4070"/>
                    <a:pt x="24690" y="4050"/>
                  </a:cubicBezTo>
                  <a:cubicBezTo>
                    <a:pt x="24748" y="4031"/>
                    <a:pt x="24701" y="3942"/>
                    <a:pt x="24660" y="3942"/>
                  </a:cubicBezTo>
                  <a:cubicBezTo>
                    <a:pt x="24656" y="3942"/>
                    <a:pt x="24652" y="3943"/>
                    <a:pt x="24649" y="3945"/>
                  </a:cubicBezTo>
                  <a:cubicBezTo>
                    <a:pt x="24669" y="3861"/>
                    <a:pt x="24690" y="3819"/>
                    <a:pt x="24732" y="3736"/>
                  </a:cubicBezTo>
                  <a:cubicBezTo>
                    <a:pt x="24753" y="3715"/>
                    <a:pt x="24774" y="3694"/>
                    <a:pt x="24795" y="3694"/>
                  </a:cubicBezTo>
                  <a:cubicBezTo>
                    <a:pt x="24829" y="3660"/>
                    <a:pt x="24808" y="3626"/>
                    <a:pt x="24787" y="3626"/>
                  </a:cubicBezTo>
                  <a:cubicBezTo>
                    <a:pt x="24782" y="3626"/>
                    <a:pt x="24778" y="3627"/>
                    <a:pt x="24774" y="3631"/>
                  </a:cubicBezTo>
                  <a:cubicBezTo>
                    <a:pt x="24774" y="3610"/>
                    <a:pt x="24795" y="3589"/>
                    <a:pt x="24795" y="3547"/>
                  </a:cubicBezTo>
                  <a:cubicBezTo>
                    <a:pt x="24837" y="3506"/>
                    <a:pt x="24795" y="3401"/>
                    <a:pt x="24837" y="3338"/>
                  </a:cubicBezTo>
                  <a:lnTo>
                    <a:pt x="24837" y="3317"/>
                  </a:lnTo>
                  <a:cubicBezTo>
                    <a:pt x="24837" y="3302"/>
                    <a:pt x="24816" y="3288"/>
                    <a:pt x="24796" y="3288"/>
                  </a:cubicBezTo>
                  <a:cubicBezTo>
                    <a:pt x="24788" y="3288"/>
                    <a:pt x="24780" y="3290"/>
                    <a:pt x="24774" y="3296"/>
                  </a:cubicBezTo>
                  <a:cubicBezTo>
                    <a:pt x="24669" y="3317"/>
                    <a:pt x="24628" y="3506"/>
                    <a:pt x="24565" y="3631"/>
                  </a:cubicBezTo>
                  <a:cubicBezTo>
                    <a:pt x="24565" y="3616"/>
                    <a:pt x="24554" y="3601"/>
                    <a:pt x="24541" y="3601"/>
                  </a:cubicBezTo>
                  <a:cubicBezTo>
                    <a:pt x="24535" y="3601"/>
                    <a:pt x="24529" y="3604"/>
                    <a:pt x="24523" y="3610"/>
                  </a:cubicBezTo>
                  <a:cubicBezTo>
                    <a:pt x="24565" y="3506"/>
                    <a:pt x="24586" y="3422"/>
                    <a:pt x="24586" y="3317"/>
                  </a:cubicBezTo>
                  <a:cubicBezTo>
                    <a:pt x="24649" y="3234"/>
                    <a:pt x="24669" y="3192"/>
                    <a:pt x="24732" y="3108"/>
                  </a:cubicBezTo>
                  <a:close/>
                  <a:moveTo>
                    <a:pt x="23895" y="2669"/>
                  </a:moveTo>
                  <a:cubicBezTo>
                    <a:pt x="24732" y="3380"/>
                    <a:pt x="23833" y="4133"/>
                    <a:pt x="23163" y="4677"/>
                  </a:cubicBezTo>
                  <a:cubicBezTo>
                    <a:pt x="23163" y="4594"/>
                    <a:pt x="23121" y="4489"/>
                    <a:pt x="23121" y="4426"/>
                  </a:cubicBezTo>
                  <a:cubicBezTo>
                    <a:pt x="23037" y="3945"/>
                    <a:pt x="22703" y="3631"/>
                    <a:pt x="22473" y="3275"/>
                  </a:cubicBezTo>
                  <a:lnTo>
                    <a:pt x="22473" y="3275"/>
                  </a:lnTo>
                  <a:cubicBezTo>
                    <a:pt x="22495" y="3281"/>
                    <a:pt x="22517" y="3284"/>
                    <a:pt x="22539" y="3284"/>
                  </a:cubicBezTo>
                  <a:cubicBezTo>
                    <a:pt x="22600" y="3284"/>
                    <a:pt x="22657" y="3264"/>
                    <a:pt x="22703" y="3234"/>
                  </a:cubicBezTo>
                  <a:cubicBezTo>
                    <a:pt x="22703" y="3275"/>
                    <a:pt x="22703" y="3296"/>
                    <a:pt x="22765" y="3296"/>
                  </a:cubicBezTo>
                  <a:cubicBezTo>
                    <a:pt x="23184" y="3234"/>
                    <a:pt x="23561" y="3003"/>
                    <a:pt x="23895" y="2669"/>
                  </a:cubicBezTo>
                  <a:close/>
                  <a:moveTo>
                    <a:pt x="24460" y="1811"/>
                  </a:moveTo>
                  <a:lnTo>
                    <a:pt x="24941" y="2271"/>
                  </a:lnTo>
                  <a:cubicBezTo>
                    <a:pt x="24941" y="2292"/>
                    <a:pt x="24962" y="2334"/>
                    <a:pt x="24983" y="2334"/>
                  </a:cubicBezTo>
                  <a:lnTo>
                    <a:pt x="25172" y="2501"/>
                  </a:lnTo>
                  <a:cubicBezTo>
                    <a:pt x="25381" y="2752"/>
                    <a:pt x="25527" y="3108"/>
                    <a:pt x="25820" y="3275"/>
                  </a:cubicBezTo>
                  <a:cubicBezTo>
                    <a:pt x="25831" y="3281"/>
                    <a:pt x="25844" y="3283"/>
                    <a:pt x="25857" y="3283"/>
                  </a:cubicBezTo>
                  <a:cubicBezTo>
                    <a:pt x="25897" y="3283"/>
                    <a:pt x="25941" y="3260"/>
                    <a:pt x="25925" y="3213"/>
                  </a:cubicBezTo>
                  <a:cubicBezTo>
                    <a:pt x="25883" y="2920"/>
                    <a:pt x="25590" y="2669"/>
                    <a:pt x="25402" y="2459"/>
                  </a:cubicBezTo>
                  <a:cubicBezTo>
                    <a:pt x="25318" y="2376"/>
                    <a:pt x="25276" y="2292"/>
                    <a:pt x="25193" y="2250"/>
                  </a:cubicBezTo>
                  <a:cubicBezTo>
                    <a:pt x="25214" y="2187"/>
                    <a:pt x="25276" y="2166"/>
                    <a:pt x="25297" y="2125"/>
                  </a:cubicBezTo>
                  <a:lnTo>
                    <a:pt x="25318" y="2083"/>
                  </a:lnTo>
                  <a:cubicBezTo>
                    <a:pt x="25402" y="2166"/>
                    <a:pt x="25486" y="2229"/>
                    <a:pt x="25548" y="2271"/>
                  </a:cubicBezTo>
                  <a:cubicBezTo>
                    <a:pt x="25737" y="2438"/>
                    <a:pt x="25904" y="2606"/>
                    <a:pt x="26050" y="2794"/>
                  </a:cubicBezTo>
                  <a:cubicBezTo>
                    <a:pt x="26155" y="2920"/>
                    <a:pt x="26218" y="3108"/>
                    <a:pt x="26364" y="3192"/>
                  </a:cubicBezTo>
                  <a:cubicBezTo>
                    <a:pt x="26364" y="3213"/>
                    <a:pt x="26406" y="3213"/>
                    <a:pt x="26427" y="3213"/>
                  </a:cubicBezTo>
                  <a:cubicBezTo>
                    <a:pt x="26427" y="3317"/>
                    <a:pt x="26448" y="3401"/>
                    <a:pt x="26448" y="3506"/>
                  </a:cubicBezTo>
                  <a:lnTo>
                    <a:pt x="26532" y="4050"/>
                  </a:lnTo>
                  <a:cubicBezTo>
                    <a:pt x="26506" y="4041"/>
                    <a:pt x="26487" y="4036"/>
                    <a:pt x="26471" y="4036"/>
                  </a:cubicBezTo>
                  <a:cubicBezTo>
                    <a:pt x="26448" y="4036"/>
                    <a:pt x="26431" y="4046"/>
                    <a:pt x="26406" y="4070"/>
                  </a:cubicBezTo>
                  <a:cubicBezTo>
                    <a:pt x="25778" y="4489"/>
                    <a:pt x="25214" y="4886"/>
                    <a:pt x="24460" y="4907"/>
                  </a:cubicBezTo>
                  <a:cubicBezTo>
                    <a:pt x="24753" y="4468"/>
                    <a:pt x="25255" y="4217"/>
                    <a:pt x="25214" y="3589"/>
                  </a:cubicBezTo>
                  <a:cubicBezTo>
                    <a:pt x="25193" y="3003"/>
                    <a:pt x="24544" y="2669"/>
                    <a:pt x="24063" y="2397"/>
                  </a:cubicBezTo>
                  <a:cubicBezTo>
                    <a:pt x="24230" y="2229"/>
                    <a:pt x="24356" y="2020"/>
                    <a:pt x="24460" y="1811"/>
                  </a:cubicBezTo>
                  <a:close/>
                  <a:moveTo>
                    <a:pt x="26322" y="4426"/>
                  </a:moveTo>
                  <a:cubicBezTo>
                    <a:pt x="26322" y="4489"/>
                    <a:pt x="26322" y="4573"/>
                    <a:pt x="26302" y="4656"/>
                  </a:cubicBezTo>
                  <a:cubicBezTo>
                    <a:pt x="26220" y="4758"/>
                    <a:pt x="26100" y="4820"/>
                    <a:pt x="25959" y="4900"/>
                  </a:cubicBezTo>
                  <a:lnTo>
                    <a:pt x="25959" y="4900"/>
                  </a:lnTo>
                  <a:cubicBezTo>
                    <a:pt x="25988" y="4881"/>
                    <a:pt x="25990" y="4858"/>
                    <a:pt x="26009" y="4803"/>
                  </a:cubicBezTo>
                  <a:cubicBezTo>
                    <a:pt x="26023" y="4774"/>
                    <a:pt x="25977" y="4734"/>
                    <a:pt x="25940" y="4734"/>
                  </a:cubicBezTo>
                  <a:cubicBezTo>
                    <a:pt x="25924" y="4734"/>
                    <a:pt x="25910" y="4742"/>
                    <a:pt x="25904" y="4761"/>
                  </a:cubicBezTo>
                  <a:cubicBezTo>
                    <a:pt x="25904" y="4740"/>
                    <a:pt x="25883" y="4740"/>
                    <a:pt x="25841" y="4740"/>
                  </a:cubicBezTo>
                  <a:cubicBezTo>
                    <a:pt x="25737" y="4782"/>
                    <a:pt x="25632" y="4824"/>
                    <a:pt x="25527" y="4907"/>
                  </a:cubicBezTo>
                  <a:lnTo>
                    <a:pt x="25506" y="4886"/>
                  </a:lnTo>
                  <a:cubicBezTo>
                    <a:pt x="25799" y="4761"/>
                    <a:pt x="26050" y="4594"/>
                    <a:pt x="26322" y="4426"/>
                  </a:cubicBezTo>
                  <a:close/>
                  <a:moveTo>
                    <a:pt x="10630" y="4259"/>
                  </a:moveTo>
                  <a:cubicBezTo>
                    <a:pt x="10881" y="4342"/>
                    <a:pt x="11132" y="4468"/>
                    <a:pt x="11362" y="4594"/>
                  </a:cubicBezTo>
                  <a:cubicBezTo>
                    <a:pt x="11278" y="4698"/>
                    <a:pt x="11195" y="4824"/>
                    <a:pt x="11132" y="4970"/>
                  </a:cubicBezTo>
                  <a:cubicBezTo>
                    <a:pt x="11058" y="4964"/>
                    <a:pt x="10987" y="4962"/>
                    <a:pt x="10916" y="4962"/>
                  </a:cubicBezTo>
                  <a:cubicBezTo>
                    <a:pt x="10746" y="4962"/>
                    <a:pt x="10583" y="4976"/>
                    <a:pt x="10421" y="4991"/>
                  </a:cubicBezTo>
                  <a:cubicBezTo>
                    <a:pt x="10462" y="4740"/>
                    <a:pt x="10525" y="4489"/>
                    <a:pt x="10630" y="4259"/>
                  </a:cubicBezTo>
                  <a:close/>
                  <a:moveTo>
                    <a:pt x="9960" y="4154"/>
                  </a:moveTo>
                  <a:cubicBezTo>
                    <a:pt x="10149" y="4154"/>
                    <a:pt x="10316" y="4175"/>
                    <a:pt x="10462" y="4217"/>
                  </a:cubicBezTo>
                  <a:cubicBezTo>
                    <a:pt x="10441" y="4280"/>
                    <a:pt x="10400" y="4342"/>
                    <a:pt x="10358" y="4405"/>
                  </a:cubicBezTo>
                  <a:cubicBezTo>
                    <a:pt x="10295" y="4573"/>
                    <a:pt x="10211" y="4782"/>
                    <a:pt x="10149" y="5012"/>
                  </a:cubicBezTo>
                  <a:cubicBezTo>
                    <a:pt x="9939" y="5033"/>
                    <a:pt x="9730" y="5096"/>
                    <a:pt x="9521" y="5179"/>
                  </a:cubicBezTo>
                  <a:cubicBezTo>
                    <a:pt x="9604" y="4803"/>
                    <a:pt x="9772" y="4447"/>
                    <a:pt x="9960" y="4154"/>
                  </a:cubicBezTo>
                  <a:close/>
                  <a:moveTo>
                    <a:pt x="11509" y="4740"/>
                  </a:moveTo>
                  <a:cubicBezTo>
                    <a:pt x="11718" y="4866"/>
                    <a:pt x="11927" y="5012"/>
                    <a:pt x="12136" y="5179"/>
                  </a:cubicBezTo>
                  <a:cubicBezTo>
                    <a:pt x="12136" y="5179"/>
                    <a:pt x="12136" y="5200"/>
                    <a:pt x="12115" y="5200"/>
                  </a:cubicBezTo>
                  <a:cubicBezTo>
                    <a:pt x="11885" y="5075"/>
                    <a:pt x="11613" y="5012"/>
                    <a:pt x="11362" y="4991"/>
                  </a:cubicBezTo>
                  <a:cubicBezTo>
                    <a:pt x="11404" y="4886"/>
                    <a:pt x="11467" y="4803"/>
                    <a:pt x="11509" y="4740"/>
                  </a:cubicBezTo>
                  <a:close/>
                  <a:moveTo>
                    <a:pt x="9665" y="4324"/>
                  </a:moveTo>
                  <a:cubicBezTo>
                    <a:pt x="9626" y="4386"/>
                    <a:pt x="9590" y="4463"/>
                    <a:pt x="9563" y="4531"/>
                  </a:cubicBezTo>
                  <a:cubicBezTo>
                    <a:pt x="9437" y="4740"/>
                    <a:pt x="9312" y="4991"/>
                    <a:pt x="9249" y="5284"/>
                  </a:cubicBezTo>
                  <a:cubicBezTo>
                    <a:pt x="9123" y="5305"/>
                    <a:pt x="9060" y="5347"/>
                    <a:pt x="8956" y="5389"/>
                  </a:cubicBezTo>
                  <a:cubicBezTo>
                    <a:pt x="9168" y="5004"/>
                    <a:pt x="9415" y="4654"/>
                    <a:pt x="9665" y="4324"/>
                  </a:cubicBezTo>
                  <a:close/>
                  <a:moveTo>
                    <a:pt x="24163" y="4109"/>
                  </a:moveTo>
                  <a:cubicBezTo>
                    <a:pt x="24145" y="4141"/>
                    <a:pt x="24131" y="4175"/>
                    <a:pt x="24112" y="4205"/>
                  </a:cubicBezTo>
                  <a:lnTo>
                    <a:pt x="24112" y="4205"/>
                  </a:lnTo>
                  <a:cubicBezTo>
                    <a:pt x="24108" y="4201"/>
                    <a:pt x="24103" y="4198"/>
                    <a:pt x="24101" y="4198"/>
                  </a:cubicBezTo>
                  <a:cubicBezTo>
                    <a:pt x="24098" y="4198"/>
                    <a:pt x="24098" y="4203"/>
                    <a:pt x="24105" y="4217"/>
                  </a:cubicBezTo>
                  <a:cubicBezTo>
                    <a:pt x="24107" y="4213"/>
                    <a:pt x="24110" y="4209"/>
                    <a:pt x="24112" y="4205"/>
                  </a:cubicBezTo>
                  <a:lnTo>
                    <a:pt x="24112" y="4205"/>
                  </a:lnTo>
                  <a:cubicBezTo>
                    <a:pt x="24119" y="4210"/>
                    <a:pt x="24125" y="4217"/>
                    <a:pt x="24125" y="4217"/>
                  </a:cubicBezTo>
                  <a:lnTo>
                    <a:pt x="23895" y="4531"/>
                  </a:lnTo>
                  <a:cubicBezTo>
                    <a:pt x="23749" y="4635"/>
                    <a:pt x="23644" y="4761"/>
                    <a:pt x="23581" y="4886"/>
                  </a:cubicBezTo>
                  <a:cubicBezTo>
                    <a:pt x="23519" y="4949"/>
                    <a:pt x="23498" y="5054"/>
                    <a:pt x="23477" y="5096"/>
                  </a:cubicBezTo>
                  <a:lnTo>
                    <a:pt x="23477" y="5158"/>
                  </a:lnTo>
                  <a:cubicBezTo>
                    <a:pt x="23477" y="5179"/>
                    <a:pt x="23498" y="5179"/>
                    <a:pt x="23519" y="5179"/>
                  </a:cubicBezTo>
                  <a:lnTo>
                    <a:pt x="23205" y="5493"/>
                  </a:lnTo>
                  <a:cubicBezTo>
                    <a:pt x="23205" y="5368"/>
                    <a:pt x="23205" y="5200"/>
                    <a:pt x="23184" y="5054"/>
                  </a:cubicBezTo>
                  <a:cubicBezTo>
                    <a:pt x="23550" y="4727"/>
                    <a:pt x="23897" y="4417"/>
                    <a:pt x="24163" y="4109"/>
                  </a:cubicBezTo>
                  <a:close/>
                  <a:moveTo>
                    <a:pt x="17786" y="4175"/>
                  </a:moveTo>
                  <a:cubicBezTo>
                    <a:pt x="17660" y="4656"/>
                    <a:pt x="17472" y="5096"/>
                    <a:pt x="17346" y="5556"/>
                  </a:cubicBezTo>
                  <a:cubicBezTo>
                    <a:pt x="17263" y="5410"/>
                    <a:pt x="17137" y="5284"/>
                    <a:pt x="17053" y="5138"/>
                  </a:cubicBezTo>
                  <a:lnTo>
                    <a:pt x="17053" y="5117"/>
                  </a:lnTo>
                  <a:cubicBezTo>
                    <a:pt x="17116" y="4866"/>
                    <a:pt x="17200" y="4573"/>
                    <a:pt x="17263" y="4301"/>
                  </a:cubicBezTo>
                  <a:cubicBezTo>
                    <a:pt x="17288" y="4275"/>
                    <a:pt x="17266" y="4257"/>
                    <a:pt x="17241" y="4257"/>
                  </a:cubicBezTo>
                  <a:cubicBezTo>
                    <a:pt x="17225" y="4257"/>
                    <a:pt x="17208" y="4264"/>
                    <a:pt x="17200" y="4280"/>
                  </a:cubicBezTo>
                  <a:cubicBezTo>
                    <a:pt x="17116" y="4510"/>
                    <a:pt x="17032" y="4719"/>
                    <a:pt x="16991" y="4970"/>
                  </a:cubicBezTo>
                  <a:cubicBezTo>
                    <a:pt x="16907" y="4824"/>
                    <a:pt x="16844" y="4698"/>
                    <a:pt x="16781" y="4594"/>
                  </a:cubicBezTo>
                  <a:cubicBezTo>
                    <a:pt x="16802" y="4468"/>
                    <a:pt x="16823" y="4384"/>
                    <a:pt x="16823" y="4301"/>
                  </a:cubicBezTo>
                  <a:cubicBezTo>
                    <a:pt x="17152" y="4278"/>
                    <a:pt x="17468" y="4218"/>
                    <a:pt x="17786" y="4175"/>
                  </a:cubicBezTo>
                  <a:close/>
                  <a:moveTo>
                    <a:pt x="18404" y="4127"/>
                  </a:moveTo>
                  <a:cubicBezTo>
                    <a:pt x="18469" y="4127"/>
                    <a:pt x="18535" y="4129"/>
                    <a:pt x="18602" y="4133"/>
                  </a:cubicBezTo>
                  <a:cubicBezTo>
                    <a:pt x="18560" y="4342"/>
                    <a:pt x="18518" y="4552"/>
                    <a:pt x="18476" y="4719"/>
                  </a:cubicBezTo>
                  <a:lnTo>
                    <a:pt x="18309" y="5284"/>
                  </a:lnTo>
                  <a:cubicBezTo>
                    <a:pt x="18288" y="5389"/>
                    <a:pt x="18246" y="5493"/>
                    <a:pt x="18246" y="5598"/>
                  </a:cubicBezTo>
                  <a:cubicBezTo>
                    <a:pt x="18079" y="5598"/>
                    <a:pt x="17932" y="5598"/>
                    <a:pt x="17765" y="5619"/>
                  </a:cubicBezTo>
                  <a:cubicBezTo>
                    <a:pt x="17723" y="5619"/>
                    <a:pt x="17639" y="5640"/>
                    <a:pt x="17576" y="5661"/>
                  </a:cubicBezTo>
                  <a:cubicBezTo>
                    <a:pt x="17618" y="5619"/>
                    <a:pt x="17618" y="5598"/>
                    <a:pt x="17639" y="5535"/>
                  </a:cubicBezTo>
                  <a:cubicBezTo>
                    <a:pt x="17639" y="5504"/>
                    <a:pt x="17606" y="5485"/>
                    <a:pt x="17579" y="5485"/>
                  </a:cubicBezTo>
                  <a:cubicBezTo>
                    <a:pt x="17570" y="5485"/>
                    <a:pt x="17561" y="5488"/>
                    <a:pt x="17555" y="5493"/>
                  </a:cubicBezTo>
                  <a:cubicBezTo>
                    <a:pt x="17547" y="5502"/>
                    <a:pt x="17542" y="5511"/>
                    <a:pt x="17539" y="5518"/>
                  </a:cubicBezTo>
                  <a:lnTo>
                    <a:pt x="17539" y="5518"/>
                  </a:lnTo>
                  <a:cubicBezTo>
                    <a:pt x="17643" y="5084"/>
                    <a:pt x="17787" y="4651"/>
                    <a:pt x="17890" y="4217"/>
                  </a:cubicBezTo>
                  <a:cubicBezTo>
                    <a:pt x="17902" y="4194"/>
                    <a:pt x="17899" y="4175"/>
                    <a:pt x="17889" y="4162"/>
                  </a:cubicBezTo>
                  <a:lnTo>
                    <a:pt x="17889" y="4162"/>
                  </a:lnTo>
                  <a:cubicBezTo>
                    <a:pt x="18059" y="4141"/>
                    <a:pt x="18230" y="4127"/>
                    <a:pt x="18404" y="4127"/>
                  </a:cubicBezTo>
                  <a:close/>
                  <a:moveTo>
                    <a:pt x="10400" y="5200"/>
                  </a:moveTo>
                  <a:cubicBezTo>
                    <a:pt x="10567" y="5200"/>
                    <a:pt x="10776" y="5200"/>
                    <a:pt x="10985" y="5221"/>
                  </a:cubicBezTo>
                  <a:cubicBezTo>
                    <a:pt x="10944" y="5347"/>
                    <a:pt x="10881" y="5493"/>
                    <a:pt x="10860" y="5619"/>
                  </a:cubicBezTo>
                  <a:cubicBezTo>
                    <a:pt x="10672" y="5640"/>
                    <a:pt x="10483" y="5703"/>
                    <a:pt x="10316" y="5744"/>
                  </a:cubicBezTo>
                  <a:lnTo>
                    <a:pt x="10400" y="5200"/>
                  </a:lnTo>
                  <a:close/>
                  <a:moveTo>
                    <a:pt x="26281" y="4824"/>
                  </a:moveTo>
                  <a:cubicBezTo>
                    <a:pt x="26281" y="4886"/>
                    <a:pt x="26260" y="4907"/>
                    <a:pt x="26239" y="4970"/>
                  </a:cubicBezTo>
                  <a:cubicBezTo>
                    <a:pt x="26229" y="4951"/>
                    <a:pt x="26211" y="4941"/>
                    <a:pt x="26193" y="4941"/>
                  </a:cubicBezTo>
                  <a:cubicBezTo>
                    <a:pt x="26170" y="4941"/>
                    <a:pt x="26146" y="4957"/>
                    <a:pt x="26134" y="4991"/>
                  </a:cubicBezTo>
                  <a:cubicBezTo>
                    <a:pt x="26050" y="5179"/>
                    <a:pt x="25946" y="5326"/>
                    <a:pt x="25841" y="5493"/>
                  </a:cubicBezTo>
                  <a:cubicBezTo>
                    <a:pt x="25799" y="5514"/>
                    <a:pt x="25737" y="5535"/>
                    <a:pt x="25695" y="5598"/>
                  </a:cubicBezTo>
                  <a:cubicBezTo>
                    <a:pt x="25716" y="5619"/>
                    <a:pt x="25695" y="5619"/>
                    <a:pt x="25653" y="5619"/>
                  </a:cubicBezTo>
                  <a:cubicBezTo>
                    <a:pt x="25590" y="5682"/>
                    <a:pt x="25527" y="5723"/>
                    <a:pt x="25444" y="5786"/>
                  </a:cubicBezTo>
                  <a:cubicBezTo>
                    <a:pt x="25402" y="5807"/>
                    <a:pt x="25381" y="5828"/>
                    <a:pt x="25318" y="5849"/>
                  </a:cubicBezTo>
                  <a:cubicBezTo>
                    <a:pt x="25444" y="5661"/>
                    <a:pt x="25590" y="5493"/>
                    <a:pt x="25716" y="5284"/>
                  </a:cubicBezTo>
                  <a:cubicBezTo>
                    <a:pt x="25904" y="5117"/>
                    <a:pt x="26113" y="4970"/>
                    <a:pt x="26281" y="4824"/>
                  </a:cubicBezTo>
                  <a:close/>
                  <a:moveTo>
                    <a:pt x="17032" y="5326"/>
                  </a:moveTo>
                  <a:cubicBezTo>
                    <a:pt x="17116" y="5493"/>
                    <a:pt x="17200" y="5640"/>
                    <a:pt x="17325" y="5723"/>
                  </a:cubicBezTo>
                  <a:cubicBezTo>
                    <a:pt x="17200" y="5786"/>
                    <a:pt x="17032" y="5849"/>
                    <a:pt x="16928" y="5954"/>
                  </a:cubicBezTo>
                  <a:cubicBezTo>
                    <a:pt x="16928" y="5807"/>
                    <a:pt x="16949" y="5619"/>
                    <a:pt x="16991" y="5577"/>
                  </a:cubicBezTo>
                  <a:cubicBezTo>
                    <a:pt x="17011" y="5493"/>
                    <a:pt x="17011" y="5410"/>
                    <a:pt x="17032" y="5326"/>
                  </a:cubicBezTo>
                  <a:close/>
                  <a:moveTo>
                    <a:pt x="18790" y="4112"/>
                  </a:moveTo>
                  <a:cubicBezTo>
                    <a:pt x="19208" y="4154"/>
                    <a:pt x="19543" y="4342"/>
                    <a:pt x="19836" y="4594"/>
                  </a:cubicBezTo>
                  <a:cubicBezTo>
                    <a:pt x="19815" y="4907"/>
                    <a:pt x="19732" y="5200"/>
                    <a:pt x="19627" y="5493"/>
                  </a:cubicBezTo>
                  <a:cubicBezTo>
                    <a:pt x="19564" y="5640"/>
                    <a:pt x="19501" y="5807"/>
                    <a:pt x="19439" y="5954"/>
                  </a:cubicBezTo>
                  <a:cubicBezTo>
                    <a:pt x="19292" y="5828"/>
                    <a:pt x="19104" y="5723"/>
                    <a:pt x="18895" y="5661"/>
                  </a:cubicBezTo>
                  <a:cubicBezTo>
                    <a:pt x="18915" y="5556"/>
                    <a:pt x="18936" y="5451"/>
                    <a:pt x="18936" y="5347"/>
                  </a:cubicBezTo>
                  <a:cubicBezTo>
                    <a:pt x="18999" y="5117"/>
                    <a:pt x="19041" y="4886"/>
                    <a:pt x="19083" y="4656"/>
                  </a:cubicBezTo>
                  <a:cubicBezTo>
                    <a:pt x="19096" y="4580"/>
                    <a:pt x="19030" y="4534"/>
                    <a:pt x="18973" y="4534"/>
                  </a:cubicBezTo>
                  <a:cubicBezTo>
                    <a:pt x="18936" y="4534"/>
                    <a:pt x="18903" y="4553"/>
                    <a:pt x="18895" y="4594"/>
                  </a:cubicBezTo>
                  <a:lnTo>
                    <a:pt x="18769" y="5305"/>
                  </a:lnTo>
                  <a:cubicBezTo>
                    <a:pt x="18727" y="5410"/>
                    <a:pt x="18706" y="5493"/>
                    <a:pt x="18706" y="5598"/>
                  </a:cubicBezTo>
                  <a:cubicBezTo>
                    <a:pt x="18602" y="5577"/>
                    <a:pt x="18497" y="5535"/>
                    <a:pt x="18392" y="5535"/>
                  </a:cubicBezTo>
                  <a:cubicBezTo>
                    <a:pt x="18560" y="5347"/>
                    <a:pt x="18581" y="4991"/>
                    <a:pt x="18623" y="4803"/>
                  </a:cubicBezTo>
                  <a:cubicBezTo>
                    <a:pt x="18685" y="4594"/>
                    <a:pt x="18769" y="4342"/>
                    <a:pt x="18790" y="4112"/>
                  </a:cubicBezTo>
                  <a:close/>
                  <a:moveTo>
                    <a:pt x="10107" y="5200"/>
                  </a:moveTo>
                  <a:cubicBezTo>
                    <a:pt x="10044" y="5410"/>
                    <a:pt x="10023" y="5640"/>
                    <a:pt x="10002" y="5849"/>
                  </a:cubicBezTo>
                  <a:cubicBezTo>
                    <a:pt x="9793" y="5933"/>
                    <a:pt x="9584" y="6016"/>
                    <a:pt x="9374" y="6121"/>
                  </a:cubicBezTo>
                  <a:cubicBezTo>
                    <a:pt x="9395" y="5849"/>
                    <a:pt x="9416" y="5577"/>
                    <a:pt x="9479" y="5284"/>
                  </a:cubicBezTo>
                  <a:cubicBezTo>
                    <a:pt x="9709" y="5221"/>
                    <a:pt x="9918" y="5200"/>
                    <a:pt x="10107" y="5200"/>
                  </a:cubicBezTo>
                  <a:close/>
                  <a:moveTo>
                    <a:pt x="44505" y="5870"/>
                  </a:moveTo>
                  <a:cubicBezTo>
                    <a:pt x="44610" y="6016"/>
                    <a:pt x="44672" y="6142"/>
                    <a:pt x="44777" y="6267"/>
                  </a:cubicBezTo>
                  <a:cubicBezTo>
                    <a:pt x="44547" y="6309"/>
                    <a:pt x="44317" y="6372"/>
                    <a:pt x="44108" y="6456"/>
                  </a:cubicBezTo>
                  <a:cubicBezTo>
                    <a:pt x="44024" y="6351"/>
                    <a:pt x="43940" y="6247"/>
                    <a:pt x="43877" y="6163"/>
                  </a:cubicBezTo>
                  <a:cubicBezTo>
                    <a:pt x="43940" y="6142"/>
                    <a:pt x="44003" y="6121"/>
                    <a:pt x="44087" y="6058"/>
                  </a:cubicBezTo>
                  <a:cubicBezTo>
                    <a:pt x="44212" y="6016"/>
                    <a:pt x="44359" y="5954"/>
                    <a:pt x="44505" y="5870"/>
                  </a:cubicBezTo>
                  <a:close/>
                  <a:moveTo>
                    <a:pt x="28666" y="6435"/>
                  </a:moveTo>
                  <a:cubicBezTo>
                    <a:pt x="28771" y="6435"/>
                    <a:pt x="28854" y="6456"/>
                    <a:pt x="28959" y="6456"/>
                  </a:cubicBezTo>
                  <a:cubicBezTo>
                    <a:pt x="28875" y="6477"/>
                    <a:pt x="28833" y="6539"/>
                    <a:pt x="28750" y="6560"/>
                  </a:cubicBezTo>
                  <a:cubicBezTo>
                    <a:pt x="28729" y="6498"/>
                    <a:pt x="28708" y="6477"/>
                    <a:pt x="28666" y="6435"/>
                  </a:cubicBezTo>
                  <a:close/>
                  <a:moveTo>
                    <a:pt x="29168" y="6477"/>
                  </a:moveTo>
                  <a:cubicBezTo>
                    <a:pt x="29335" y="6519"/>
                    <a:pt x="29461" y="6560"/>
                    <a:pt x="29607" y="6581"/>
                  </a:cubicBezTo>
                  <a:cubicBezTo>
                    <a:pt x="29482" y="6623"/>
                    <a:pt x="29377" y="6623"/>
                    <a:pt x="29252" y="6644"/>
                  </a:cubicBezTo>
                  <a:cubicBezTo>
                    <a:pt x="29252" y="6644"/>
                    <a:pt x="29231" y="6581"/>
                    <a:pt x="29189" y="6581"/>
                  </a:cubicBezTo>
                  <a:lnTo>
                    <a:pt x="29043" y="6581"/>
                  </a:lnTo>
                  <a:cubicBezTo>
                    <a:pt x="29084" y="6560"/>
                    <a:pt x="29147" y="6519"/>
                    <a:pt x="29168" y="6477"/>
                  </a:cubicBezTo>
                  <a:close/>
                  <a:moveTo>
                    <a:pt x="14019" y="3338"/>
                  </a:moveTo>
                  <a:cubicBezTo>
                    <a:pt x="14668" y="3506"/>
                    <a:pt x="15086" y="4029"/>
                    <a:pt x="15714" y="4196"/>
                  </a:cubicBezTo>
                  <a:cubicBezTo>
                    <a:pt x="15922" y="4260"/>
                    <a:pt x="16118" y="4287"/>
                    <a:pt x="16310" y="4287"/>
                  </a:cubicBezTo>
                  <a:cubicBezTo>
                    <a:pt x="16370" y="4287"/>
                    <a:pt x="16429" y="4285"/>
                    <a:pt x="16488" y="4280"/>
                  </a:cubicBezTo>
                  <a:cubicBezTo>
                    <a:pt x="16509" y="4384"/>
                    <a:pt x="16551" y="4468"/>
                    <a:pt x="16614" y="4573"/>
                  </a:cubicBezTo>
                  <a:cubicBezTo>
                    <a:pt x="16447" y="5033"/>
                    <a:pt x="16300" y="5535"/>
                    <a:pt x="16133" y="6016"/>
                  </a:cubicBezTo>
                  <a:cubicBezTo>
                    <a:pt x="16133" y="6037"/>
                    <a:pt x="15986" y="6477"/>
                    <a:pt x="15986" y="6686"/>
                  </a:cubicBezTo>
                  <a:cubicBezTo>
                    <a:pt x="15777" y="6602"/>
                    <a:pt x="15589" y="6288"/>
                    <a:pt x="15505" y="6184"/>
                  </a:cubicBezTo>
                  <a:cubicBezTo>
                    <a:pt x="15442" y="6079"/>
                    <a:pt x="15358" y="5975"/>
                    <a:pt x="15296" y="5870"/>
                  </a:cubicBezTo>
                  <a:lnTo>
                    <a:pt x="15296" y="5870"/>
                  </a:lnTo>
                  <a:cubicBezTo>
                    <a:pt x="15314" y="5882"/>
                    <a:pt x="15331" y="5887"/>
                    <a:pt x="15347" y="5887"/>
                  </a:cubicBezTo>
                  <a:cubicBezTo>
                    <a:pt x="15384" y="5887"/>
                    <a:pt x="15417" y="5859"/>
                    <a:pt x="15460" y="5830"/>
                  </a:cubicBezTo>
                  <a:lnTo>
                    <a:pt x="15460" y="5830"/>
                  </a:lnTo>
                  <a:cubicBezTo>
                    <a:pt x="15461" y="5830"/>
                    <a:pt x="15462" y="5830"/>
                    <a:pt x="15463" y="5830"/>
                  </a:cubicBezTo>
                  <a:cubicBezTo>
                    <a:pt x="15466" y="5830"/>
                    <a:pt x="15468" y="5830"/>
                    <a:pt x="15471" y="5830"/>
                  </a:cubicBezTo>
                  <a:lnTo>
                    <a:pt x="15471" y="5830"/>
                  </a:lnTo>
                  <a:cubicBezTo>
                    <a:pt x="15485" y="5833"/>
                    <a:pt x="15495" y="5834"/>
                    <a:pt x="15503" y="5834"/>
                  </a:cubicBezTo>
                  <a:cubicBezTo>
                    <a:pt x="15528" y="5834"/>
                    <a:pt x="15524" y="5822"/>
                    <a:pt x="15507" y="5822"/>
                  </a:cubicBezTo>
                  <a:cubicBezTo>
                    <a:pt x="15501" y="5822"/>
                    <a:pt x="15493" y="5824"/>
                    <a:pt x="15484" y="5828"/>
                  </a:cubicBezTo>
                  <a:cubicBezTo>
                    <a:pt x="15479" y="5829"/>
                    <a:pt x="15475" y="5830"/>
                    <a:pt x="15471" y="5830"/>
                  </a:cubicBezTo>
                  <a:lnTo>
                    <a:pt x="15471" y="5830"/>
                  </a:lnTo>
                  <a:cubicBezTo>
                    <a:pt x="15469" y="5829"/>
                    <a:pt x="15466" y="5829"/>
                    <a:pt x="15463" y="5828"/>
                  </a:cubicBezTo>
                  <a:cubicBezTo>
                    <a:pt x="15462" y="5829"/>
                    <a:pt x="15461" y="5830"/>
                    <a:pt x="15460" y="5830"/>
                  </a:cubicBezTo>
                  <a:lnTo>
                    <a:pt x="15460" y="5830"/>
                  </a:lnTo>
                  <a:cubicBezTo>
                    <a:pt x="15390" y="5827"/>
                    <a:pt x="15442" y="5716"/>
                    <a:pt x="15442" y="5640"/>
                  </a:cubicBezTo>
                  <a:cubicBezTo>
                    <a:pt x="15463" y="5493"/>
                    <a:pt x="15526" y="5305"/>
                    <a:pt x="15568" y="5158"/>
                  </a:cubicBezTo>
                  <a:cubicBezTo>
                    <a:pt x="15651" y="4886"/>
                    <a:pt x="15756" y="4635"/>
                    <a:pt x="15882" y="4384"/>
                  </a:cubicBezTo>
                  <a:cubicBezTo>
                    <a:pt x="15897" y="4354"/>
                    <a:pt x="15879" y="4334"/>
                    <a:pt x="15843" y="4334"/>
                  </a:cubicBezTo>
                  <a:cubicBezTo>
                    <a:pt x="15830" y="4334"/>
                    <a:pt x="15815" y="4337"/>
                    <a:pt x="15798" y="4342"/>
                  </a:cubicBezTo>
                  <a:cubicBezTo>
                    <a:pt x="15547" y="4656"/>
                    <a:pt x="15421" y="5096"/>
                    <a:pt x="15317" y="5451"/>
                  </a:cubicBezTo>
                  <a:cubicBezTo>
                    <a:pt x="15275" y="5535"/>
                    <a:pt x="15254" y="5661"/>
                    <a:pt x="15254" y="5786"/>
                  </a:cubicBezTo>
                  <a:cubicBezTo>
                    <a:pt x="15149" y="5598"/>
                    <a:pt x="15045" y="5389"/>
                    <a:pt x="14919" y="5179"/>
                  </a:cubicBezTo>
                  <a:cubicBezTo>
                    <a:pt x="14856" y="5075"/>
                    <a:pt x="14814" y="4970"/>
                    <a:pt x="14731" y="4886"/>
                  </a:cubicBezTo>
                  <a:cubicBezTo>
                    <a:pt x="14814" y="4803"/>
                    <a:pt x="14835" y="4677"/>
                    <a:pt x="14856" y="4573"/>
                  </a:cubicBezTo>
                  <a:cubicBezTo>
                    <a:pt x="14919" y="4384"/>
                    <a:pt x="15003" y="4238"/>
                    <a:pt x="15107" y="4070"/>
                  </a:cubicBezTo>
                  <a:cubicBezTo>
                    <a:pt x="15137" y="4027"/>
                    <a:pt x="15094" y="3972"/>
                    <a:pt x="15052" y="3972"/>
                  </a:cubicBezTo>
                  <a:cubicBezTo>
                    <a:pt x="15034" y="3972"/>
                    <a:pt x="15015" y="3983"/>
                    <a:pt x="15003" y="4008"/>
                  </a:cubicBezTo>
                  <a:cubicBezTo>
                    <a:pt x="14877" y="4154"/>
                    <a:pt x="14835" y="4322"/>
                    <a:pt x="14752" y="4468"/>
                  </a:cubicBezTo>
                  <a:cubicBezTo>
                    <a:pt x="14731" y="4552"/>
                    <a:pt x="14668" y="4656"/>
                    <a:pt x="14647" y="4761"/>
                  </a:cubicBezTo>
                  <a:cubicBezTo>
                    <a:pt x="14626" y="4698"/>
                    <a:pt x="14563" y="4635"/>
                    <a:pt x="14542" y="4573"/>
                  </a:cubicBezTo>
                  <a:lnTo>
                    <a:pt x="14626" y="4489"/>
                  </a:lnTo>
                  <a:cubicBezTo>
                    <a:pt x="14641" y="4474"/>
                    <a:pt x="14635" y="4459"/>
                    <a:pt x="14623" y="4459"/>
                  </a:cubicBezTo>
                  <a:cubicBezTo>
                    <a:pt x="14617" y="4459"/>
                    <a:pt x="14611" y="4462"/>
                    <a:pt x="14605" y="4468"/>
                  </a:cubicBezTo>
                  <a:cubicBezTo>
                    <a:pt x="14563" y="4489"/>
                    <a:pt x="14542" y="4489"/>
                    <a:pt x="14522" y="4531"/>
                  </a:cubicBezTo>
                  <a:cubicBezTo>
                    <a:pt x="14522" y="4489"/>
                    <a:pt x="14501" y="4489"/>
                    <a:pt x="14501" y="4468"/>
                  </a:cubicBezTo>
                  <a:cubicBezTo>
                    <a:pt x="14605" y="4217"/>
                    <a:pt x="14731" y="3966"/>
                    <a:pt x="14710" y="3694"/>
                  </a:cubicBezTo>
                  <a:cubicBezTo>
                    <a:pt x="14710" y="3673"/>
                    <a:pt x="14699" y="3662"/>
                    <a:pt x="14689" y="3662"/>
                  </a:cubicBezTo>
                  <a:cubicBezTo>
                    <a:pt x="14678" y="3662"/>
                    <a:pt x="14668" y="3673"/>
                    <a:pt x="14668" y="3694"/>
                  </a:cubicBezTo>
                  <a:cubicBezTo>
                    <a:pt x="14647" y="3819"/>
                    <a:pt x="14542" y="3966"/>
                    <a:pt x="14501" y="4070"/>
                  </a:cubicBezTo>
                  <a:cubicBezTo>
                    <a:pt x="14480" y="4154"/>
                    <a:pt x="14438" y="4238"/>
                    <a:pt x="14396" y="4280"/>
                  </a:cubicBezTo>
                  <a:cubicBezTo>
                    <a:pt x="14291" y="4070"/>
                    <a:pt x="14187" y="3861"/>
                    <a:pt x="14103" y="3652"/>
                  </a:cubicBezTo>
                  <a:cubicBezTo>
                    <a:pt x="14124" y="3610"/>
                    <a:pt x="14124" y="3589"/>
                    <a:pt x="14187" y="3547"/>
                  </a:cubicBezTo>
                  <a:cubicBezTo>
                    <a:pt x="14229" y="3506"/>
                    <a:pt x="14229" y="3506"/>
                    <a:pt x="14333" y="3506"/>
                  </a:cubicBezTo>
                  <a:cubicBezTo>
                    <a:pt x="14354" y="3506"/>
                    <a:pt x="14354" y="3464"/>
                    <a:pt x="14333" y="3464"/>
                  </a:cubicBezTo>
                  <a:cubicBezTo>
                    <a:pt x="14333" y="3464"/>
                    <a:pt x="14277" y="3454"/>
                    <a:pt x="14246" y="3454"/>
                  </a:cubicBezTo>
                  <a:cubicBezTo>
                    <a:pt x="14231" y="3454"/>
                    <a:pt x="14222" y="3457"/>
                    <a:pt x="14229" y="3464"/>
                  </a:cubicBezTo>
                  <a:cubicBezTo>
                    <a:pt x="14208" y="3443"/>
                    <a:pt x="14208" y="3443"/>
                    <a:pt x="14187" y="3443"/>
                  </a:cubicBezTo>
                  <a:cubicBezTo>
                    <a:pt x="14145" y="3464"/>
                    <a:pt x="14103" y="3506"/>
                    <a:pt x="14082" y="3526"/>
                  </a:cubicBezTo>
                  <a:cubicBezTo>
                    <a:pt x="14040" y="3464"/>
                    <a:pt x="14019" y="3401"/>
                    <a:pt x="14019" y="3338"/>
                  </a:cubicBezTo>
                  <a:close/>
                  <a:moveTo>
                    <a:pt x="9207" y="5368"/>
                  </a:moveTo>
                  <a:lnTo>
                    <a:pt x="9207" y="5368"/>
                  </a:lnTo>
                  <a:cubicBezTo>
                    <a:pt x="9144" y="5640"/>
                    <a:pt x="9102" y="5954"/>
                    <a:pt x="9165" y="6226"/>
                  </a:cubicBezTo>
                  <a:cubicBezTo>
                    <a:pt x="8872" y="6372"/>
                    <a:pt x="8621" y="6560"/>
                    <a:pt x="8349" y="6749"/>
                  </a:cubicBezTo>
                  <a:cubicBezTo>
                    <a:pt x="8516" y="6309"/>
                    <a:pt x="8684" y="5870"/>
                    <a:pt x="8893" y="5472"/>
                  </a:cubicBezTo>
                  <a:cubicBezTo>
                    <a:pt x="8998" y="5410"/>
                    <a:pt x="9102" y="5389"/>
                    <a:pt x="9207" y="5368"/>
                  </a:cubicBezTo>
                  <a:close/>
                  <a:moveTo>
                    <a:pt x="16719" y="4761"/>
                  </a:moveTo>
                  <a:cubicBezTo>
                    <a:pt x="16781" y="4886"/>
                    <a:pt x="16844" y="5012"/>
                    <a:pt x="16928" y="5158"/>
                  </a:cubicBezTo>
                  <a:cubicBezTo>
                    <a:pt x="16886" y="5305"/>
                    <a:pt x="16844" y="5472"/>
                    <a:pt x="16802" y="5640"/>
                  </a:cubicBezTo>
                  <a:cubicBezTo>
                    <a:pt x="16781" y="5786"/>
                    <a:pt x="16635" y="6037"/>
                    <a:pt x="16635" y="6267"/>
                  </a:cubicBezTo>
                  <a:cubicBezTo>
                    <a:pt x="16530" y="6393"/>
                    <a:pt x="16426" y="6560"/>
                    <a:pt x="16300" y="6686"/>
                  </a:cubicBezTo>
                  <a:cubicBezTo>
                    <a:pt x="16258" y="6728"/>
                    <a:pt x="16216" y="6749"/>
                    <a:pt x="16175" y="6749"/>
                  </a:cubicBezTo>
                  <a:cubicBezTo>
                    <a:pt x="16300" y="6477"/>
                    <a:pt x="16572" y="5430"/>
                    <a:pt x="16719" y="4761"/>
                  </a:cubicBezTo>
                  <a:close/>
                  <a:moveTo>
                    <a:pt x="28076" y="6356"/>
                  </a:moveTo>
                  <a:cubicBezTo>
                    <a:pt x="28197" y="6356"/>
                    <a:pt x="28317" y="6361"/>
                    <a:pt x="28436" y="6372"/>
                  </a:cubicBezTo>
                  <a:cubicBezTo>
                    <a:pt x="28457" y="6435"/>
                    <a:pt x="28457" y="6456"/>
                    <a:pt x="28457" y="6477"/>
                  </a:cubicBezTo>
                  <a:cubicBezTo>
                    <a:pt x="28143" y="6477"/>
                    <a:pt x="27787" y="6665"/>
                    <a:pt x="27473" y="6832"/>
                  </a:cubicBezTo>
                  <a:cubicBezTo>
                    <a:pt x="27452" y="6770"/>
                    <a:pt x="27390" y="6728"/>
                    <a:pt x="27369" y="6665"/>
                  </a:cubicBezTo>
                  <a:cubicBezTo>
                    <a:pt x="27410" y="6644"/>
                    <a:pt x="27473" y="6581"/>
                    <a:pt x="27515" y="6539"/>
                  </a:cubicBezTo>
                  <a:cubicBezTo>
                    <a:pt x="27532" y="6505"/>
                    <a:pt x="27521" y="6471"/>
                    <a:pt x="27505" y="6471"/>
                  </a:cubicBezTo>
                  <a:cubicBezTo>
                    <a:pt x="27502" y="6471"/>
                    <a:pt x="27498" y="6473"/>
                    <a:pt x="27494" y="6477"/>
                  </a:cubicBezTo>
                  <a:cubicBezTo>
                    <a:pt x="27410" y="6498"/>
                    <a:pt x="27369" y="6539"/>
                    <a:pt x="27285" y="6560"/>
                  </a:cubicBezTo>
                  <a:cubicBezTo>
                    <a:pt x="27264" y="6539"/>
                    <a:pt x="27222" y="6539"/>
                    <a:pt x="27201" y="6539"/>
                  </a:cubicBezTo>
                  <a:cubicBezTo>
                    <a:pt x="27076" y="6602"/>
                    <a:pt x="26950" y="6686"/>
                    <a:pt x="26783" y="6770"/>
                  </a:cubicBezTo>
                  <a:cubicBezTo>
                    <a:pt x="26762" y="6770"/>
                    <a:pt x="26762" y="6791"/>
                    <a:pt x="26741" y="6791"/>
                  </a:cubicBezTo>
                  <a:cubicBezTo>
                    <a:pt x="26678" y="6749"/>
                    <a:pt x="26636" y="6686"/>
                    <a:pt x="26574" y="6665"/>
                  </a:cubicBezTo>
                  <a:cubicBezTo>
                    <a:pt x="26741" y="6581"/>
                    <a:pt x="26887" y="6539"/>
                    <a:pt x="27076" y="6477"/>
                  </a:cubicBezTo>
                  <a:cubicBezTo>
                    <a:pt x="27386" y="6399"/>
                    <a:pt x="27731" y="6356"/>
                    <a:pt x="28076" y="6356"/>
                  </a:cubicBezTo>
                  <a:close/>
                  <a:moveTo>
                    <a:pt x="28017" y="6749"/>
                  </a:moveTo>
                  <a:lnTo>
                    <a:pt x="28038" y="6770"/>
                  </a:lnTo>
                  <a:cubicBezTo>
                    <a:pt x="28101" y="6770"/>
                    <a:pt x="28122" y="6832"/>
                    <a:pt x="28143" y="6853"/>
                  </a:cubicBezTo>
                  <a:cubicBezTo>
                    <a:pt x="28101" y="6874"/>
                    <a:pt x="28017" y="6895"/>
                    <a:pt x="27975" y="6916"/>
                  </a:cubicBezTo>
                  <a:cubicBezTo>
                    <a:pt x="27902" y="6906"/>
                    <a:pt x="27829" y="6900"/>
                    <a:pt x="27758" y="6900"/>
                  </a:cubicBezTo>
                  <a:cubicBezTo>
                    <a:pt x="27688" y="6900"/>
                    <a:pt x="27620" y="6906"/>
                    <a:pt x="27557" y="6916"/>
                  </a:cubicBezTo>
                  <a:cubicBezTo>
                    <a:pt x="27662" y="6874"/>
                    <a:pt x="27766" y="6853"/>
                    <a:pt x="27871" y="6791"/>
                  </a:cubicBezTo>
                  <a:cubicBezTo>
                    <a:pt x="27913" y="6770"/>
                    <a:pt x="27975" y="6770"/>
                    <a:pt x="28017" y="6749"/>
                  </a:cubicBezTo>
                  <a:close/>
                  <a:moveTo>
                    <a:pt x="44861" y="6435"/>
                  </a:moveTo>
                  <a:cubicBezTo>
                    <a:pt x="44944" y="6560"/>
                    <a:pt x="44986" y="6665"/>
                    <a:pt x="45049" y="6791"/>
                  </a:cubicBezTo>
                  <a:cubicBezTo>
                    <a:pt x="44924" y="6832"/>
                    <a:pt x="44777" y="6853"/>
                    <a:pt x="44652" y="6895"/>
                  </a:cubicBezTo>
                  <a:cubicBezTo>
                    <a:pt x="44652" y="6895"/>
                    <a:pt x="44652" y="6874"/>
                    <a:pt x="44631" y="6874"/>
                  </a:cubicBezTo>
                  <a:cubicBezTo>
                    <a:pt x="44623" y="6851"/>
                    <a:pt x="44610" y="6842"/>
                    <a:pt x="44596" y="6842"/>
                  </a:cubicBezTo>
                  <a:cubicBezTo>
                    <a:pt x="44572" y="6842"/>
                    <a:pt x="44547" y="6869"/>
                    <a:pt x="44547" y="6895"/>
                  </a:cubicBezTo>
                  <a:cubicBezTo>
                    <a:pt x="44610" y="6916"/>
                    <a:pt x="44610" y="6916"/>
                    <a:pt x="44610" y="6958"/>
                  </a:cubicBezTo>
                  <a:cubicBezTo>
                    <a:pt x="44547" y="6979"/>
                    <a:pt x="44526" y="6979"/>
                    <a:pt x="44463" y="6979"/>
                  </a:cubicBezTo>
                  <a:cubicBezTo>
                    <a:pt x="44400" y="6853"/>
                    <a:pt x="44317" y="6728"/>
                    <a:pt x="44212" y="6581"/>
                  </a:cubicBezTo>
                  <a:cubicBezTo>
                    <a:pt x="44421" y="6539"/>
                    <a:pt x="44652" y="6519"/>
                    <a:pt x="44861" y="6435"/>
                  </a:cubicBezTo>
                  <a:close/>
                  <a:moveTo>
                    <a:pt x="24230" y="4342"/>
                  </a:moveTo>
                  <a:lnTo>
                    <a:pt x="24230" y="4342"/>
                  </a:lnTo>
                  <a:cubicBezTo>
                    <a:pt x="24272" y="4447"/>
                    <a:pt x="24209" y="4573"/>
                    <a:pt x="24251" y="4656"/>
                  </a:cubicBezTo>
                  <a:lnTo>
                    <a:pt x="24272" y="4677"/>
                  </a:lnTo>
                  <a:cubicBezTo>
                    <a:pt x="24209" y="4782"/>
                    <a:pt x="24125" y="4886"/>
                    <a:pt x="24063" y="4991"/>
                  </a:cubicBezTo>
                  <a:cubicBezTo>
                    <a:pt x="24042" y="5075"/>
                    <a:pt x="24063" y="5200"/>
                    <a:pt x="24167" y="5200"/>
                  </a:cubicBezTo>
                  <a:lnTo>
                    <a:pt x="24209" y="5200"/>
                  </a:lnTo>
                  <a:cubicBezTo>
                    <a:pt x="24125" y="5263"/>
                    <a:pt x="24042" y="5305"/>
                    <a:pt x="23979" y="5368"/>
                  </a:cubicBezTo>
                  <a:cubicBezTo>
                    <a:pt x="23853" y="5430"/>
                    <a:pt x="23749" y="5514"/>
                    <a:pt x="23623" y="5598"/>
                  </a:cubicBezTo>
                  <a:cubicBezTo>
                    <a:pt x="23540" y="5640"/>
                    <a:pt x="23414" y="5723"/>
                    <a:pt x="23330" y="5744"/>
                  </a:cubicBezTo>
                  <a:cubicBezTo>
                    <a:pt x="23309" y="5744"/>
                    <a:pt x="23309" y="5786"/>
                    <a:pt x="23330" y="5786"/>
                  </a:cubicBezTo>
                  <a:cubicBezTo>
                    <a:pt x="23540" y="5786"/>
                    <a:pt x="23728" y="5640"/>
                    <a:pt x="23916" y="5577"/>
                  </a:cubicBezTo>
                  <a:cubicBezTo>
                    <a:pt x="24063" y="5493"/>
                    <a:pt x="24230" y="5410"/>
                    <a:pt x="24356" y="5305"/>
                  </a:cubicBezTo>
                  <a:cubicBezTo>
                    <a:pt x="24397" y="5284"/>
                    <a:pt x="24481" y="5263"/>
                    <a:pt x="24544" y="5200"/>
                  </a:cubicBezTo>
                  <a:cubicBezTo>
                    <a:pt x="24879" y="5179"/>
                    <a:pt x="25172" y="5096"/>
                    <a:pt x="25444" y="4970"/>
                  </a:cubicBezTo>
                  <a:lnTo>
                    <a:pt x="25444" y="4970"/>
                  </a:lnTo>
                  <a:cubicBezTo>
                    <a:pt x="25276" y="5075"/>
                    <a:pt x="25109" y="5179"/>
                    <a:pt x="24962" y="5284"/>
                  </a:cubicBezTo>
                  <a:cubicBezTo>
                    <a:pt x="24669" y="5368"/>
                    <a:pt x="24377" y="5430"/>
                    <a:pt x="24084" y="5535"/>
                  </a:cubicBezTo>
                  <a:cubicBezTo>
                    <a:pt x="24049" y="5570"/>
                    <a:pt x="24058" y="5649"/>
                    <a:pt x="24098" y="5649"/>
                  </a:cubicBezTo>
                  <a:cubicBezTo>
                    <a:pt x="24106" y="5649"/>
                    <a:pt x="24115" y="5646"/>
                    <a:pt x="24125" y="5640"/>
                  </a:cubicBezTo>
                  <a:cubicBezTo>
                    <a:pt x="24272" y="5598"/>
                    <a:pt x="24439" y="5577"/>
                    <a:pt x="24586" y="5514"/>
                  </a:cubicBezTo>
                  <a:lnTo>
                    <a:pt x="24586" y="5514"/>
                  </a:lnTo>
                  <a:cubicBezTo>
                    <a:pt x="24565" y="5535"/>
                    <a:pt x="24544" y="5535"/>
                    <a:pt x="24502" y="5577"/>
                  </a:cubicBezTo>
                  <a:cubicBezTo>
                    <a:pt x="24146" y="5807"/>
                    <a:pt x="23770" y="5954"/>
                    <a:pt x="23393" y="6121"/>
                  </a:cubicBezTo>
                  <a:cubicBezTo>
                    <a:pt x="23728" y="6121"/>
                    <a:pt x="24063" y="5933"/>
                    <a:pt x="24356" y="5786"/>
                  </a:cubicBezTo>
                  <a:cubicBezTo>
                    <a:pt x="24544" y="5682"/>
                    <a:pt x="24753" y="5577"/>
                    <a:pt x="24921" y="5430"/>
                  </a:cubicBezTo>
                  <a:lnTo>
                    <a:pt x="24921" y="5430"/>
                  </a:lnTo>
                  <a:cubicBezTo>
                    <a:pt x="24858" y="5493"/>
                    <a:pt x="24795" y="5577"/>
                    <a:pt x="24711" y="5619"/>
                  </a:cubicBezTo>
                  <a:lnTo>
                    <a:pt x="24690" y="5619"/>
                  </a:lnTo>
                  <a:cubicBezTo>
                    <a:pt x="24669" y="5619"/>
                    <a:pt x="24649" y="5640"/>
                    <a:pt x="24669" y="5682"/>
                  </a:cubicBezTo>
                  <a:cubicBezTo>
                    <a:pt x="24502" y="5807"/>
                    <a:pt x="24377" y="5912"/>
                    <a:pt x="24230" y="6016"/>
                  </a:cubicBezTo>
                  <a:cubicBezTo>
                    <a:pt x="24188" y="6037"/>
                    <a:pt x="24167" y="6058"/>
                    <a:pt x="24188" y="6121"/>
                  </a:cubicBezTo>
                  <a:cubicBezTo>
                    <a:pt x="24097" y="6182"/>
                    <a:pt x="23787" y="6363"/>
                    <a:pt x="23718" y="6363"/>
                  </a:cubicBezTo>
                  <a:cubicBezTo>
                    <a:pt x="23692" y="6363"/>
                    <a:pt x="23701" y="6337"/>
                    <a:pt x="23770" y="6267"/>
                  </a:cubicBezTo>
                  <a:cubicBezTo>
                    <a:pt x="23770" y="6267"/>
                    <a:pt x="23770" y="6247"/>
                    <a:pt x="23749" y="6247"/>
                  </a:cubicBezTo>
                  <a:cubicBezTo>
                    <a:pt x="23644" y="6309"/>
                    <a:pt x="23519" y="6351"/>
                    <a:pt x="23393" y="6414"/>
                  </a:cubicBezTo>
                  <a:cubicBezTo>
                    <a:pt x="23330" y="6435"/>
                    <a:pt x="23351" y="6477"/>
                    <a:pt x="23414" y="6477"/>
                  </a:cubicBezTo>
                  <a:cubicBezTo>
                    <a:pt x="23979" y="6456"/>
                    <a:pt x="24544" y="6142"/>
                    <a:pt x="25025" y="5807"/>
                  </a:cubicBezTo>
                  <a:lnTo>
                    <a:pt x="25025" y="5807"/>
                  </a:lnTo>
                  <a:cubicBezTo>
                    <a:pt x="24858" y="5995"/>
                    <a:pt x="24690" y="6163"/>
                    <a:pt x="24481" y="6351"/>
                  </a:cubicBezTo>
                  <a:cubicBezTo>
                    <a:pt x="24460" y="6351"/>
                    <a:pt x="24439" y="6372"/>
                    <a:pt x="24439" y="6372"/>
                  </a:cubicBezTo>
                  <a:cubicBezTo>
                    <a:pt x="24293" y="6435"/>
                    <a:pt x="24188" y="6477"/>
                    <a:pt x="24063" y="6539"/>
                  </a:cubicBezTo>
                  <a:cubicBezTo>
                    <a:pt x="24042" y="6539"/>
                    <a:pt x="24021" y="6560"/>
                    <a:pt x="24021" y="6581"/>
                  </a:cubicBezTo>
                  <a:cubicBezTo>
                    <a:pt x="23728" y="6749"/>
                    <a:pt x="23435" y="6874"/>
                    <a:pt x="23121" y="7000"/>
                  </a:cubicBezTo>
                  <a:cubicBezTo>
                    <a:pt x="23142" y="6832"/>
                    <a:pt x="23142" y="6644"/>
                    <a:pt x="23142" y="6456"/>
                  </a:cubicBezTo>
                  <a:lnTo>
                    <a:pt x="23142" y="5703"/>
                  </a:lnTo>
                  <a:cubicBezTo>
                    <a:pt x="23226" y="5640"/>
                    <a:pt x="23247" y="5598"/>
                    <a:pt x="23309" y="5514"/>
                  </a:cubicBezTo>
                  <a:lnTo>
                    <a:pt x="23309" y="5493"/>
                  </a:lnTo>
                  <a:lnTo>
                    <a:pt x="24125" y="4677"/>
                  </a:lnTo>
                  <a:cubicBezTo>
                    <a:pt x="24174" y="4612"/>
                    <a:pt x="24109" y="4559"/>
                    <a:pt x="24038" y="4559"/>
                  </a:cubicBezTo>
                  <a:cubicBezTo>
                    <a:pt x="24018" y="4559"/>
                    <a:pt x="23997" y="4563"/>
                    <a:pt x="23979" y="4573"/>
                  </a:cubicBezTo>
                  <a:lnTo>
                    <a:pt x="23561" y="4991"/>
                  </a:lnTo>
                  <a:cubicBezTo>
                    <a:pt x="23749" y="4740"/>
                    <a:pt x="23979" y="4531"/>
                    <a:pt x="24230" y="4342"/>
                  </a:cubicBezTo>
                  <a:close/>
                  <a:moveTo>
                    <a:pt x="28645" y="6874"/>
                  </a:moveTo>
                  <a:cubicBezTo>
                    <a:pt x="28666" y="6895"/>
                    <a:pt x="28708" y="6958"/>
                    <a:pt x="28729" y="6979"/>
                  </a:cubicBezTo>
                  <a:cubicBezTo>
                    <a:pt x="28624" y="7042"/>
                    <a:pt x="28519" y="7083"/>
                    <a:pt x="28436" y="7083"/>
                  </a:cubicBezTo>
                  <a:cubicBezTo>
                    <a:pt x="28352" y="7021"/>
                    <a:pt x="28310" y="7000"/>
                    <a:pt x="28227" y="6979"/>
                  </a:cubicBezTo>
                  <a:cubicBezTo>
                    <a:pt x="28352" y="6958"/>
                    <a:pt x="28499" y="6916"/>
                    <a:pt x="28645" y="6874"/>
                  </a:cubicBezTo>
                  <a:close/>
                  <a:moveTo>
                    <a:pt x="27201" y="6832"/>
                  </a:moveTo>
                  <a:cubicBezTo>
                    <a:pt x="27264" y="6874"/>
                    <a:pt x="27285" y="6916"/>
                    <a:pt x="27306" y="6979"/>
                  </a:cubicBezTo>
                  <a:cubicBezTo>
                    <a:pt x="27264" y="7000"/>
                    <a:pt x="27201" y="7063"/>
                    <a:pt x="27159" y="7083"/>
                  </a:cubicBezTo>
                  <a:cubicBezTo>
                    <a:pt x="27138" y="7104"/>
                    <a:pt x="27097" y="7104"/>
                    <a:pt x="27076" y="7146"/>
                  </a:cubicBezTo>
                  <a:cubicBezTo>
                    <a:pt x="27055" y="7104"/>
                    <a:pt x="27034" y="7083"/>
                    <a:pt x="26992" y="7083"/>
                  </a:cubicBezTo>
                  <a:lnTo>
                    <a:pt x="26887" y="6979"/>
                  </a:lnTo>
                  <a:lnTo>
                    <a:pt x="27201" y="6832"/>
                  </a:lnTo>
                  <a:close/>
                  <a:moveTo>
                    <a:pt x="19878" y="4594"/>
                  </a:moveTo>
                  <a:cubicBezTo>
                    <a:pt x="20129" y="4803"/>
                    <a:pt x="20296" y="5033"/>
                    <a:pt x="20506" y="5284"/>
                  </a:cubicBezTo>
                  <a:lnTo>
                    <a:pt x="20506" y="5305"/>
                  </a:lnTo>
                  <a:cubicBezTo>
                    <a:pt x="20506" y="5389"/>
                    <a:pt x="20485" y="5493"/>
                    <a:pt x="20485" y="5535"/>
                  </a:cubicBezTo>
                  <a:cubicBezTo>
                    <a:pt x="20485" y="5556"/>
                    <a:pt x="20485" y="5556"/>
                    <a:pt x="20506" y="5556"/>
                  </a:cubicBezTo>
                  <a:cubicBezTo>
                    <a:pt x="20506" y="5807"/>
                    <a:pt x="20485" y="6058"/>
                    <a:pt x="20485" y="6288"/>
                  </a:cubicBezTo>
                  <a:cubicBezTo>
                    <a:pt x="20485" y="6602"/>
                    <a:pt x="20443" y="6958"/>
                    <a:pt x="20443" y="7272"/>
                  </a:cubicBezTo>
                  <a:cubicBezTo>
                    <a:pt x="20296" y="6916"/>
                    <a:pt x="20129" y="6602"/>
                    <a:pt x="19920" y="6351"/>
                  </a:cubicBezTo>
                  <a:cubicBezTo>
                    <a:pt x="19920" y="6288"/>
                    <a:pt x="19920" y="6247"/>
                    <a:pt x="19941" y="6184"/>
                  </a:cubicBezTo>
                  <a:cubicBezTo>
                    <a:pt x="19962" y="5975"/>
                    <a:pt x="19983" y="5765"/>
                    <a:pt x="20066" y="5556"/>
                  </a:cubicBezTo>
                  <a:cubicBezTo>
                    <a:pt x="20053" y="5530"/>
                    <a:pt x="19990" y="5503"/>
                    <a:pt x="19939" y="5503"/>
                  </a:cubicBezTo>
                  <a:cubicBezTo>
                    <a:pt x="19910" y="5503"/>
                    <a:pt x="19886" y="5512"/>
                    <a:pt x="19878" y="5535"/>
                  </a:cubicBezTo>
                  <a:cubicBezTo>
                    <a:pt x="19836" y="5744"/>
                    <a:pt x="19773" y="5933"/>
                    <a:pt x="19752" y="6142"/>
                  </a:cubicBezTo>
                  <a:lnTo>
                    <a:pt x="19752" y="6226"/>
                  </a:lnTo>
                  <a:lnTo>
                    <a:pt x="19564" y="6037"/>
                  </a:lnTo>
                  <a:cubicBezTo>
                    <a:pt x="19648" y="5849"/>
                    <a:pt x="19711" y="5661"/>
                    <a:pt x="19752" y="5493"/>
                  </a:cubicBezTo>
                  <a:cubicBezTo>
                    <a:pt x="19836" y="5200"/>
                    <a:pt x="19878" y="4907"/>
                    <a:pt x="19878" y="4594"/>
                  </a:cubicBezTo>
                  <a:close/>
                  <a:moveTo>
                    <a:pt x="26511" y="6770"/>
                  </a:moveTo>
                  <a:cubicBezTo>
                    <a:pt x="26553" y="6832"/>
                    <a:pt x="26615" y="6853"/>
                    <a:pt x="26636" y="6916"/>
                  </a:cubicBezTo>
                  <a:cubicBezTo>
                    <a:pt x="26511" y="6979"/>
                    <a:pt x="26406" y="7021"/>
                    <a:pt x="26260" y="7104"/>
                  </a:cubicBezTo>
                  <a:cubicBezTo>
                    <a:pt x="26218" y="7146"/>
                    <a:pt x="26218" y="7188"/>
                    <a:pt x="26239" y="7209"/>
                  </a:cubicBezTo>
                  <a:cubicBezTo>
                    <a:pt x="26218" y="7251"/>
                    <a:pt x="26197" y="7272"/>
                    <a:pt x="26155" y="7272"/>
                  </a:cubicBezTo>
                  <a:cubicBezTo>
                    <a:pt x="26134" y="7188"/>
                    <a:pt x="26134" y="7146"/>
                    <a:pt x="26113" y="7063"/>
                  </a:cubicBezTo>
                  <a:cubicBezTo>
                    <a:pt x="26113" y="7063"/>
                    <a:pt x="26113" y="7042"/>
                    <a:pt x="26092" y="7042"/>
                  </a:cubicBezTo>
                  <a:cubicBezTo>
                    <a:pt x="26218" y="6937"/>
                    <a:pt x="26364" y="6853"/>
                    <a:pt x="26511" y="6770"/>
                  </a:cubicBezTo>
                  <a:close/>
                  <a:moveTo>
                    <a:pt x="25653" y="6016"/>
                  </a:moveTo>
                  <a:lnTo>
                    <a:pt x="25653" y="6016"/>
                  </a:lnTo>
                  <a:cubicBezTo>
                    <a:pt x="25611" y="6100"/>
                    <a:pt x="25548" y="6163"/>
                    <a:pt x="25486" y="6226"/>
                  </a:cubicBezTo>
                  <a:cubicBezTo>
                    <a:pt x="25088" y="6519"/>
                    <a:pt x="24732" y="6770"/>
                    <a:pt x="24314" y="6979"/>
                  </a:cubicBezTo>
                  <a:cubicBezTo>
                    <a:pt x="24042" y="7104"/>
                    <a:pt x="23791" y="7209"/>
                    <a:pt x="23519" y="7314"/>
                  </a:cubicBezTo>
                  <a:cubicBezTo>
                    <a:pt x="23812" y="7104"/>
                    <a:pt x="24084" y="6895"/>
                    <a:pt x="24356" y="6665"/>
                  </a:cubicBezTo>
                  <a:cubicBezTo>
                    <a:pt x="24481" y="6602"/>
                    <a:pt x="24649" y="6539"/>
                    <a:pt x="24774" y="6456"/>
                  </a:cubicBezTo>
                  <a:cubicBezTo>
                    <a:pt x="25067" y="6351"/>
                    <a:pt x="25339" y="6205"/>
                    <a:pt x="25527" y="6016"/>
                  </a:cubicBezTo>
                  <a:lnTo>
                    <a:pt x="25527" y="6016"/>
                  </a:lnTo>
                  <a:cubicBezTo>
                    <a:pt x="25506" y="6037"/>
                    <a:pt x="25506" y="6058"/>
                    <a:pt x="25486" y="6058"/>
                  </a:cubicBezTo>
                  <a:cubicBezTo>
                    <a:pt x="25469" y="6090"/>
                    <a:pt x="25490" y="6135"/>
                    <a:pt x="25510" y="6135"/>
                  </a:cubicBezTo>
                  <a:cubicBezTo>
                    <a:pt x="25517" y="6135"/>
                    <a:pt x="25522" y="6131"/>
                    <a:pt x="25527" y="6121"/>
                  </a:cubicBezTo>
                  <a:cubicBezTo>
                    <a:pt x="25590" y="6100"/>
                    <a:pt x="25611" y="6037"/>
                    <a:pt x="25653" y="6016"/>
                  </a:cubicBezTo>
                  <a:close/>
                  <a:moveTo>
                    <a:pt x="28812" y="7146"/>
                  </a:moveTo>
                  <a:cubicBezTo>
                    <a:pt x="28854" y="7209"/>
                    <a:pt x="28917" y="7272"/>
                    <a:pt x="28959" y="7355"/>
                  </a:cubicBezTo>
                  <a:cubicBezTo>
                    <a:pt x="28917" y="7376"/>
                    <a:pt x="28833" y="7376"/>
                    <a:pt x="28750" y="7397"/>
                  </a:cubicBezTo>
                  <a:cubicBezTo>
                    <a:pt x="28708" y="7355"/>
                    <a:pt x="28624" y="7293"/>
                    <a:pt x="28561" y="7251"/>
                  </a:cubicBezTo>
                  <a:cubicBezTo>
                    <a:pt x="28645" y="7188"/>
                    <a:pt x="28729" y="7167"/>
                    <a:pt x="28812" y="7146"/>
                  </a:cubicBezTo>
                  <a:close/>
                  <a:moveTo>
                    <a:pt x="26678" y="7063"/>
                  </a:moveTo>
                  <a:cubicBezTo>
                    <a:pt x="26678" y="7083"/>
                    <a:pt x="26720" y="7083"/>
                    <a:pt x="26720" y="7104"/>
                  </a:cubicBezTo>
                  <a:cubicBezTo>
                    <a:pt x="26783" y="7104"/>
                    <a:pt x="26825" y="7146"/>
                    <a:pt x="26825" y="7167"/>
                  </a:cubicBezTo>
                  <a:cubicBezTo>
                    <a:pt x="26636" y="7272"/>
                    <a:pt x="26448" y="7397"/>
                    <a:pt x="26239" y="7502"/>
                  </a:cubicBezTo>
                  <a:cubicBezTo>
                    <a:pt x="26218" y="7439"/>
                    <a:pt x="26197" y="7418"/>
                    <a:pt x="26197" y="7376"/>
                  </a:cubicBezTo>
                  <a:cubicBezTo>
                    <a:pt x="26239" y="7376"/>
                    <a:pt x="26302" y="7314"/>
                    <a:pt x="26302" y="7272"/>
                  </a:cubicBezTo>
                  <a:cubicBezTo>
                    <a:pt x="26364" y="7209"/>
                    <a:pt x="26469" y="7167"/>
                    <a:pt x="26553" y="7104"/>
                  </a:cubicBezTo>
                  <a:cubicBezTo>
                    <a:pt x="26615" y="7083"/>
                    <a:pt x="26657" y="7063"/>
                    <a:pt x="26678" y="7063"/>
                  </a:cubicBezTo>
                  <a:close/>
                  <a:moveTo>
                    <a:pt x="29043" y="7418"/>
                  </a:moveTo>
                  <a:lnTo>
                    <a:pt x="29126" y="7502"/>
                  </a:lnTo>
                  <a:cubicBezTo>
                    <a:pt x="29063" y="7502"/>
                    <a:pt x="29043" y="7523"/>
                    <a:pt x="28980" y="7523"/>
                  </a:cubicBezTo>
                  <a:cubicBezTo>
                    <a:pt x="28959" y="7523"/>
                    <a:pt x="28959" y="7565"/>
                    <a:pt x="28959" y="7565"/>
                  </a:cubicBezTo>
                  <a:cubicBezTo>
                    <a:pt x="28917" y="7502"/>
                    <a:pt x="28854" y="7481"/>
                    <a:pt x="28833" y="7418"/>
                  </a:cubicBezTo>
                  <a:lnTo>
                    <a:pt x="28833" y="7418"/>
                  </a:lnTo>
                  <a:cubicBezTo>
                    <a:pt x="28861" y="7425"/>
                    <a:pt x="28884" y="7428"/>
                    <a:pt x="28906" y="7428"/>
                  </a:cubicBezTo>
                  <a:cubicBezTo>
                    <a:pt x="28950" y="7428"/>
                    <a:pt x="28987" y="7418"/>
                    <a:pt x="29043" y="7418"/>
                  </a:cubicBezTo>
                  <a:close/>
                  <a:moveTo>
                    <a:pt x="45154" y="7063"/>
                  </a:moveTo>
                  <a:lnTo>
                    <a:pt x="45384" y="7690"/>
                  </a:lnTo>
                  <a:cubicBezTo>
                    <a:pt x="45258" y="7690"/>
                    <a:pt x="45091" y="7690"/>
                    <a:pt x="44965" y="7711"/>
                  </a:cubicBezTo>
                  <a:cubicBezTo>
                    <a:pt x="44924" y="7523"/>
                    <a:pt x="44840" y="7314"/>
                    <a:pt x="44756" y="7125"/>
                  </a:cubicBezTo>
                  <a:cubicBezTo>
                    <a:pt x="44924" y="7104"/>
                    <a:pt x="45049" y="7083"/>
                    <a:pt x="45154" y="7063"/>
                  </a:cubicBezTo>
                  <a:close/>
                  <a:moveTo>
                    <a:pt x="31763" y="7711"/>
                  </a:moveTo>
                  <a:lnTo>
                    <a:pt x="31993" y="7879"/>
                  </a:lnTo>
                  <a:cubicBezTo>
                    <a:pt x="31867" y="7899"/>
                    <a:pt x="31700" y="7920"/>
                    <a:pt x="31574" y="7941"/>
                  </a:cubicBezTo>
                  <a:cubicBezTo>
                    <a:pt x="31637" y="7920"/>
                    <a:pt x="31679" y="7899"/>
                    <a:pt x="31763" y="7879"/>
                  </a:cubicBezTo>
                  <a:cubicBezTo>
                    <a:pt x="31804" y="7816"/>
                    <a:pt x="31784" y="7732"/>
                    <a:pt x="31763" y="7711"/>
                  </a:cubicBezTo>
                  <a:close/>
                  <a:moveTo>
                    <a:pt x="26009" y="7481"/>
                  </a:moveTo>
                  <a:cubicBezTo>
                    <a:pt x="26030" y="7523"/>
                    <a:pt x="26030" y="7586"/>
                    <a:pt x="26050" y="7627"/>
                  </a:cubicBezTo>
                  <a:cubicBezTo>
                    <a:pt x="26009" y="7669"/>
                    <a:pt x="25925" y="7711"/>
                    <a:pt x="25841" y="7774"/>
                  </a:cubicBezTo>
                  <a:cubicBezTo>
                    <a:pt x="25695" y="7879"/>
                    <a:pt x="25506" y="7962"/>
                    <a:pt x="25360" y="8046"/>
                  </a:cubicBezTo>
                  <a:lnTo>
                    <a:pt x="25506" y="7899"/>
                  </a:lnTo>
                  <a:cubicBezTo>
                    <a:pt x="25653" y="7732"/>
                    <a:pt x="25820" y="7607"/>
                    <a:pt x="26009" y="7481"/>
                  </a:cubicBezTo>
                  <a:close/>
                  <a:moveTo>
                    <a:pt x="32097" y="7920"/>
                  </a:moveTo>
                  <a:cubicBezTo>
                    <a:pt x="32181" y="7983"/>
                    <a:pt x="32265" y="8025"/>
                    <a:pt x="32307" y="8088"/>
                  </a:cubicBezTo>
                  <a:cubicBezTo>
                    <a:pt x="32202" y="8088"/>
                    <a:pt x="32118" y="8046"/>
                    <a:pt x="32014" y="8046"/>
                  </a:cubicBezTo>
                  <a:cubicBezTo>
                    <a:pt x="31888" y="8046"/>
                    <a:pt x="32014" y="7983"/>
                    <a:pt x="32097" y="7920"/>
                  </a:cubicBezTo>
                  <a:close/>
                  <a:moveTo>
                    <a:pt x="29859" y="6707"/>
                  </a:moveTo>
                  <a:cubicBezTo>
                    <a:pt x="30340" y="6874"/>
                    <a:pt x="30800" y="7104"/>
                    <a:pt x="31177" y="7376"/>
                  </a:cubicBezTo>
                  <a:cubicBezTo>
                    <a:pt x="31365" y="7502"/>
                    <a:pt x="31553" y="7607"/>
                    <a:pt x="31721" y="7732"/>
                  </a:cubicBezTo>
                  <a:lnTo>
                    <a:pt x="31679" y="7732"/>
                  </a:lnTo>
                  <a:cubicBezTo>
                    <a:pt x="31323" y="7858"/>
                    <a:pt x="30967" y="8004"/>
                    <a:pt x="30612" y="8109"/>
                  </a:cubicBezTo>
                  <a:lnTo>
                    <a:pt x="30507" y="8109"/>
                  </a:lnTo>
                  <a:cubicBezTo>
                    <a:pt x="30654" y="8025"/>
                    <a:pt x="30821" y="7941"/>
                    <a:pt x="31009" y="7858"/>
                  </a:cubicBezTo>
                  <a:lnTo>
                    <a:pt x="31386" y="7711"/>
                  </a:lnTo>
                  <a:cubicBezTo>
                    <a:pt x="31456" y="7658"/>
                    <a:pt x="31438" y="7576"/>
                    <a:pt x="31381" y="7576"/>
                  </a:cubicBezTo>
                  <a:cubicBezTo>
                    <a:pt x="31370" y="7576"/>
                    <a:pt x="31357" y="7579"/>
                    <a:pt x="31344" y="7586"/>
                  </a:cubicBezTo>
                  <a:cubicBezTo>
                    <a:pt x="30842" y="7795"/>
                    <a:pt x="30319" y="7920"/>
                    <a:pt x="29796" y="8067"/>
                  </a:cubicBezTo>
                  <a:cubicBezTo>
                    <a:pt x="29503" y="8025"/>
                    <a:pt x="29273" y="7858"/>
                    <a:pt x="29063" y="7690"/>
                  </a:cubicBezTo>
                  <a:lnTo>
                    <a:pt x="29273" y="7690"/>
                  </a:lnTo>
                  <a:cubicBezTo>
                    <a:pt x="29335" y="7711"/>
                    <a:pt x="29377" y="7753"/>
                    <a:pt x="29398" y="7795"/>
                  </a:cubicBezTo>
                  <a:cubicBezTo>
                    <a:pt x="29414" y="7803"/>
                    <a:pt x="29430" y="7806"/>
                    <a:pt x="29444" y="7806"/>
                  </a:cubicBezTo>
                  <a:cubicBezTo>
                    <a:pt x="29508" y="7806"/>
                    <a:pt x="29554" y="7741"/>
                    <a:pt x="29503" y="7690"/>
                  </a:cubicBezTo>
                  <a:cubicBezTo>
                    <a:pt x="29503" y="7648"/>
                    <a:pt x="29482" y="7648"/>
                    <a:pt x="29482" y="7627"/>
                  </a:cubicBezTo>
                  <a:cubicBezTo>
                    <a:pt x="29587" y="7607"/>
                    <a:pt x="29691" y="7586"/>
                    <a:pt x="29817" y="7544"/>
                  </a:cubicBezTo>
                  <a:cubicBezTo>
                    <a:pt x="30068" y="7502"/>
                    <a:pt x="30319" y="7439"/>
                    <a:pt x="30528" y="7314"/>
                  </a:cubicBezTo>
                  <a:cubicBezTo>
                    <a:pt x="30549" y="7293"/>
                    <a:pt x="30549" y="7272"/>
                    <a:pt x="30528" y="7272"/>
                  </a:cubicBezTo>
                  <a:cubicBezTo>
                    <a:pt x="30493" y="7252"/>
                    <a:pt x="30455" y="7244"/>
                    <a:pt x="30415" y="7244"/>
                  </a:cubicBezTo>
                  <a:cubicBezTo>
                    <a:pt x="30284" y="7244"/>
                    <a:pt x="30128" y="7328"/>
                    <a:pt x="29984" y="7376"/>
                  </a:cubicBezTo>
                  <a:cubicBezTo>
                    <a:pt x="29796" y="7418"/>
                    <a:pt x="29587" y="7481"/>
                    <a:pt x="29377" y="7523"/>
                  </a:cubicBezTo>
                  <a:cubicBezTo>
                    <a:pt x="29356" y="7502"/>
                    <a:pt x="29335" y="7481"/>
                    <a:pt x="29294" y="7418"/>
                  </a:cubicBezTo>
                  <a:cubicBezTo>
                    <a:pt x="29335" y="7418"/>
                    <a:pt x="29377" y="7397"/>
                    <a:pt x="29398" y="7397"/>
                  </a:cubicBezTo>
                  <a:cubicBezTo>
                    <a:pt x="29649" y="7314"/>
                    <a:pt x="29984" y="7230"/>
                    <a:pt x="30172" y="7063"/>
                  </a:cubicBezTo>
                  <a:cubicBezTo>
                    <a:pt x="30189" y="6997"/>
                    <a:pt x="30192" y="6945"/>
                    <a:pt x="30163" y="6945"/>
                  </a:cubicBezTo>
                  <a:cubicBezTo>
                    <a:pt x="30155" y="6945"/>
                    <a:pt x="30144" y="6949"/>
                    <a:pt x="30131" y="6958"/>
                  </a:cubicBezTo>
                  <a:cubicBezTo>
                    <a:pt x="30005" y="6958"/>
                    <a:pt x="29900" y="7000"/>
                    <a:pt x="29796" y="7063"/>
                  </a:cubicBezTo>
                  <a:lnTo>
                    <a:pt x="29817" y="7021"/>
                  </a:lnTo>
                  <a:cubicBezTo>
                    <a:pt x="29859" y="7000"/>
                    <a:pt x="29817" y="6958"/>
                    <a:pt x="29796" y="6958"/>
                  </a:cubicBezTo>
                  <a:lnTo>
                    <a:pt x="29712" y="6958"/>
                  </a:lnTo>
                  <a:cubicBezTo>
                    <a:pt x="29691" y="6916"/>
                    <a:pt x="29670" y="6895"/>
                    <a:pt x="29607" y="6895"/>
                  </a:cubicBezTo>
                  <a:lnTo>
                    <a:pt x="29607" y="6916"/>
                  </a:lnTo>
                  <a:lnTo>
                    <a:pt x="29628" y="6958"/>
                  </a:lnTo>
                  <a:cubicBezTo>
                    <a:pt x="29607" y="6979"/>
                    <a:pt x="29566" y="6979"/>
                    <a:pt x="29524" y="6979"/>
                  </a:cubicBezTo>
                  <a:cubicBezTo>
                    <a:pt x="29461" y="7000"/>
                    <a:pt x="29356" y="7042"/>
                    <a:pt x="29273" y="7042"/>
                  </a:cubicBezTo>
                  <a:cubicBezTo>
                    <a:pt x="29231" y="7042"/>
                    <a:pt x="29231" y="7083"/>
                    <a:pt x="29231" y="7104"/>
                  </a:cubicBezTo>
                  <a:cubicBezTo>
                    <a:pt x="29168" y="7146"/>
                    <a:pt x="29147" y="7146"/>
                    <a:pt x="29084" y="7167"/>
                  </a:cubicBezTo>
                  <a:lnTo>
                    <a:pt x="29001" y="7083"/>
                  </a:lnTo>
                  <a:cubicBezTo>
                    <a:pt x="29084" y="7000"/>
                    <a:pt x="29168" y="6979"/>
                    <a:pt x="29231" y="6916"/>
                  </a:cubicBezTo>
                  <a:cubicBezTo>
                    <a:pt x="29294" y="6874"/>
                    <a:pt x="29377" y="6853"/>
                    <a:pt x="29461" y="6791"/>
                  </a:cubicBezTo>
                  <a:cubicBezTo>
                    <a:pt x="29503" y="6791"/>
                    <a:pt x="29566" y="6770"/>
                    <a:pt x="29607" y="6770"/>
                  </a:cubicBezTo>
                  <a:cubicBezTo>
                    <a:pt x="29587" y="6791"/>
                    <a:pt x="29566" y="6853"/>
                    <a:pt x="29503" y="6874"/>
                  </a:cubicBezTo>
                  <a:cubicBezTo>
                    <a:pt x="29487" y="6890"/>
                    <a:pt x="29519" y="6930"/>
                    <a:pt x="29545" y="6930"/>
                  </a:cubicBezTo>
                  <a:cubicBezTo>
                    <a:pt x="29553" y="6930"/>
                    <a:pt x="29561" y="6926"/>
                    <a:pt x="29566" y="6916"/>
                  </a:cubicBezTo>
                  <a:cubicBezTo>
                    <a:pt x="29587" y="6916"/>
                    <a:pt x="29587" y="6895"/>
                    <a:pt x="29607" y="6895"/>
                  </a:cubicBezTo>
                  <a:cubicBezTo>
                    <a:pt x="29691" y="6853"/>
                    <a:pt x="29775" y="6791"/>
                    <a:pt x="29859" y="6707"/>
                  </a:cubicBezTo>
                  <a:close/>
                  <a:moveTo>
                    <a:pt x="31993" y="7920"/>
                  </a:moveTo>
                  <a:cubicBezTo>
                    <a:pt x="32097" y="7920"/>
                    <a:pt x="31804" y="8046"/>
                    <a:pt x="31784" y="8088"/>
                  </a:cubicBezTo>
                  <a:cubicBezTo>
                    <a:pt x="31763" y="8109"/>
                    <a:pt x="31763" y="8130"/>
                    <a:pt x="31763" y="8130"/>
                  </a:cubicBezTo>
                  <a:cubicBezTo>
                    <a:pt x="31700" y="8130"/>
                    <a:pt x="31637" y="8109"/>
                    <a:pt x="31574" y="8088"/>
                  </a:cubicBezTo>
                  <a:cubicBezTo>
                    <a:pt x="31491" y="8088"/>
                    <a:pt x="31449" y="8046"/>
                    <a:pt x="31365" y="8046"/>
                  </a:cubicBezTo>
                  <a:cubicBezTo>
                    <a:pt x="31574" y="7983"/>
                    <a:pt x="31784" y="7941"/>
                    <a:pt x="31993" y="7920"/>
                  </a:cubicBezTo>
                  <a:close/>
                  <a:moveTo>
                    <a:pt x="32153" y="8212"/>
                  </a:moveTo>
                  <a:cubicBezTo>
                    <a:pt x="32286" y="8241"/>
                    <a:pt x="32443" y="8255"/>
                    <a:pt x="32600" y="8255"/>
                  </a:cubicBezTo>
                  <a:lnTo>
                    <a:pt x="32830" y="8423"/>
                  </a:lnTo>
                  <a:cubicBezTo>
                    <a:pt x="32604" y="8329"/>
                    <a:pt x="32379" y="8268"/>
                    <a:pt x="32153" y="8212"/>
                  </a:cubicBezTo>
                  <a:close/>
                  <a:moveTo>
                    <a:pt x="45719" y="8004"/>
                  </a:moveTo>
                  <a:cubicBezTo>
                    <a:pt x="45781" y="8025"/>
                    <a:pt x="45865" y="8046"/>
                    <a:pt x="45907" y="8046"/>
                  </a:cubicBezTo>
                  <a:lnTo>
                    <a:pt x="45988" y="8433"/>
                  </a:lnTo>
                  <a:lnTo>
                    <a:pt x="45988" y="8433"/>
                  </a:lnTo>
                  <a:cubicBezTo>
                    <a:pt x="45983" y="8422"/>
                    <a:pt x="45970" y="8418"/>
                    <a:pt x="45970" y="8402"/>
                  </a:cubicBezTo>
                  <a:cubicBezTo>
                    <a:pt x="45907" y="8360"/>
                    <a:pt x="45886" y="8360"/>
                    <a:pt x="45823" y="8360"/>
                  </a:cubicBezTo>
                  <a:cubicBezTo>
                    <a:pt x="45802" y="8234"/>
                    <a:pt x="45781" y="8109"/>
                    <a:pt x="45719" y="8004"/>
                  </a:cubicBezTo>
                  <a:close/>
                  <a:moveTo>
                    <a:pt x="15463" y="7774"/>
                  </a:moveTo>
                  <a:cubicBezTo>
                    <a:pt x="15651" y="7837"/>
                    <a:pt x="15798" y="7899"/>
                    <a:pt x="15986" y="7962"/>
                  </a:cubicBezTo>
                  <a:cubicBezTo>
                    <a:pt x="15861" y="8130"/>
                    <a:pt x="15756" y="8339"/>
                    <a:pt x="15693" y="8464"/>
                  </a:cubicBezTo>
                  <a:cubicBezTo>
                    <a:pt x="15589" y="8423"/>
                    <a:pt x="15463" y="8402"/>
                    <a:pt x="15358" y="8360"/>
                  </a:cubicBezTo>
                  <a:cubicBezTo>
                    <a:pt x="15379" y="8192"/>
                    <a:pt x="15442" y="8004"/>
                    <a:pt x="15463" y="7795"/>
                  </a:cubicBezTo>
                  <a:lnTo>
                    <a:pt x="15463" y="7774"/>
                  </a:lnTo>
                  <a:close/>
                  <a:moveTo>
                    <a:pt x="45028" y="7879"/>
                  </a:moveTo>
                  <a:cubicBezTo>
                    <a:pt x="45175" y="7879"/>
                    <a:pt x="45342" y="7899"/>
                    <a:pt x="45468" y="7920"/>
                  </a:cubicBezTo>
                  <a:cubicBezTo>
                    <a:pt x="45509" y="8088"/>
                    <a:pt x="45551" y="8234"/>
                    <a:pt x="45572" y="8402"/>
                  </a:cubicBezTo>
                  <a:cubicBezTo>
                    <a:pt x="45405" y="8423"/>
                    <a:pt x="45279" y="8464"/>
                    <a:pt x="45154" y="8485"/>
                  </a:cubicBezTo>
                  <a:cubicBezTo>
                    <a:pt x="45133" y="8297"/>
                    <a:pt x="45070" y="8067"/>
                    <a:pt x="45028" y="7879"/>
                  </a:cubicBezTo>
                  <a:close/>
                  <a:moveTo>
                    <a:pt x="24251" y="8004"/>
                  </a:moveTo>
                  <a:lnTo>
                    <a:pt x="24251" y="8004"/>
                  </a:lnTo>
                  <a:cubicBezTo>
                    <a:pt x="24209" y="8109"/>
                    <a:pt x="24146" y="8234"/>
                    <a:pt x="24105" y="8339"/>
                  </a:cubicBezTo>
                  <a:cubicBezTo>
                    <a:pt x="23958" y="8360"/>
                    <a:pt x="23833" y="8443"/>
                    <a:pt x="23707" y="8527"/>
                  </a:cubicBezTo>
                  <a:cubicBezTo>
                    <a:pt x="23686" y="8527"/>
                    <a:pt x="23644" y="8548"/>
                    <a:pt x="23623" y="8548"/>
                  </a:cubicBezTo>
                  <a:cubicBezTo>
                    <a:pt x="23644" y="8485"/>
                    <a:pt x="23707" y="8464"/>
                    <a:pt x="23728" y="8423"/>
                  </a:cubicBezTo>
                  <a:cubicBezTo>
                    <a:pt x="23833" y="8318"/>
                    <a:pt x="23958" y="8213"/>
                    <a:pt x="24042" y="8088"/>
                  </a:cubicBezTo>
                  <a:cubicBezTo>
                    <a:pt x="24084" y="8088"/>
                    <a:pt x="24167" y="8046"/>
                    <a:pt x="24251" y="8004"/>
                  </a:cubicBezTo>
                  <a:close/>
                  <a:moveTo>
                    <a:pt x="16154" y="8025"/>
                  </a:moveTo>
                  <a:cubicBezTo>
                    <a:pt x="16195" y="8046"/>
                    <a:pt x="16279" y="8088"/>
                    <a:pt x="16321" y="8109"/>
                  </a:cubicBezTo>
                  <a:cubicBezTo>
                    <a:pt x="16426" y="8151"/>
                    <a:pt x="16572" y="8234"/>
                    <a:pt x="16677" y="8318"/>
                  </a:cubicBezTo>
                  <a:cubicBezTo>
                    <a:pt x="16614" y="8464"/>
                    <a:pt x="16593" y="8653"/>
                    <a:pt x="16530" y="8799"/>
                  </a:cubicBezTo>
                  <a:cubicBezTo>
                    <a:pt x="16530" y="8799"/>
                    <a:pt x="16509" y="8799"/>
                    <a:pt x="16509" y="8778"/>
                  </a:cubicBezTo>
                  <a:cubicBezTo>
                    <a:pt x="16279" y="8736"/>
                    <a:pt x="16091" y="8632"/>
                    <a:pt x="15902" y="8548"/>
                  </a:cubicBezTo>
                  <a:cubicBezTo>
                    <a:pt x="15944" y="8464"/>
                    <a:pt x="16049" y="8213"/>
                    <a:pt x="16154" y="8025"/>
                  </a:cubicBezTo>
                  <a:close/>
                  <a:moveTo>
                    <a:pt x="25988" y="8443"/>
                  </a:moveTo>
                  <a:lnTo>
                    <a:pt x="25820" y="8757"/>
                  </a:lnTo>
                  <a:cubicBezTo>
                    <a:pt x="25778" y="8820"/>
                    <a:pt x="25695" y="8862"/>
                    <a:pt x="25632" y="8925"/>
                  </a:cubicBezTo>
                  <a:lnTo>
                    <a:pt x="25632" y="8883"/>
                  </a:lnTo>
                  <a:cubicBezTo>
                    <a:pt x="25632" y="8872"/>
                    <a:pt x="25622" y="8867"/>
                    <a:pt x="25611" y="8867"/>
                  </a:cubicBezTo>
                  <a:cubicBezTo>
                    <a:pt x="25601" y="8867"/>
                    <a:pt x="25590" y="8872"/>
                    <a:pt x="25590" y="8883"/>
                  </a:cubicBezTo>
                  <a:lnTo>
                    <a:pt x="25590" y="8967"/>
                  </a:lnTo>
                  <a:lnTo>
                    <a:pt x="25506" y="8799"/>
                  </a:lnTo>
                  <a:cubicBezTo>
                    <a:pt x="25653" y="8674"/>
                    <a:pt x="25820" y="8548"/>
                    <a:pt x="25988" y="8443"/>
                  </a:cubicBezTo>
                  <a:close/>
                  <a:moveTo>
                    <a:pt x="16802" y="8423"/>
                  </a:moveTo>
                  <a:cubicBezTo>
                    <a:pt x="16907" y="8527"/>
                    <a:pt x="17011" y="8632"/>
                    <a:pt x="17137" y="8716"/>
                  </a:cubicBezTo>
                  <a:cubicBezTo>
                    <a:pt x="17137" y="8778"/>
                    <a:pt x="17137" y="8862"/>
                    <a:pt x="17116" y="8946"/>
                  </a:cubicBezTo>
                  <a:lnTo>
                    <a:pt x="17116" y="9050"/>
                  </a:lnTo>
                  <a:lnTo>
                    <a:pt x="16719" y="8883"/>
                  </a:lnTo>
                  <a:cubicBezTo>
                    <a:pt x="16739" y="8736"/>
                    <a:pt x="16802" y="8569"/>
                    <a:pt x="16802" y="8423"/>
                  </a:cubicBezTo>
                  <a:close/>
                  <a:moveTo>
                    <a:pt x="17304" y="8862"/>
                  </a:moveTo>
                  <a:lnTo>
                    <a:pt x="17618" y="9092"/>
                  </a:lnTo>
                  <a:lnTo>
                    <a:pt x="17618" y="9260"/>
                  </a:lnTo>
                  <a:cubicBezTo>
                    <a:pt x="17514" y="9239"/>
                    <a:pt x="17430" y="9176"/>
                    <a:pt x="17325" y="9155"/>
                  </a:cubicBezTo>
                  <a:cubicBezTo>
                    <a:pt x="17325" y="9092"/>
                    <a:pt x="17325" y="9029"/>
                    <a:pt x="17304" y="8967"/>
                  </a:cubicBezTo>
                  <a:lnTo>
                    <a:pt x="17304" y="8862"/>
                  </a:lnTo>
                  <a:close/>
                  <a:moveTo>
                    <a:pt x="45614" y="8653"/>
                  </a:moveTo>
                  <a:cubicBezTo>
                    <a:pt x="45656" y="8841"/>
                    <a:pt x="45677" y="9008"/>
                    <a:pt x="45698" y="9239"/>
                  </a:cubicBezTo>
                  <a:cubicBezTo>
                    <a:pt x="45572" y="9239"/>
                    <a:pt x="45405" y="9239"/>
                    <a:pt x="45279" y="9260"/>
                  </a:cubicBezTo>
                  <a:cubicBezTo>
                    <a:pt x="45279" y="9197"/>
                    <a:pt x="45258" y="9134"/>
                    <a:pt x="45258" y="9071"/>
                  </a:cubicBezTo>
                  <a:cubicBezTo>
                    <a:pt x="45237" y="8946"/>
                    <a:pt x="45237" y="8841"/>
                    <a:pt x="45196" y="8716"/>
                  </a:cubicBezTo>
                  <a:cubicBezTo>
                    <a:pt x="45300" y="8716"/>
                    <a:pt x="45468" y="8674"/>
                    <a:pt x="45614" y="8653"/>
                  </a:cubicBezTo>
                  <a:close/>
                  <a:moveTo>
                    <a:pt x="15861" y="8736"/>
                  </a:moveTo>
                  <a:cubicBezTo>
                    <a:pt x="16070" y="8841"/>
                    <a:pt x="16258" y="8967"/>
                    <a:pt x="16467" y="9071"/>
                  </a:cubicBezTo>
                  <a:cubicBezTo>
                    <a:pt x="16426" y="9239"/>
                    <a:pt x="16384" y="9469"/>
                    <a:pt x="16467" y="9657"/>
                  </a:cubicBezTo>
                  <a:cubicBezTo>
                    <a:pt x="16321" y="9657"/>
                    <a:pt x="16195" y="9615"/>
                    <a:pt x="16070" y="9615"/>
                  </a:cubicBezTo>
                  <a:lnTo>
                    <a:pt x="16070" y="9573"/>
                  </a:lnTo>
                  <a:cubicBezTo>
                    <a:pt x="15882" y="9280"/>
                    <a:pt x="15777" y="9050"/>
                    <a:pt x="15861" y="8736"/>
                  </a:cubicBezTo>
                  <a:close/>
                  <a:moveTo>
                    <a:pt x="15735" y="9490"/>
                  </a:moveTo>
                  <a:cubicBezTo>
                    <a:pt x="15777" y="9552"/>
                    <a:pt x="15861" y="9594"/>
                    <a:pt x="15944" y="9615"/>
                  </a:cubicBezTo>
                  <a:cubicBezTo>
                    <a:pt x="15798" y="9615"/>
                    <a:pt x="15651" y="9657"/>
                    <a:pt x="15526" y="9678"/>
                  </a:cubicBezTo>
                  <a:cubicBezTo>
                    <a:pt x="15484" y="9615"/>
                    <a:pt x="15484" y="9573"/>
                    <a:pt x="15463" y="9490"/>
                  </a:cubicBezTo>
                  <a:lnTo>
                    <a:pt x="15463" y="9490"/>
                  </a:lnTo>
                  <a:cubicBezTo>
                    <a:pt x="15515" y="9500"/>
                    <a:pt x="15562" y="9505"/>
                    <a:pt x="15607" y="9505"/>
                  </a:cubicBezTo>
                  <a:cubicBezTo>
                    <a:pt x="15651" y="9505"/>
                    <a:pt x="15693" y="9500"/>
                    <a:pt x="15735" y="9490"/>
                  </a:cubicBezTo>
                  <a:close/>
                  <a:moveTo>
                    <a:pt x="14689" y="9448"/>
                  </a:moveTo>
                  <a:lnTo>
                    <a:pt x="14689" y="9448"/>
                  </a:lnTo>
                  <a:cubicBezTo>
                    <a:pt x="14898" y="9469"/>
                    <a:pt x="15128" y="9469"/>
                    <a:pt x="15338" y="9490"/>
                  </a:cubicBezTo>
                  <a:cubicBezTo>
                    <a:pt x="15358" y="9573"/>
                    <a:pt x="15358" y="9615"/>
                    <a:pt x="15379" y="9699"/>
                  </a:cubicBezTo>
                  <a:lnTo>
                    <a:pt x="14752" y="9866"/>
                  </a:lnTo>
                  <a:cubicBezTo>
                    <a:pt x="14731" y="9720"/>
                    <a:pt x="14710" y="9594"/>
                    <a:pt x="14689" y="9448"/>
                  </a:cubicBezTo>
                  <a:close/>
                  <a:moveTo>
                    <a:pt x="25067" y="6853"/>
                  </a:moveTo>
                  <a:cubicBezTo>
                    <a:pt x="25046" y="6874"/>
                    <a:pt x="25004" y="6937"/>
                    <a:pt x="24962" y="6958"/>
                  </a:cubicBezTo>
                  <a:cubicBezTo>
                    <a:pt x="24690" y="7272"/>
                    <a:pt x="24481" y="7607"/>
                    <a:pt x="24314" y="7983"/>
                  </a:cubicBezTo>
                  <a:cubicBezTo>
                    <a:pt x="24259" y="7971"/>
                    <a:pt x="24204" y="7966"/>
                    <a:pt x="24148" y="7966"/>
                  </a:cubicBezTo>
                  <a:cubicBezTo>
                    <a:pt x="23819" y="7966"/>
                    <a:pt x="23476" y="8160"/>
                    <a:pt x="23226" y="8339"/>
                  </a:cubicBezTo>
                  <a:cubicBezTo>
                    <a:pt x="23188" y="8358"/>
                    <a:pt x="23218" y="8426"/>
                    <a:pt x="23269" y="8426"/>
                  </a:cubicBezTo>
                  <a:cubicBezTo>
                    <a:pt x="23275" y="8426"/>
                    <a:pt x="23282" y="8425"/>
                    <a:pt x="23289" y="8423"/>
                  </a:cubicBezTo>
                  <a:cubicBezTo>
                    <a:pt x="23456" y="8360"/>
                    <a:pt x="23623" y="8255"/>
                    <a:pt x="23791" y="8213"/>
                  </a:cubicBezTo>
                  <a:lnTo>
                    <a:pt x="23791" y="8213"/>
                  </a:lnTo>
                  <a:cubicBezTo>
                    <a:pt x="23728" y="8255"/>
                    <a:pt x="23686" y="8318"/>
                    <a:pt x="23644" y="8402"/>
                  </a:cubicBezTo>
                  <a:cubicBezTo>
                    <a:pt x="23602" y="8464"/>
                    <a:pt x="23519" y="8548"/>
                    <a:pt x="23477" y="8632"/>
                  </a:cubicBezTo>
                  <a:lnTo>
                    <a:pt x="23163" y="8716"/>
                  </a:lnTo>
                  <a:cubicBezTo>
                    <a:pt x="23121" y="8716"/>
                    <a:pt x="23121" y="8757"/>
                    <a:pt x="23163" y="8757"/>
                  </a:cubicBezTo>
                  <a:lnTo>
                    <a:pt x="23393" y="8757"/>
                  </a:lnTo>
                  <a:lnTo>
                    <a:pt x="23309" y="8925"/>
                  </a:lnTo>
                  <a:cubicBezTo>
                    <a:pt x="23309" y="8946"/>
                    <a:pt x="23330" y="8946"/>
                    <a:pt x="23330" y="8946"/>
                  </a:cubicBezTo>
                  <a:cubicBezTo>
                    <a:pt x="23372" y="8883"/>
                    <a:pt x="23414" y="8820"/>
                    <a:pt x="23477" y="8757"/>
                  </a:cubicBezTo>
                  <a:cubicBezTo>
                    <a:pt x="23644" y="8736"/>
                    <a:pt x="23833" y="8653"/>
                    <a:pt x="24000" y="8548"/>
                  </a:cubicBezTo>
                  <a:lnTo>
                    <a:pt x="24000" y="8548"/>
                  </a:lnTo>
                  <a:cubicBezTo>
                    <a:pt x="23916" y="8736"/>
                    <a:pt x="23833" y="8925"/>
                    <a:pt x="23749" y="9071"/>
                  </a:cubicBezTo>
                  <a:cubicBezTo>
                    <a:pt x="23644" y="9092"/>
                    <a:pt x="23581" y="9155"/>
                    <a:pt x="23498" y="9176"/>
                  </a:cubicBezTo>
                  <a:cubicBezTo>
                    <a:pt x="23393" y="9239"/>
                    <a:pt x="23268" y="9280"/>
                    <a:pt x="23163" y="9343"/>
                  </a:cubicBezTo>
                  <a:cubicBezTo>
                    <a:pt x="23133" y="9358"/>
                    <a:pt x="23146" y="9373"/>
                    <a:pt x="23163" y="9373"/>
                  </a:cubicBezTo>
                  <a:cubicBezTo>
                    <a:pt x="23170" y="9373"/>
                    <a:pt x="23178" y="9370"/>
                    <a:pt x="23184" y="9364"/>
                  </a:cubicBezTo>
                  <a:cubicBezTo>
                    <a:pt x="23289" y="9343"/>
                    <a:pt x="23414" y="9280"/>
                    <a:pt x="23519" y="9260"/>
                  </a:cubicBezTo>
                  <a:cubicBezTo>
                    <a:pt x="23561" y="9239"/>
                    <a:pt x="23623" y="9239"/>
                    <a:pt x="23707" y="9197"/>
                  </a:cubicBezTo>
                  <a:lnTo>
                    <a:pt x="23707" y="9197"/>
                  </a:lnTo>
                  <a:cubicBezTo>
                    <a:pt x="23644" y="9301"/>
                    <a:pt x="23623" y="9385"/>
                    <a:pt x="23561" y="9490"/>
                  </a:cubicBezTo>
                  <a:cubicBezTo>
                    <a:pt x="23435" y="9511"/>
                    <a:pt x="23330" y="9678"/>
                    <a:pt x="23268" y="9762"/>
                  </a:cubicBezTo>
                  <a:cubicBezTo>
                    <a:pt x="23205" y="9804"/>
                    <a:pt x="23121" y="9866"/>
                    <a:pt x="23079" y="9929"/>
                  </a:cubicBezTo>
                  <a:cubicBezTo>
                    <a:pt x="22912" y="8988"/>
                    <a:pt x="23079" y="8046"/>
                    <a:pt x="23163" y="7104"/>
                  </a:cubicBezTo>
                  <a:cubicBezTo>
                    <a:pt x="23393" y="7063"/>
                    <a:pt x="23623" y="7000"/>
                    <a:pt x="23895" y="6895"/>
                  </a:cubicBezTo>
                  <a:lnTo>
                    <a:pt x="23895" y="6895"/>
                  </a:lnTo>
                  <a:cubicBezTo>
                    <a:pt x="23728" y="7042"/>
                    <a:pt x="23540" y="7188"/>
                    <a:pt x="23393" y="7355"/>
                  </a:cubicBezTo>
                  <a:cubicBezTo>
                    <a:pt x="23372" y="7376"/>
                    <a:pt x="23393" y="7397"/>
                    <a:pt x="23414" y="7418"/>
                  </a:cubicBezTo>
                  <a:cubicBezTo>
                    <a:pt x="23372" y="7460"/>
                    <a:pt x="23289" y="7481"/>
                    <a:pt x="23226" y="7523"/>
                  </a:cubicBezTo>
                  <a:cubicBezTo>
                    <a:pt x="23184" y="7565"/>
                    <a:pt x="23226" y="7607"/>
                    <a:pt x="23268" y="7607"/>
                  </a:cubicBezTo>
                  <a:cubicBezTo>
                    <a:pt x="23812" y="7460"/>
                    <a:pt x="24523" y="7209"/>
                    <a:pt x="25067" y="6853"/>
                  </a:cubicBezTo>
                  <a:close/>
                  <a:moveTo>
                    <a:pt x="25590" y="9260"/>
                  </a:moveTo>
                  <a:lnTo>
                    <a:pt x="25611" y="9280"/>
                  </a:lnTo>
                  <a:cubicBezTo>
                    <a:pt x="25611" y="9301"/>
                    <a:pt x="25590" y="9364"/>
                    <a:pt x="25590" y="9385"/>
                  </a:cubicBezTo>
                  <a:cubicBezTo>
                    <a:pt x="25381" y="9490"/>
                    <a:pt x="25172" y="9636"/>
                    <a:pt x="24962" y="9783"/>
                  </a:cubicBezTo>
                  <a:lnTo>
                    <a:pt x="24418" y="10096"/>
                  </a:lnTo>
                  <a:cubicBezTo>
                    <a:pt x="24837" y="9824"/>
                    <a:pt x="25255" y="9573"/>
                    <a:pt x="25590" y="9260"/>
                  </a:cubicBezTo>
                  <a:close/>
                  <a:moveTo>
                    <a:pt x="45698" y="9448"/>
                  </a:moveTo>
                  <a:lnTo>
                    <a:pt x="45781" y="10138"/>
                  </a:lnTo>
                  <a:lnTo>
                    <a:pt x="45405" y="10138"/>
                  </a:lnTo>
                  <a:cubicBezTo>
                    <a:pt x="45384" y="9908"/>
                    <a:pt x="45342" y="9699"/>
                    <a:pt x="45300" y="9469"/>
                  </a:cubicBezTo>
                  <a:cubicBezTo>
                    <a:pt x="45447" y="9469"/>
                    <a:pt x="45593" y="9469"/>
                    <a:pt x="45698" y="9448"/>
                  </a:cubicBezTo>
                  <a:close/>
                  <a:moveTo>
                    <a:pt x="46012" y="8464"/>
                  </a:moveTo>
                  <a:cubicBezTo>
                    <a:pt x="46116" y="9050"/>
                    <a:pt x="46179" y="9657"/>
                    <a:pt x="46221" y="10243"/>
                  </a:cubicBezTo>
                  <a:lnTo>
                    <a:pt x="46200" y="10222"/>
                  </a:lnTo>
                  <a:cubicBezTo>
                    <a:pt x="46137" y="10201"/>
                    <a:pt x="46095" y="10201"/>
                    <a:pt x="46033" y="10201"/>
                  </a:cubicBezTo>
                  <a:cubicBezTo>
                    <a:pt x="46033" y="9678"/>
                    <a:pt x="45991" y="9113"/>
                    <a:pt x="45865" y="8590"/>
                  </a:cubicBezTo>
                  <a:cubicBezTo>
                    <a:pt x="45907" y="8569"/>
                    <a:pt x="45928" y="8548"/>
                    <a:pt x="45991" y="8527"/>
                  </a:cubicBezTo>
                  <a:cubicBezTo>
                    <a:pt x="46012" y="8485"/>
                    <a:pt x="46012" y="8485"/>
                    <a:pt x="46012" y="8464"/>
                  </a:cubicBezTo>
                  <a:close/>
                  <a:moveTo>
                    <a:pt x="26009" y="7063"/>
                  </a:moveTo>
                  <a:cubicBezTo>
                    <a:pt x="25946" y="7188"/>
                    <a:pt x="25988" y="7293"/>
                    <a:pt x="25988" y="7376"/>
                  </a:cubicBezTo>
                  <a:cubicBezTo>
                    <a:pt x="25674" y="7607"/>
                    <a:pt x="25381" y="7879"/>
                    <a:pt x="25151" y="8151"/>
                  </a:cubicBezTo>
                  <a:cubicBezTo>
                    <a:pt x="25117" y="8185"/>
                    <a:pt x="25152" y="8219"/>
                    <a:pt x="25178" y="8219"/>
                  </a:cubicBezTo>
                  <a:cubicBezTo>
                    <a:pt x="25183" y="8219"/>
                    <a:pt x="25189" y="8217"/>
                    <a:pt x="25193" y="8213"/>
                  </a:cubicBezTo>
                  <a:cubicBezTo>
                    <a:pt x="25360" y="8130"/>
                    <a:pt x="25486" y="8046"/>
                    <a:pt x="25632" y="7983"/>
                  </a:cubicBezTo>
                  <a:lnTo>
                    <a:pt x="25653" y="8004"/>
                  </a:lnTo>
                  <a:cubicBezTo>
                    <a:pt x="25632" y="8004"/>
                    <a:pt x="25632" y="8025"/>
                    <a:pt x="25611" y="8025"/>
                  </a:cubicBezTo>
                  <a:cubicBezTo>
                    <a:pt x="25548" y="8088"/>
                    <a:pt x="25604" y="8152"/>
                    <a:pt x="25671" y="8152"/>
                  </a:cubicBezTo>
                  <a:cubicBezTo>
                    <a:pt x="25693" y="8152"/>
                    <a:pt x="25716" y="8145"/>
                    <a:pt x="25737" y="8130"/>
                  </a:cubicBezTo>
                  <a:lnTo>
                    <a:pt x="25799" y="8088"/>
                  </a:lnTo>
                  <a:lnTo>
                    <a:pt x="25820" y="8109"/>
                  </a:lnTo>
                  <a:cubicBezTo>
                    <a:pt x="25778" y="8151"/>
                    <a:pt x="25716" y="8192"/>
                    <a:pt x="25695" y="8234"/>
                  </a:cubicBezTo>
                  <a:cubicBezTo>
                    <a:pt x="25590" y="8339"/>
                    <a:pt x="25444" y="8443"/>
                    <a:pt x="25339" y="8548"/>
                  </a:cubicBezTo>
                  <a:lnTo>
                    <a:pt x="25193" y="8318"/>
                  </a:lnTo>
                  <a:cubicBezTo>
                    <a:pt x="25186" y="8312"/>
                    <a:pt x="25177" y="8309"/>
                    <a:pt x="25167" y="8309"/>
                  </a:cubicBezTo>
                  <a:cubicBezTo>
                    <a:pt x="25142" y="8309"/>
                    <a:pt x="25115" y="8324"/>
                    <a:pt x="25130" y="8339"/>
                  </a:cubicBezTo>
                  <a:cubicBezTo>
                    <a:pt x="25193" y="8423"/>
                    <a:pt x="25214" y="8527"/>
                    <a:pt x="25255" y="8632"/>
                  </a:cubicBezTo>
                  <a:cubicBezTo>
                    <a:pt x="25130" y="8716"/>
                    <a:pt x="25067" y="8820"/>
                    <a:pt x="24962" y="8883"/>
                  </a:cubicBezTo>
                  <a:cubicBezTo>
                    <a:pt x="24899" y="8931"/>
                    <a:pt x="24932" y="9015"/>
                    <a:pt x="24989" y="9015"/>
                  </a:cubicBezTo>
                  <a:cubicBezTo>
                    <a:pt x="25007" y="9015"/>
                    <a:pt x="25026" y="9007"/>
                    <a:pt x="25046" y="8988"/>
                  </a:cubicBezTo>
                  <a:cubicBezTo>
                    <a:pt x="25067" y="8988"/>
                    <a:pt x="25067" y="8967"/>
                    <a:pt x="25088" y="8967"/>
                  </a:cubicBezTo>
                  <a:lnTo>
                    <a:pt x="24607" y="9448"/>
                  </a:lnTo>
                  <a:cubicBezTo>
                    <a:pt x="24578" y="9477"/>
                    <a:pt x="24609" y="9516"/>
                    <a:pt x="24645" y="9516"/>
                  </a:cubicBezTo>
                  <a:cubicBezTo>
                    <a:pt x="24661" y="9516"/>
                    <a:pt x="24678" y="9509"/>
                    <a:pt x="24690" y="9490"/>
                  </a:cubicBezTo>
                  <a:cubicBezTo>
                    <a:pt x="24941" y="9260"/>
                    <a:pt x="25130" y="9071"/>
                    <a:pt x="25381" y="8862"/>
                  </a:cubicBezTo>
                  <a:lnTo>
                    <a:pt x="25465" y="9029"/>
                  </a:lnTo>
                  <a:cubicBezTo>
                    <a:pt x="25297" y="9176"/>
                    <a:pt x="25109" y="9301"/>
                    <a:pt x="24962" y="9469"/>
                  </a:cubicBezTo>
                  <a:cubicBezTo>
                    <a:pt x="24544" y="9783"/>
                    <a:pt x="24125" y="10096"/>
                    <a:pt x="23686" y="10410"/>
                  </a:cubicBezTo>
                  <a:cubicBezTo>
                    <a:pt x="23630" y="10403"/>
                    <a:pt x="23577" y="10401"/>
                    <a:pt x="23524" y="10401"/>
                  </a:cubicBezTo>
                  <a:cubicBezTo>
                    <a:pt x="23419" y="10401"/>
                    <a:pt x="23316" y="10410"/>
                    <a:pt x="23205" y="10410"/>
                  </a:cubicBezTo>
                  <a:cubicBezTo>
                    <a:pt x="23184" y="10306"/>
                    <a:pt x="23163" y="10180"/>
                    <a:pt x="23121" y="10076"/>
                  </a:cubicBezTo>
                  <a:cubicBezTo>
                    <a:pt x="23184" y="10034"/>
                    <a:pt x="23205" y="10013"/>
                    <a:pt x="23247" y="10013"/>
                  </a:cubicBezTo>
                  <a:cubicBezTo>
                    <a:pt x="23289" y="10013"/>
                    <a:pt x="23289" y="9971"/>
                    <a:pt x="23247" y="9971"/>
                  </a:cubicBezTo>
                  <a:lnTo>
                    <a:pt x="23226" y="9971"/>
                  </a:lnTo>
                  <a:lnTo>
                    <a:pt x="23351" y="9824"/>
                  </a:lnTo>
                  <a:lnTo>
                    <a:pt x="23393" y="9824"/>
                  </a:lnTo>
                  <a:cubicBezTo>
                    <a:pt x="23338" y="9917"/>
                    <a:pt x="23396" y="10041"/>
                    <a:pt x="23496" y="10041"/>
                  </a:cubicBezTo>
                  <a:cubicBezTo>
                    <a:pt x="23510" y="10041"/>
                    <a:pt x="23525" y="10039"/>
                    <a:pt x="23540" y="10034"/>
                  </a:cubicBezTo>
                  <a:cubicBezTo>
                    <a:pt x="24188" y="9971"/>
                    <a:pt x="24544" y="9134"/>
                    <a:pt x="24795" y="8632"/>
                  </a:cubicBezTo>
                  <a:cubicBezTo>
                    <a:pt x="25109" y="8025"/>
                    <a:pt x="25506" y="7481"/>
                    <a:pt x="26009" y="7063"/>
                  </a:cubicBezTo>
                  <a:close/>
                  <a:moveTo>
                    <a:pt x="22159" y="2962"/>
                  </a:moveTo>
                  <a:cubicBezTo>
                    <a:pt x="22221" y="3317"/>
                    <a:pt x="22493" y="3589"/>
                    <a:pt x="22703" y="3903"/>
                  </a:cubicBezTo>
                  <a:cubicBezTo>
                    <a:pt x="22891" y="4133"/>
                    <a:pt x="22975" y="4468"/>
                    <a:pt x="22996" y="4803"/>
                  </a:cubicBezTo>
                  <a:cubicBezTo>
                    <a:pt x="23017" y="4949"/>
                    <a:pt x="23017" y="5054"/>
                    <a:pt x="23017" y="5179"/>
                  </a:cubicBezTo>
                  <a:lnTo>
                    <a:pt x="23017" y="5682"/>
                  </a:lnTo>
                  <a:lnTo>
                    <a:pt x="23017" y="5703"/>
                  </a:lnTo>
                  <a:cubicBezTo>
                    <a:pt x="22996" y="5995"/>
                    <a:pt x="22996" y="6247"/>
                    <a:pt x="22996" y="6477"/>
                  </a:cubicBezTo>
                  <a:cubicBezTo>
                    <a:pt x="22996" y="7879"/>
                    <a:pt x="22598" y="9155"/>
                    <a:pt x="23017" y="10494"/>
                  </a:cubicBezTo>
                  <a:cubicBezTo>
                    <a:pt x="22869" y="10509"/>
                    <a:pt x="22721" y="10524"/>
                    <a:pt x="22573" y="10524"/>
                  </a:cubicBezTo>
                  <a:cubicBezTo>
                    <a:pt x="22511" y="10524"/>
                    <a:pt x="22450" y="10521"/>
                    <a:pt x="22389" y="10515"/>
                  </a:cubicBezTo>
                  <a:cubicBezTo>
                    <a:pt x="22221" y="10494"/>
                    <a:pt x="22033" y="10452"/>
                    <a:pt x="21845" y="10410"/>
                  </a:cubicBezTo>
                  <a:cubicBezTo>
                    <a:pt x="22221" y="9720"/>
                    <a:pt x="22284" y="8883"/>
                    <a:pt x="22410" y="8130"/>
                  </a:cubicBezTo>
                  <a:cubicBezTo>
                    <a:pt x="22514" y="7502"/>
                    <a:pt x="22598" y="6916"/>
                    <a:pt x="22577" y="6309"/>
                  </a:cubicBezTo>
                  <a:cubicBezTo>
                    <a:pt x="22577" y="6142"/>
                    <a:pt x="22556" y="5933"/>
                    <a:pt x="22514" y="5723"/>
                  </a:cubicBezTo>
                  <a:cubicBezTo>
                    <a:pt x="22452" y="5661"/>
                    <a:pt x="22389" y="5619"/>
                    <a:pt x="22410" y="5514"/>
                  </a:cubicBezTo>
                  <a:lnTo>
                    <a:pt x="22410" y="5179"/>
                  </a:lnTo>
                  <a:lnTo>
                    <a:pt x="22410" y="5012"/>
                  </a:lnTo>
                  <a:cubicBezTo>
                    <a:pt x="22263" y="4342"/>
                    <a:pt x="21991" y="3694"/>
                    <a:pt x="21468" y="3485"/>
                  </a:cubicBezTo>
                  <a:cubicBezTo>
                    <a:pt x="21719" y="3317"/>
                    <a:pt x="21970" y="3171"/>
                    <a:pt x="22159" y="2962"/>
                  </a:cubicBezTo>
                  <a:close/>
                  <a:moveTo>
                    <a:pt x="13011" y="9298"/>
                  </a:moveTo>
                  <a:cubicBezTo>
                    <a:pt x="13518" y="9298"/>
                    <a:pt x="14039" y="9369"/>
                    <a:pt x="14542" y="9406"/>
                  </a:cubicBezTo>
                  <a:cubicBezTo>
                    <a:pt x="14522" y="9573"/>
                    <a:pt x="14542" y="9720"/>
                    <a:pt x="14563" y="9887"/>
                  </a:cubicBezTo>
                  <a:cubicBezTo>
                    <a:pt x="14291" y="9992"/>
                    <a:pt x="14019" y="10096"/>
                    <a:pt x="13768" y="10201"/>
                  </a:cubicBezTo>
                  <a:lnTo>
                    <a:pt x="13768" y="10159"/>
                  </a:lnTo>
                  <a:cubicBezTo>
                    <a:pt x="13685" y="9908"/>
                    <a:pt x="13664" y="9636"/>
                    <a:pt x="13622" y="9385"/>
                  </a:cubicBezTo>
                  <a:cubicBezTo>
                    <a:pt x="13622" y="9351"/>
                    <a:pt x="13592" y="9330"/>
                    <a:pt x="13564" y="9330"/>
                  </a:cubicBezTo>
                  <a:cubicBezTo>
                    <a:pt x="13540" y="9330"/>
                    <a:pt x="13517" y="9346"/>
                    <a:pt x="13517" y="9385"/>
                  </a:cubicBezTo>
                  <a:cubicBezTo>
                    <a:pt x="13496" y="9657"/>
                    <a:pt x="13496" y="10013"/>
                    <a:pt x="13580" y="10306"/>
                  </a:cubicBezTo>
                  <a:cubicBezTo>
                    <a:pt x="13434" y="10389"/>
                    <a:pt x="13245" y="10452"/>
                    <a:pt x="13078" y="10536"/>
                  </a:cubicBezTo>
                  <a:cubicBezTo>
                    <a:pt x="13057" y="10494"/>
                    <a:pt x="13057" y="10452"/>
                    <a:pt x="13036" y="10410"/>
                  </a:cubicBezTo>
                  <a:cubicBezTo>
                    <a:pt x="12931" y="10117"/>
                    <a:pt x="12910" y="9804"/>
                    <a:pt x="12931" y="9490"/>
                  </a:cubicBezTo>
                  <a:cubicBezTo>
                    <a:pt x="12931" y="9465"/>
                    <a:pt x="12910" y="9455"/>
                    <a:pt x="12888" y="9455"/>
                  </a:cubicBezTo>
                  <a:cubicBezTo>
                    <a:pt x="12872" y="9455"/>
                    <a:pt x="12856" y="9460"/>
                    <a:pt x="12848" y="9469"/>
                  </a:cubicBezTo>
                  <a:cubicBezTo>
                    <a:pt x="12701" y="9720"/>
                    <a:pt x="12722" y="10222"/>
                    <a:pt x="12869" y="10620"/>
                  </a:cubicBezTo>
                  <a:cubicBezTo>
                    <a:pt x="12680" y="10724"/>
                    <a:pt x="12471" y="10829"/>
                    <a:pt x="12304" y="10933"/>
                  </a:cubicBezTo>
                  <a:cubicBezTo>
                    <a:pt x="12262" y="10808"/>
                    <a:pt x="12241" y="10661"/>
                    <a:pt x="12220" y="10557"/>
                  </a:cubicBezTo>
                  <a:cubicBezTo>
                    <a:pt x="12157" y="10180"/>
                    <a:pt x="12157" y="9762"/>
                    <a:pt x="12053" y="9364"/>
                  </a:cubicBezTo>
                  <a:cubicBezTo>
                    <a:pt x="12325" y="9343"/>
                    <a:pt x="12555" y="9301"/>
                    <a:pt x="12827" y="9301"/>
                  </a:cubicBezTo>
                  <a:cubicBezTo>
                    <a:pt x="12888" y="9299"/>
                    <a:pt x="12949" y="9298"/>
                    <a:pt x="13011" y="9298"/>
                  </a:cubicBezTo>
                  <a:close/>
                  <a:moveTo>
                    <a:pt x="35445" y="10850"/>
                  </a:moveTo>
                  <a:cubicBezTo>
                    <a:pt x="35508" y="10850"/>
                    <a:pt x="35571" y="10850"/>
                    <a:pt x="35633" y="10871"/>
                  </a:cubicBezTo>
                  <a:cubicBezTo>
                    <a:pt x="35613" y="10871"/>
                    <a:pt x="35613" y="10912"/>
                    <a:pt x="35571" y="10912"/>
                  </a:cubicBezTo>
                  <a:cubicBezTo>
                    <a:pt x="35508" y="10933"/>
                    <a:pt x="35445" y="10975"/>
                    <a:pt x="35361" y="11017"/>
                  </a:cubicBezTo>
                  <a:cubicBezTo>
                    <a:pt x="35361" y="10975"/>
                    <a:pt x="35341" y="10954"/>
                    <a:pt x="35320" y="10933"/>
                  </a:cubicBezTo>
                  <a:cubicBezTo>
                    <a:pt x="35361" y="10912"/>
                    <a:pt x="35424" y="10871"/>
                    <a:pt x="35445" y="10850"/>
                  </a:cubicBezTo>
                  <a:close/>
                  <a:moveTo>
                    <a:pt x="20631" y="5535"/>
                  </a:moveTo>
                  <a:cubicBezTo>
                    <a:pt x="20945" y="5933"/>
                    <a:pt x="21238" y="6351"/>
                    <a:pt x="21636" y="6665"/>
                  </a:cubicBezTo>
                  <a:cubicBezTo>
                    <a:pt x="21647" y="6756"/>
                    <a:pt x="21720" y="6810"/>
                    <a:pt x="21791" y="6810"/>
                  </a:cubicBezTo>
                  <a:cubicBezTo>
                    <a:pt x="21851" y="6810"/>
                    <a:pt x="21909" y="6772"/>
                    <a:pt x="21928" y="6686"/>
                  </a:cubicBezTo>
                  <a:lnTo>
                    <a:pt x="21928" y="6623"/>
                  </a:lnTo>
                  <a:lnTo>
                    <a:pt x="21928" y="6581"/>
                  </a:lnTo>
                  <a:cubicBezTo>
                    <a:pt x="21970" y="6372"/>
                    <a:pt x="22096" y="6142"/>
                    <a:pt x="22284" y="5933"/>
                  </a:cubicBezTo>
                  <a:cubicBezTo>
                    <a:pt x="22305" y="6058"/>
                    <a:pt x="22305" y="6205"/>
                    <a:pt x="22305" y="6330"/>
                  </a:cubicBezTo>
                  <a:cubicBezTo>
                    <a:pt x="22284" y="6330"/>
                    <a:pt x="22263" y="6330"/>
                    <a:pt x="22263" y="6351"/>
                  </a:cubicBezTo>
                  <a:cubicBezTo>
                    <a:pt x="22242" y="6539"/>
                    <a:pt x="22221" y="6686"/>
                    <a:pt x="22180" y="6874"/>
                  </a:cubicBezTo>
                  <a:cubicBezTo>
                    <a:pt x="22075" y="7607"/>
                    <a:pt x="21949" y="8339"/>
                    <a:pt x="21970" y="9050"/>
                  </a:cubicBezTo>
                  <a:cubicBezTo>
                    <a:pt x="21970" y="9071"/>
                    <a:pt x="21970" y="9071"/>
                    <a:pt x="21991" y="9071"/>
                  </a:cubicBezTo>
                  <a:cubicBezTo>
                    <a:pt x="21887" y="9532"/>
                    <a:pt x="21782" y="9992"/>
                    <a:pt x="21677" y="10389"/>
                  </a:cubicBezTo>
                  <a:cubicBezTo>
                    <a:pt x="21447" y="10285"/>
                    <a:pt x="21217" y="10117"/>
                    <a:pt x="21029" y="9929"/>
                  </a:cubicBezTo>
                  <a:cubicBezTo>
                    <a:pt x="21021" y="9921"/>
                    <a:pt x="21011" y="9918"/>
                    <a:pt x="21001" y="9918"/>
                  </a:cubicBezTo>
                  <a:cubicBezTo>
                    <a:pt x="20959" y="9918"/>
                    <a:pt x="20907" y="9979"/>
                    <a:pt x="20924" y="10013"/>
                  </a:cubicBezTo>
                  <a:cubicBezTo>
                    <a:pt x="21207" y="10559"/>
                    <a:pt x="22018" y="10851"/>
                    <a:pt x="22733" y="10851"/>
                  </a:cubicBezTo>
                  <a:cubicBezTo>
                    <a:pt x="22758" y="10851"/>
                    <a:pt x="22783" y="10850"/>
                    <a:pt x="22807" y="10850"/>
                  </a:cubicBezTo>
                  <a:lnTo>
                    <a:pt x="22807" y="10850"/>
                  </a:lnTo>
                  <a:cubicBezTo>
                    <a:pt x="22598" y="10871"/>
                    <a:pt x="22389" y="10933"/>
                    <a:pt x="22180" y="10954"/>
                  </a:cubicBezTo>
                  <a:cubicBezTo>
                    <a:pt x="22180" y="10954"/>
                    <a:pt x="22159" y="10933"/>
                    <a:pt x="22138" y="10933"/>
                  </a:cubicBezTo>
                  <a:cubicBezTo>
                    <a:pt x="22054" y="10933"/>
                    <a:pt x="22033" y="10954"/>
                    <a:pt x="21991" y="10975"/>
                  </a:cubicBezTo>
                  <a:cubicBezTo>
                    <a:pt x="21740" y="11038"/>
                    <a:pt x="21510" y="11080"/>
                    <a:pt x="21238" y="11101"/>
                  </a:cubicBezTo>
                  <a:cubicBezTo>
                    <a:pt x="21259" y="11080"/>
                    <a:pt x="21259" y="11038"/>
                    <a:pt x="21217" y="11038"/>
                  </a:cubicBezTo>
                  <a:cubicBezTo>
                    <a:pt x="21133" y="11059"/>
                    <a:pt x="21029" y="11080"/>
                    <a:pt x="20945" y="11101"/>
                  </a:cubicBezTo>
                  <a:cubicBezTo>
                    <a:pt x="20589" y="10954"/>
                    <a:pt x="20192" y="10912"/>
                    <a:pt x="19773" y="10912"/>
                  </a:cubicBezTo>
                  <a:cubicBezTo>
                    <a:pt x="19983" y="10829"/>
                    <a:pt x="20171" y="10661"/>
                    <a:pt x="20255" y="10431"/>
                  </a:cubicBezTo>
                  <a:cubicBezTo>
                    <a:pt x="20422" y="9887"/>
                    <a:pt x="19941" y="9594"/>
                    <a:pt x="19501" y="9448"/>
                  </a:cubicBezTo>
                  <a:cubicBezTo>
                    <a:pt x="19256" y="9369"/>
                    <a:pt x="19015" y="9332"/>
                    <a:pt x="18779" y="9332"/>
                  </a:cubicBezTo>
                  <a:cubicBezTo>
                    <a:pt x="18512" y="9332"/>
                    <a:pt x="18250" y="9380"/>
                    <a:pt x="17995" y="9469"/>
                  </a:cubicBezTo>
                  <a:cubicBezTo>
                    <a:pt x="18562" y="9096"/>
                    <a:pt x="19168" y="8924"/>
                    <a:pt x="19889" y="8924"/>
                  </a:cubicBezTo>
                  <a:cubicBezTo>
                    <a:pt x="20098" y="8924"/>
                    <a:pt x="20317" y="8938"/>
                    <a:pt x="20548" y="8967"/>
                  </a:cubicBezTo>
                  <a:cubicBezTo>
                    <a:pt x="20652" y="8967"/>
                    <a:pt x="20715" y="8925"/>
                    <a:pt x="20715" y="8820"/>
                  </a:cubicBezTo>
                  <a:cubicBezTo>
                    <a:pt x="20715" y="8423"/>
                    <a:pt x="20631" y="8025"/>
                    <a:pt x="20506" y="7627"/>
                  </a:cubicBezTo>
                  <a:cubicBezTo>
                    <a:pt x="20715" y="7042"/>
                    <a:pt x="20694" y="6226"/>
                    <a:pt x="20631" y="5535"/>
                  </a:cubicBezTo>
                  <a:close/>
                  <a:moveTo>
                    <a:pt x="27013" y="10348"/>
                  </a:moveTo>
                  <a:cubicBezTo>
                    <a:pt x="26699" y="10515"/>
                    <a:pt x="26427" y="10682"/>
                    <a:pt x="26113" y="10829"/>
                  </a:cubicBezTo>
                  <a:cubicBezTo>
                    <a:pt x="25864" y="10926"/>
                    <a:pt x="25633" y="11032"/>
                    <a:pt x="25415" y="11159"/>
                  </a:cubicBezTo>
                  <a:lnTo>
                    <a:pt x="25415" y="11159"/>
                  </a:lnTo>
                  <a:cubicBezTo>
                    <a:pt x="25421" y="11133"/>
                    <a:pt x="25417" y="11101"/>
                    <a:pt x="25402" y="11101"/>
                  </a:cubicBezTo>
                  <a:cubicBezTo>
                    <a:pt x="25339" y="11080"/>
                    <a:pt x="25297" y="11080"/>
                    <a:pt x="25214" y="11080"/>
                  </a:cubicBezTo>
                  <a:cubicBezTo>
                    <a:pt x="25695" y="10829"/>
                    <a:pt x="26176" y="10620"/>
                    <a:pt x="26657" y="10348"/>
                  </a:cubicBezTo>
                  <a:close/>
                  <a:moveTo>
                    <a:pt x="16886" y="10912"/>
                  </a:moveTo>
                  <a:cubicBezTo>
                    <a:pt x="17200" y="10912"/>
                    <a:pt x="17535" y="10933"/>
                    <a:pt x="17848" y="10954"/>
                  </a:cubicBezTo>
                  <a:cubicBezTo>
                    <a:pt x="17325" y="10975"/>
                    <a:pt x="16781" y="11017"/>
                    <a:pt x="16258" y="11059"/>
                  </a:cubicBezTo>
                  <a:cubicBezTo>
                    <a:pt x="16258" y="11032"/>
                    <a:pt x="16225" y="11006"/>
                    <a:pt x="16195" y="11006"/>
                  </a:cubicBezTo>
                  <a:cubicBezTo>
                    <a:pt x="16177" y="11006"/>
                    <a:pt x="16161" y="11015"/>
                    <a:pt x="16154" y="11038"/>
                  </a:cubicBezTo>
                  <a:cubicBezTo>
                    <a:pt x="16154" y="11038"/>
                    <a:pt x="16112" y="11059"/>
                    <a:pt x="16112" y="11080"/>
                  </a:cubicBezTo>
                  <a:cubicBezTo>
                    <a:pt x="15944" y="11080"/>
                    <a:pt x="15777" y="11122"/>
                    <a:pt x="15589" y="11164"/>
                  </a:cubicBezTo>
                  <a:cubicBezTo>
                    <a:pt x="15547" y="11164"/>
                    <a:pt x="15526" y="11164"/>
                    <a:pt x="15463" y="11184"/>
                  </a:cubicBezTo>
                  <a:cubicBezTo>
                    <a:pt x="15902" y="11017"/>
                    <a:pt x="16384" y="10912"/>
                    <a:pt x="16886" y="10912"/>
                  </a:cubicBezTo>
                  <a:close/>
                  <a:moveTo>
                    <a:pt x="36512" y="10975"/>
                  </a:moveTo>
                  <a:lnTo>
                    <a:pt x="36512" y="10975"/>
                  </a:lnTo>
                  <a:cubicBezTo>
                    <a:pt x="36993" y="11059"/>
                    <a:pt x="37454" y="11101"/>
                    <a:pt x="37935" y="11184"/>
                  </a:cubicBezTo>
                  <a:cubicBezTo>
                    <a:pt x="37600" y="11205"/>
                    <a:pt x="37224" y="11247"/>
                    <a:pt x="36889" y="11268"/>
                  </a:cubicBezTo>
                  <a:cubicBezTo>
                    <a:pt x="36826" y="11247"/>
                    <a:pt x="36805" y="11247"/>
                    <a:pt x="36763" y="11205"/>
                  </a:cubicBezTo>
                  <a:cubicBezTo>
                    <a:pt x="36659" y="11164"/>
                    <a:pt x="36575" y="11080"/>
                    <a:pt x="36512" y="10975"/>
                  </a:cubicBezTo>
                  <a:close/>
                  <a:moveTo>
                    <a:pt x="20401" y="11164"/>
                  </a:moveTo>
                  <a:cubicBezTo>
                    <a:pt x="20548" y="11184"/>
                    <a:pt x="20673" y="11184"/>
                    <a:pt x="20799" y="11184"/>
                  </a:cubicBezTo>
                  <a:cubicBezTo>
                    <a:pt x="20610" y="11226"/>
                    <a:pt x="20464" y="11268"/>
                    <a:pt x="20276" y="11289"/>
                  </a:cubicBezTo>
                  <a:cubicBezTo>
                    <a:pt x="20317" y="11268"/>
                    <a:pt x="20359" y="11247"/>
                    <a:pt x="20401" y="11184"/>
                  </a:cubicBezTo>
                  <a:lnTo>
                    <a:pt x="20401" y="11164"/>
                  </a:lnTo>
                  <a:close/>
                  <a:moveTo>
                    <a:pt x="46221" y="10327"/>
                  </a:moveTo>
                  <a:cubicBezTo>
                    <a:pt x="46284" y="10724"/>
                    <a:pt x="46284" y="11080"/>
                    <a:pt x="46305" y="11456"/>
                  </a:cubicBezTo>
                  <a:cubicBezTo>
                    <a:pt x="46074" y="11373"/>
                    <a:pt x="45781" y="11373"/>
                    <a:pt x="45509" y="11373"/>
                  </a:cubicBezTo>
                  <a:cubicBezTo>
                    <a:pt x="45509" y="11373"/>
                    <a:pt x="45551" y="11352"/>
                    <a:pt x="45551" y="11331"/>
                  </a:cubicBezTo>
                  <a:cubicBezTo>
                    <a:pt x="45551" y="11017"/>
                    <a:pt x="45488" y="10661"/>
                    <a:pt x="45447" y="10348"/>
                  </a:cubicBezTo>
                  <a:cubicBezTo>
                    <a:pt x="45572" y="10348"/>
                    <a:pt x="45677" y="10389"/>
                    <a:pt x="45802" y="10389"/>
                  </a:cubicBezTo>
                  <a:cubicBezTo>
                    <a:pt x="45802" y="10452"/>
                    <a:pt x="45823" y="10536"/>
                    <a:pt x="45823" y="10640"/>
                  </a:cubicBezTo>
                  <a:cubicBezTo>
                    <a:pt x="45823" y="10685"/>
                    <a:pt x="45870" y="10711"/>
                    <a:pt x="45914" y="10711"/>
                  </a:cubicBezTo>
                  <a:cubicBezTo>
                    <a:pt x="45953" y="10711"/>
                    <a:pt x="45991" y="10690"/>
                    <a:pt x="45991" y="10640"/>
                  </a:cubicBezTo>
                  <a:cubicBezTo>
                    <a:pt x="45991" y="10557"/>
                    <a:pt x="46012" y="10452"/>
                    <a:pt x="46012" y="10389"/>
                  </a:cubicBezTo>
                  <a:cubicBezTo>
                    <a:pt x="46053" y="10389"/>
                    <a:pt x="46137" y="10348"/>
                    <a:pt x="46200" y="10348"/>
                  </a:cubicBezTo>
                  <a:cubicBezTo>
                    <a:pt x="46200" y="10348"/>
                    <a:pt x="46221" y="10348"/>
                    <a:pt x="46221" y="10327"/>
                  </a:cubicBezTo>
                  <a:close/>
                  <a:moveTo>
                    <a:pt x="17535" y="11164"/>
                  </a:moveTo>
                  <a:cubicBezTo>
                    <a:pt x="17451" y="11268"/>
                    <a:pt x="17367" y="11373"/>
                    <a:pt x="17263" y="11477"/>
                  </a:cubicBezTo>
                  <a:cubicBezTo>
                    <a:pt x="17242" y="11456"/>
                    <a:pt x="17200" y="11436"/>
                    <a:pt x="17158" y="11373"/>
                  </a:cubicBezTo>
                  <a:cubicBezTo>
                    <a:pt x="17200" y="11352"/>
                    <a:pt x="17200" y="11331"/>
                    <a:pt x="17221" y="11289"/>
                  </a:cubicBezTo>
                  <a:cubicBezTo>
                    <a:pt x="17242" y="11247"/>
                    <a:pt x="17242" y="11226"/>
                    <a:pt x="17221" y="11184"/>
                  </a:cubicBezTo>
                  <a:cubicBezTo>
                    <a:pt x="17325" y="11184"/>
                    <a:pt x="17430" y="11164"/>
                    <a:pt x="17535" y="11164"/>
                  </a:cubicBezTo>
                  <a:close/>
                  <a:moveTo>
                    <a:pt x="17116" y="11205"/>
                  </a:moveTo>
                  <a:cubicBezTo>
                    <a:pt x="17011" y="11415"/>
                    <a:pt x="16886" y="11603"/>
                    <a:pt x="16781" y="11791"/>
                  </a:cubicBezTo>
                  <a:cubicBezTo>
                    <a:pt x="16635" y="11708"/>
                    <a:pt x="16530" y="11624"/>
                    <a:pt x="16467" y="11540"/>
                  </a:cubicBezTo>
                  <a:cubicBezTo>
                    <a:pt x="16488" y="11456"/>
                    <a:pt x="16405" y="11394"/>
                    <a:pt x="16321" y="11394"/>
                  </a:cubicBezTo>
                  <a:lnTo>
                    <a:pt x="16258" y="11331"/>
                  </a:lnTo>
                  <a:cubicBezTo>
                    <a:pt x="16233" y="11306"/>
                    <a:pt x="16205" y="11295"/>
                    <a:pt x="16179" y="11295"/>
                  </a:cubicBezTo>
                  <a:cubicBezTo>
                    <a:pt x="16172" y="11295"/>
                    <a:pt x="16166" y="11296"/>
                    <a:pt x="16159" y="11297"/>
                  </a:cubicBezTo>
                  <a:lnTo>
                    <a:pt x="16159" y="11297"/>
                  </a:lnTo>
                  <a:cubicBezTo>
                    <a:pt x="16171" y="11280"/>
                    <a:pt x="16183" y="11264"/>
                    <a:pt x="16195" y="11247"/>
                  </a:cubicBezTo>
                  <a:cubicBezTo>
                    <a:pt x="16274" y="11253"/>
                    <a:pt x="16354" y="11255"/>
                    <a:pt x="16435" y="11255"/>
                  </a:cubicBezTo>
                  <a:cubicBezTo>
                    <a:pt x="16657" y="11255"/>
                    <a:pt x="16886" y="11236"/>
                    <a:pt x="17116" y="11205"/>
                  </a:cubicBezTo>
                  <a:close/>
                  <a:moveTo>
                    <a:pt x="25038" y="11794"/>
                  </a:moveTo>
                  <a:cubicBezTo>
                    <a:pt x="25020" y="11800"/>
                    <a:pt x="25001" y="11806"/>
                    <a:pt x="24983" y="11812"/>
                  </a:cubicBezTo>
                  <a:lnTo>
                    <a:pt x="25008" y="11812"/>
                  </a:lnTo>
                  <a:cubicBezTo>
                    <a:pt x="25018" y="11806"/>
                    <a:pt x="25028" y="11800"/>
                    <a:pt x="25038" y="11794"/>
                  </a:cubicBezTo>
                  <a:close/>
                  <a:moveTo>
                    <a:pt x="17137" y="11477"/>
                  </a:moveTo>
                  <a:cubicBezTo>
                    <a:pt x="17158" y="11498"/>
                    <a:pt x="17200" y="11540"/>
                    <a:pt x="17242" y="11561"/>
                  </a:cubicBezTo>
                  <a:cubicBezTo>
                    <a:pt x="17137" y="11687"/>
                    <a:pt x="17053" y="11812"/>
                    <a:pt x="16949" y="11959"/>
                  </a:cubicBezTo>
                  <a:lnTo>
                    <a:pt x="16907" y="11896"/>
                  </a:lnTo>
                  <a:cubicBezTo>
                    <a:pt x="16991" y="11791"/>
                    <a:pt x="17053" y="11624"/>
                    <a:pt x="17137" y="11477"/>
                  </a:cubicBezTo>
                  <a:close/>
                  <a:moveTo>
                    <a:pt x="17472" y="11687"/>
                  </a:moveTo>
                  <a:cubicBezTo>
                    <a:pt x="17535" y="11708"/>
                    <a:pt x="17576" y="11770"/>
                    <a:pt x="17639" y="11791"/>
                  </a:cubicBezTo>
                  <a:cubicBezTo>
                    <a:pt x="17555" y="11875"/>
                    <a:pt x="17535" y="11959"/>
                    <a:pt x="17555" y="12021"/>
                  </a:cubicBezTo>
                  <a:cubicBezTo>
                    <a:pt x="17555" y="12021"/>
                    <a:pt x="17555" y="12063"/>
                    <a:pt x="17576" y="12063"/>
                  </a:cubicBezTo>
                  <a:cubicBezTo>
                    <a:pt x="17430" y="12063"/>
                    <a:pt x="17263" y="12084"/>
                    <a:pt x="17137" y="12084"/>
                  </a:cubicBezTo>
                  <a:lnTo>
                    <a:pt x="17116" y="12063"/>
                  </a:lnTo>
                  <a:cubicBezTo>
                    <a:pt x="17242" y="11959"/>
                    <a:pt x="17367" y="11812"/>
                    <a:pt x="17472" y="11687"/>
                  </a:cubicBezTo>
                  <a:close/>
                  <a:moveTo>
                    <a:pt x="18667" y="11134"/>
                  </a:moveTo>
                  <a:cubicBezTo>
                    <a:pt x="19181" y="11134"/>
                    <a:pt x="19686" y="11154"/>
                    <a:pt x="20192" y="11184"/>
                  </a:cubicBezTo>
                  <a:cubicBezTo>
                    <a:pt x="20066" y="11247"/>
                    <a:pt x="19962" y="11331"/>
                    <a:pt x="19857" y="11394"/>
                  </a:cubicBezTo>
                  <a:cubicBezTo>
                    <a:pt x="19606" y="11456"/>
                    <a:pt x="19355" y="11477"/>
                    <a:pt x="19104" y="11540"/>
                  </a:cubicBezTo>
                  <a:cubicBezTo>
                    <a:pt x="19083" y="11540"/>
                    <a:pt x="19083" y="11582"/>
                    <a:pt x="19104" y="11582"/>
                  </a:cubicBezTo>
                  <a:cubicBezTo>
                    <a:pt x="19258" y="11563"/>
                    <a:pt x="19466" y="11561"/>
                    <a:pt x="19662" y="11545"/>
                  </a:cubicBezTo>
                  <a:lnTo>
                    <a:pt x="19662" y="11545"/>
                  </a:lnTo>
                  <a:cubicBezTo>
                    <a:pt x="19434" y="11690"/>
                    <a:pt x="19206" y="11855"/>
                    <a:pt x="18936" y="11980"/>
                  </a:cubicBezTo>
                  <a:cubicBezTo>
                    <a:pt x="18853" y="11875"/>
                    <a:pt x="18769" y="11770"/>
                    <a:pt x="18623" y="11666"/>
                  </a:cubicBezTo>
                  <a:cubicBezTo>
                    <a:pt x="18811" y="11540"/>
                    <a:pt x="18999" y="11394"/>
                    <a:pt x="19104" y="11226"/>
                  </a:cubicBezTo>
                  <a:cubicBezTo>
                    <a:pt x="19125" y="11184"/>
                    <a:pt x="19083" y="11164"/>
                    <a:pt x="19041" y="11164"/>
                  </a:cubicBezTo>
                  <a:cubicBezTo>
                    <a:pt x="18832" y="11226"/>
                    <a:pt x="18664" y="11373"/>
                    <a:pt x="18497" y="11540"/>
                  </a:cubicBezTo>
                  <a:lnTo>
                    <a:pt x="18267" y="11289"/>
                  </a:lnTo>
                  <a:cubicBezTo>
                    <a:pt x="18251" y="11277"/>
                    <a:pt x="18235" y="11272"/>
                    <a:pt x="18219" y="11272"/>
                  </a:cubicBezTo>
                  <a:cubicBezTo>
                    <a:pt x="18150" y="11272"/>
                    <a:pt x="18094" y="11368"/>
                    <a:pt x="18162" y="11436"/>
                  </a:cubicBezTo>
                  <a:cubicBezTo>
                    <a:pt x="18246" y="11498"/>
                    <a:pt x="18309" y="11561"/>
                    <a:pt x="18392" y="11624"/>
                  </a:cubicBezTo>
                  <a:lnTo>
                    <a:pt x="18288" y="11729"/>
                  </a:lnTo>
                  <a:cubicBezTo>
                    <a:pt x="18183" y="11833"/>
                    <a:pt x="18058" y="11917"/>
                    <a:pt x="17953" y="12021"/>
                  </a:cubicBezTo>
                  <a:cubicBezTo>
                    <a:pt x="17932" y="12063"/>
                    <a:pt x="17932" y="12084"/>
                    <a:pt x="17890" y="12105"/>
                  </a:cubicBezTo>
                  <a:lnTo>
                    <a:pt x="17639" y="12105"/>
                  </a:lnTo>
                  <a:cubicBezTo>
                    <a:pt x="17681" y="12084"/>
                    <a:pt x="17744" y="12001"/>
                    <a:pt x="17765" y="11938"/>
                  </a:cubicBezTo>
                  <a:cubicBezTo>
                    <a:pt x="17786" y="11896"/>
                    <a:pt x="17827" y="11875"/>
                    <a:pt x="17786" y="11854"/>
                  </a:cubicBezTo>
                  <a:cubicBezTo>
                    <a:pt x="17869" y="11687"/>
                    <a:pt x="17953" y="11540"/>
                    <a:pt x="18037" y="11394"/>
                  </a:cubicBezTo>
                  <a:cubicBezTo>
                    <a:pt x="18064" y="11327"/>
                    <a:pt x="18013" y="11268"/>
                    <a:pt x="17951" y="11268"/>
                  </a:cubicBezTo>
                  <a:cubicBezTo>
                    <a:pt x="17916" y="11268"/>
                    <a:pt x="17878" y="11286"/>
                    <a:pt x="17848" y="11331"/>
                  </a:cubicBezTo>
                  <a:cubicBezTo>
                    <a:pt x="17765" y="11456"/>
                    <a:pt x="17723" y="11603"/>
                    <a:pt x="17639" y="11749"/>
                  </a:cubicBezTo>
                  <a:cubicBezTo>
                    <a:pt x="17576" y="11708"/>
                    <a:pt x="17555" y="11687"/>
                    <a:pt x="17514" y="11645"/>
                  </a:cubicBezTo>
                  <a:cubicBezTo>
                    <a:pt x="17514" y="11645"/>
                    <a:pt x="17514" y="11603"/>
                    <a:pt x="17535" y="11603"/>
                  </a:cubicBezTo>
                  <a:cubicBezTo>
                    <a:pt x="17549" y="11588"/>
                    <a:pt x="17543" y="11573"/>
                    <a:pt x="17531" y="11573"/>
                  </a:cubicBezTo>
                  <a:cubicBezTo>
                    <a:pt x="17526" y="11573"/>
                    <a:pt x="17520" y="11576"/>
                    <a:pt x="17514" y="11582"/>
                  </a:cubicBezTo>
                  <a:lnTo>
                    <a:pt x="17472" y="11603"/>
                  </a:lnTo>
                  <a:cubicBezTo>
                    <a:pt x="17576" y="11477"/>
                    <a:pt x="17660" y="11352"/>
                    <a:pt x="17765" y="11247"/>
                  </a:cubicBezTo>
                  <a:cubicBezTo>
                    <a:pt x="17786" y="11226"/>
                    <a:pt x="17786" y="11184"/>
                    <a:pt x="17786" y="11164"/>
                  </a:cubicBezTo>
                  <a:cubicBezTo>
                    <a:pt x="17890" y="11164"/>
                    <a:pt x="17995" y="11143"/>
                    <a:pt x="18099" y="11143"/>
                  </a:cubicBezTo>
                  <a:cubicBezTo>
                    <a:pt x="18290" y="11137"/>
                    <a:pt x="18479" y="11134"/>
                    <a:pt x="18667" y="11134"/>
                  </a:cubicBezTo>
                  <a:close/>
                  <a:moveTo>
                    <a:pt x="18497" y="11708"/>
                  </a:moveTo>
                  <a:cubicBezTo>
                    <a:pt x="18602" y="11791"/>
                    <a:pt x="18727" y="11896"/>
                    <a:pt x="18832" y="11980"/>
                  </a:cubicBezTo>
                  <a:cubicBezTo>
                    <a:pt x="18748" y="12001"/>
                    <a:pt x="18685" y="12063"/>
                    <a:pt x="18602" y="12084"/>
                  </a:cubicBezTo>
                  <a:cubicBezTo>
                    <a:pt x="18581" y="12084"/>
                    <a:pt x="18581" y="12105"/>
                    <a:pt x="18581" y="12105"/>
                  </a:cubicBezTo>
                  <a:cubicBezTo>
                    <a:pt x="18392" y="12084"/>
                    <a:pt x="18246" y="12084"/>
                    <a:pt x="18058" y="12084"/>
                  </a:cubicBezTo>
                  <a:lnTo>
                    <a:pt x="17974" y="12084"/>
                  </a:lnTo>
                  <a:cubicBezTo>
                    <a:pt x="18141" y="11980"/>
                    <a:pt x="18246" y="11896"/>
                    <a:pt x="18330" y="11812"/>
                  </a:cubicBezTo>
                  <a:cubicBezTo>
                    <a:pt x="18392" y="11791"/>
                    <a:pt x="18455" y="11749"/>
                    <a:pt x="18497" y="11708"/>
                  </a:cubicBezTo>
                  <a:close/>
                  <a:moveTo>
                    <a:pt x="15840" y="11164"/>
                  </a:moveTo>
                  <a:cubicBezTo>
                    <a:pt x="15882" y="11164"/>
                    <a:pt x="15944" y="11184"/>
                    <a:pt x="15986" y="11184"/>
                  </a:cubicBezTo>
                  <a:cubicBezTo>
                    <a:pt x="15840" y="11456"/>
                    <a:pt x="15526" y="11896"/>
                    <a:pt x="15338" y="12147"/>
                  </a:cubicBezTo>
                  <a:cubicBezTo>
                    <a:pt x="15233" y="12084"/>
                    <a:pt x="15128" y="11980"/>
                    <a:pt x="15024" y="11875"/>
                  </a:cubicBezTo>
                  <a:cubicBezTo>
                    <a:pt x="15003" y="11833"/>
                    <a:pt x="15003" y="11833"/>
                    <a:pt x="14961" y="11833"/>
                  </a:cubicBezTo>
                  <a:cubicBezTo>
                    <a:pt x="15024" y="11729"/>
                    <a:pt x="15107" y="11603"/>
                    <a:pt x="15128" y="11498"/>
                  </a:cubicBezTo>
                  <a:cubicBezTo>
                    <a:pt x="15358" y="11352"/>
                    <a:pt x="15589" y="11247"/>
                    <a:pt x="15840" y="11164"/>
                  </a:cubicBezTo>
                  <a:close/>
                  <a:moveTo>
                    <a:pt x="16384" y="11708"/>
                  </a:moveTo>
                  <a:cubicBezTo>
                    <a:pt x="16488" y="11791"/>
                    <a:pt x="16572" y="11896"/>
                    <a:pt x="16677" y="11980"/>
                  </a:cubicBezTo>
                  <a:cubicBezTo>
                    <a:pt x="16635" y="12001"/>
                    <a:pt x="16614" y="12042"/>
                    <a:pt x="16614" y="12105"/>
                  </a:cubicBezTo>
                  <a:cubicBezTo>
                    <a:pt x="16572" y="12126"/>
                    <a:pt x="16572" y="12126"/>
                    <a:pt x="16593" y="12147"/>
                  </a:cubicBezTo>
                  <a:lnTo>
                    <a:pt x="16112" y="12231"/>
                  </a:lnTo>
                  <a:lnTo>
                    <a:pt x="16112" y="12231"/>
                  </a:lnTo>
                  <a:lnTo>
                    <a:pt x="16216" y="12126"/>
                  </a:lnTo>
                  <a:cubicBezTo>
                    <a:pt x="16246" y="12111"/>
                    <a:pt x="16234" y="12096"/>
                    <a:pt x="16217" y="12096"/>
                  </a:cubicBezTo>
                  <a:cubicBezTo>
                    <a:pt x="16209" y="12096"/>
                    <a:pt x="16202" y="12099"/>
                    <a:pt x="16195" y="12105"/>
                  </a:cubicBezTo>
                  <a:lnTo>
                    <a:pt x="16175" y="12126"/>
                  </a:lnTo>
                  <a:lnTo>
                    <a:pt x="16175" y="12105"/>
                  </a:lnTo>
                  <a:lnTo>
                    <a:pt x="16112" y="12042"/>
                  </a:lnTo>
                  <a:cubicBezTo>
                    <a:pt x="16195" y="11938"/>
                    <a:pt x="16300" y="11812"/>
                    <a:pt x="16384" y="11708"/>
                  </a:cubicBezTo>
                  <a:close/>
                  <a:moveTo>
                    <a:pt x="16077" y="11413"/>
                  </a:moveTo>
                  <a:cubicBezTo>
                    <a:pt x="16080" y="11435"/>
                    <a:pt x="16091" y="11457"/>
                    <a:pt x="16112" y="11477"/>
                  </a:cubicBezTo>
                  <a:lnTo>
                    <a:pt x="16195" y="11561"/>
                  </a:lnTo>
                  <a:cubicBezTo>
                    <a:pt x="16091" y="11687"/>
                    <a:pt x="16007" y="11791"/>
                    <a:pt x="15902" y="11917"/>
                  </a:cubicBezTo>
                  <a:lnTo>
                    <a:pt x="15882" y="11896"/>
                  </a:lnTo>
                  <a:cubicBezTo>
                    <a:pt x="15871" y="11880"/>
                    <a:pt x="15859" y="11874"/>
                    <a:pt x="15849" y="11874"/>
                  </a:cubicBezTo>
                  <a:cubicBezTo>
                    <a:pt x="15816" y="11874"/>
                    <a:pt x="15793" y="11933"/>
                    <a:pt x="15840" y="11980"/>
                  </a:cubicBezTo>
                  <a:lnTo>
                    <a:pt x="15861" y="12001"/>
                  </a:lnTo>
                  <a:cubicBezTo>
                    <a:pt x="15777" y="12105"/>
                    <a:pt x="15693" y="12231"/>
                    <a:pt x="15630" y="12335"/>
                  </a:cubicBezTo>
                  <a:cubicBezTo>
                    <a:pt x="15568" y="12314"/>
                    <a:pt x="15484" y="12293"/>
                    <a:pt x="15463" y="12252"/>
                  </a:cubicBezTo>
                  <a:cubicBezTo>
                    <a:pt x="15484" y="12210"/>
                    <a:pt x="15526" y="12189"/>
                    <a:pt x="15547" y="12189"/>
                  </a:cubicBezTo>
                  <a:cubicBezTo>
                    <a:pt x="15736" y="11930"/>
                    <a:pt x="15897" y="11672"/>
                    <a:pt x="16077" y="11413"/>
                  </a:cubicBezTo>
                  <a:close/>
                  <a:moveTo>
                    <a:pt x="14919" y="11980"/>
                  </a:moveTo>
                  <a:cubicBezTo>
                    <a:pt x="14919" y="11980"/>
                    <a:pt x="14919" y="12001"/>
                    <a:pt x="14940" y="12001"/>
                  </a:cubicBezTo>
                  <a:cubicBezTo>
                    <a:pt x="15045" y="12105"/>
                    <a:pt x="15149" y="12210"/>
                    <a:pt x="15254" y="12293"/>
                  </a:cubicBezTo>
                  <a:lnTo>
                    <a:pt x="15212" y="12335"/>
                  </a:lnTo>
                  <a:cubicBezTo>
                    <a:pt x="15201" y="12330"/>
                    <a:pt x="15190" y="12327"/>
                    <a:pt x="15180" y="12327"/>
                  </a:cubicBezTo>
                  <a:cubicBezTo>
                    <a:pt x="15152" y="12327"/>
                    <a:pt x="15134" y="12347"/>
                    <a:pt x="15149" y="12377"/>
                  </a:cubicBezTo>
                  <a:cubicBezTo>
                    <a:pt x="15158" y="12419"/>
                    <a:pt x="15180" y="12434"/>
                    <a:pt x="15209" y="12434"/>
                  </a:cubicBezTo>
                  <a:cubicBezTo>
                    <a:pt x="15251" y="12434"/>
                    <a:pt x="15309" y="12402"/>
                    <a:pt x="15358" y="12377"/>
                  </a:cubicBezTo>
                  <a:cubicBezTo>
                    <a:pt x="15379" y="12398"/>
                    <a:pt x="15421" y="12398"/>
                    <a:pt x="15421" y="12419"/>
                  </a:cubicBezTo>
                  <a:cubicBezTo>
                    <a:pt x="15233" y="12482"/>
                    <a:pt x="15045" y="12545"/>
                    <a:pt x="14856" y="12607"/>
                  </a:cubicBezTo>
                  <a:lnTo>
                    <a:pt x="14835" y="12586"/>
                  </a:lnTo>
                  <a:cubicBezTo>
                    <a:pt x="14752" y="12545"/>
                    <a:pt x="14689" y="12503"/>
                    <a:pt x="14605" y="12440"/>
                  </a:cubicBezTo>
                  <a:cubicBezTo>
                    <a:pt x="14647" y="12335"/>
                    <a:pt x="14731" y="12231"/>
                    <a:pt x="14814" y="12126"/>
                  </a:cubicBezTo>
                  <a:cubicBezTo>
                    <a:pt x="14835" y="12084"/>
                    <a:pt x="14898" y="12021"/>
                    <a:pt x="14919" y="11980"/>
                  </a:cubicBezTo>
                  <a:close/>
                  <a:moveTo>
                    <a:pt x="14710" y="11687"/>
                  </a:moveTo>
                  <a:cubicBezTo>
                    <a:pt x="14333" y="12001"/>
                    <a:pt x="13998" y="12398"/>
                    <a:pt x="13768" y="12712"/>
                  </a:cubicBezTo>
                  <a:cubicBezTo>
                    <a:pt x="13768" y="12712"/>
                    <a:pt x="13747" y="12712"/>
                    <a:pt x="13747" y="12670"/>
                  </a:cubicBezTo>
                  <a:cubicBezTo>
                    <a:pt x="13873" y="12503"/>
                    <a:pt x="14019" y="12314"/>
                    <a:pt x="14166" y="12126"/>
                  </a:cubicBezTo>
                  <a:cubicBezTo>
                    <a:pt x="14333" y="11980"/>
                    <a:pt x="14522" y="11812"/>
                    <a:pt x="14710" y="11687"/>
                  </a:cubicBezTo>
                  <a:close/>
                  <a:moveTo>
                    <a:pt x="14501" y="12607"/>
                  </a:moveTo>
                  <a:cubicBezTo>
                    <a:pt x="14542" y="12628"/>
                    <a:pt x="14605" y="12670"/>
                    <a:pt x="14626" y="12712"/>
                  </a:cubicBezTo>
                  <a:cubicBezTo>
                    <a:pt x="14542" y="12733"/>
                    <a:pt x="14438" y="12754"/>
                    <a:pt x="14375" y="12817"/>
                  </a:cubicBezTo>
                  <a:cubicBezTo>
                    <a:pt x="14417" y="12733"/>
                    <a:pt x="14480" y="12670"/>
                    <a:pt x="14501" y="12607"/>
                  </a:cubicBezTo>
                  <a:close/>
                  <a:moveTo>
                    <a:pt x="15045" y="11561"/>
                  </a:moveTo>
                  <a:cubicBezTo>
                    <a:pt x="14898" y="11812"/>
                    <a:pt x="14689" y="12063"/>
                    <a:pt x="14501" y="12314"/>
                  </a:cubicBezTo>
                  <a:cubicBezTo>
                    <a:pt x="14480" y="12314"/>
                    <a:pt x="14480" y="12293"/>
                    <a:pt x="14438" y="12252"/>
                  </a:cubicBezTo>
                  <a:cubicBezTo>
                    <a:pt x="14432" y="12250"/>
                    <a:pt x="14426" y="12250"/>
                    <a:pt x="14419" y="12250"/>
                  </a:cubicBezTo>
                  <a:cubicBezTo>
                    <a:pt x="14319" y="12250"/>
                    <a:pt x="14214" y="12401"/>
                    <a:pt x="14312" y="12440"/>
                  </a:cubicBezTo>
                  <a:cubicBezTo>
                    <a:pt x="14333" y="12482"/>
                    <a:pt x="14375" y="12482"/>
                    <a:pt x="14396" y="12503"/>
                  </a:cubicBezTo>
                  <a:cubicBezTo>
                    <a:pt x="14312" y="12628"/>
                    <a:pt x="14229" y="12754"/>
                    <a:pt x="14187" y="12900"/>
                  </a:cubicBezTo>
                  <a:lnTo>
                    <a:pt x="14166" y="12900"/>
                  </a:lnTo>
                  <a:cubicBezTo>
                    <a:pt x="14061" y="12837"/>
                    <a:pt x="13978" y="12754"/>
                    <a:pt x="13873" y="12712"/>
                  </a:cubicBezTo>
                  <a:cubicBezTo>
                    <a:pt x="14187" y="12335"/>
                    <a:pt x="14605" y="11896"/>
                    <a:pt x="15045" y="11561"/>
                  </a:cubicBezTo>
                  <a:close/>
                  <a:moveTo>
                    <a:pt x="25506" y="10096"/>
                  </a:moveTo>
                  <a:cubicBezTo>
                    <a:pt x="25590" y="10138"/>
                    <a:pt x="25674" y="10180"/>
                    <a:pt x="25778" y="10222"/>
                  </a:cubicBezTo>
                  <a:cubicBezTo>
                    <a:pt x="25716" y="10243"/>
                    <a:pt x="25695" y="10285"/>
                    <a:pt x="25632" y="10285"/>
                  </a:cubicBezTo>
                  <a:cubicBezTo>
                    <a:pt x="25381" y="10410"/>
                    <a:pt x="25109" y="10536"/>
                    <a:pt x="24858" y="10640"/>
                  </a:cubicBezTo>
                  <a:cubicBezTo>
                    <a:pt x="24879" y="10640"/>
                    <a:pt x="24879" y="10661"/>
                    <a:pt x="24941" y="10661"/>
                  </a:cubicBezTo>
                  <a:cubicBezTo>
                    <a:pt x="25172" y="10599"/>
                    <a:pt x="25402" y="10494"/>
                    <a:pt x="25632" y="10389"/>
                  </a:cubicBezTo>
                  <a:cubicBezTo>
                    <a:pt x="25737" y="10327"/>
                    <a:pt x="25883" y="10306"/>
                    <a:pt x="25988" y="10243"/>
                  </a:cubicBezTo>
                  <a:cubicBezTo>
                    <a:pt x="26113" y="10285"/>
                    <a:pt x="26218" y="10327"/>
                    <a:pt x="26343" y="10327"/>
                  </a:cubicBezTo>
                  <a:cubicBezTo>
                    <a:pt x="25925" y="10515"/>
                    <a:pt x="25506" y="10766"/>
                    <a:pt x="25172" y="11038"/>
                  </a:cubicBezTo>
                  <a:cubicBezTo>
                    <a:pt x="25151" y="11059"/>
                    <a:pt x="25172" y="11059"/>
                    <a:pt x="25172" y="11080"/>
                  </a:cubicBezTo>
                  <a:cubicBezTo>
                    <a:pt x="24879" y="11080"/>
                    <a:pt x="24544" y="11247"/>
                    <a:pt x="24314" y="11331"/>
                  </a:cubicBezTo>
                  <a:cubicBezTo>
                    <a:pt x="24209" y="11352"/>
                    <a:pt x="24084" y="11394"/>
                    <a:pt x="23958" y="11436"/>
                  </a:cubicBezTo>
                  <a:cubicBezTo>
                    <a:pt x="23979" y="11394"/>
                    <a:pt x="23979" y="11352"/>
                    <a:pt x="23979" y="11289"/>
                  </a:cubicBezTo>
                  <a:cubicBezTo>
                    <a:pt x="23979" y="11277"/>
                    <a:pt x="23965" y="11265"/>
                    <a:pt x="23949" y="11265"/>
                  </a:cubicBezTo>
                  <a:cubicBezTo>
                    <a:pt x="23938" y="11265"/>
                    <a:pt x="23925" y="11271"/>
                    <a:pt x="23916" y="11289"/>
                  </a:cubicBezTo>
                  <a:cubicBezTo>
                    <a:pt x="23770" y="11540"/>
                    <a:pt x="23226" y="11666"/>
                    <a:pt x="22975" y="11770"/>
                  </a:cubicBezTo>
                  <a:cubicBezTo>
                    <a:pt x="22724" y="11791"/>
                    <a:pt x="22473" y="11896"/>
                    <a:pt x="22263" y="11980"/>
                  </a:cubicBezTo>
                  <a:cubicBezTo>
                    <a:pt x="22152" y="12017"/>
                    <a:pt x="21444" y="12352"/>
                    <a:pt x="21245" y="12352"/>
                  </a:cubicBezTo>
                  <a:cubicBezTo>
                    <a:pt x="21220" y="12352"/>
                    <a:pt x="21203" y="12347"/>
                    <a:pt x="21196" y="12335"/>
                  </a:cubicBezTo>
                  <a:cubicBezTo>
                    <a:pt x="21192" y="12331"/>
                    <a:pt x="21187" y="12330"/>
                    <a:pt x="21181" y="12330"/>
                  </a:cubicBezTo>
                  <a:cubicBezTo>
                    <a:pt x="21155" y="12330"/>
                    <a:pt x="21116" y="12364"/>
                    <a:pt x="21133" y="12398"/>
                  </a:cubicBezTo>
                  <a:cubicBezTo>
                    <a:pt x="21179" y="12444"/>
                    <a:pt x="21246" y="12461"/>
                    <a:pt x="21319" y="12461"/>
                  </a:cubicBezTo>
                  <a:cubicBezTo>
                    <a:pt x="21480" y="12461"/>
                    <a:pt x="21675" y="12378"/>
                    <a:pt x="21761" y="12335"/>
                  </a:cubicBezTo>
                  <a:cubicBezTo>
                    <a:pt x="21845" y="12314"/>
                    <a:pt x="21908" y="12293"/>
                    <a:pt x="21970" y="12252"/>
                  </a:cubicBezTo>
                  <a:lnTo>
                    <a:pt x="21970" y="12252"/>
                  </a:lnTo>
                  <a:cubicBezTo>
                    <a:pt x="21949" y="12293"/>
                    <a:pt x="21928" y="12293"/>
                    <a:pt x="21908" y="12314"/>
                  </a:cubicBezTo>
                  <a:cubicBezTo>
                    <a:pt x="21845" y="12377"/>
                    <a:pt x="21928" y="12398"/>
                    <a:pt x="21949" y="12398"/>
                  </a:cubicBezTo>
                  <a:lnTo>
                    <a:pt x="22117" y="12314"/>
                  </a:lnTo>
                  <a:lnTo>
                    <a:pt x="22117" y="12314"/>
                  </a:lnTo>
                  <a:cubicBezTo>
                    <a:pt x="22075" y="12377"/>
                    <a:pt x="22117" y="12440"/>
                    <a:pt x="22180" y="12440"/>
                  </a:cubicBezTo>
                  <a:cubicBezTo>
                    <a:pt x="22535" y="12398"/>
                    <a:pt x="22849" y="12377"/>
                    <a:pt x="23184" y="12335"/>
                  </a:cubicBezTo>
                  <a:cubicBezTo>
                    <a:pt x="23289" y="12335"/>
                    <a:pt x="23393" y="12314"/>
                    <a:pt x="23498" y="12314"/>
                  </a:cubicBezTo>
                  <a:cubicBezTo>
                    <a:pt x="23435" y="12335"/>
                    <a:pt x="23393" y="12335"/>
                    <a:pt x="23309" y="12377"/>
                  </a:cubicBezTo>
                  <a:cubicBezTo>
                    <a:pt x="23289" y="12377"/>
                    <a:pt x="23309" y="12398"/>
                    <a:pt x="23309" y="12398"/>
                  </a:cubicBezTo>
                  <a:cubicBezTo>
                    <a:pt x="23937" y="12335"/>
                    <a:pt x="24565" y="12105"/>
                    <a:pt x="25151" y="11896"/>
                  </a:cubicBezTo>
                  <a:cubicBezTo>
                    <a:pt x="25193" y="11875"/>
                    <a:pt x="25172" y="11812"/>
                    <a:pt x="25109" y="11812"/>
                  </a:cubicBezTo>
                  <a:lnTo>
                    <a:pt x="25008" y="11812"/>
                  </a:lnTo>
                  <a:cubicBezTo>
                    <a:pt x="24986" y="11826"/>
                    <a:pt x="24963" y="11840"/>
                    <a:pt x="24941" y="11854"/>
                  </a:cubicBezTo>
                  <a:cubicBezTo>
                    <a:pt x="24628" y="11896"/>
                    <a:pt x="24335" y="12021"/>
                    <a:pt x="24021" y="12168"/>
                  </a:cubicBezTo>
                  <a:cubicBezTo>
                    <a:pt x="24042" y="12126"/>
                    <a:pt x="24042" y="12084"/>
                    <a:pt x="24000" y="12084"/>
                  </a:cubicBezTo>
                  <a:cubicBezTo>
                    <a:pt x="23975" y="12082"/>
                    <a:pt x="23951" y="12081"/>
                    <a:pt x="23927" y="12081"/>
                  </a:cubicBezTo>
                  <a:cubicBezTo>
                    <a:pt x="23683" y="12081"/>
                    <a:pt x="23452" y="12170"/>
                    <a:pt x="23205" y="12189"/>
                  </a:cubicBezTo>
                  <a:cubicBezTo>
                    <a:pt x="22891" y="12231"/>
                    <a:pt x="22577" y="12231"/>
                    <a:pt x="22263" y="12293"/>
                  </a:cubicBezTo>
                  <a:cubicBezTo>
                    <a:pt x="22452" y="12189"/>
                    <a:pt x="22661" y="12105"/>
                    <a:pt x="22870" y="12021"/>
                  </a:cubicBezTo>
                  <a:cubicBezTo>
                    <a:pt x="23017" y="12001"/>
                    <a:pt x="23163" y="11959"/>
                    <a:pt x="23309" y="11896"/>
                  </a:cubicBezTo>
                  <a:cubicBezTo>
                    <a:pt x="23330" y="11896"/>
                    <a:pt x="23330" y="11875"/>
                    <a:pt x="23330" y="11854"/>
                  </a:cubicBezTo>
                  <a:cubicBezTo>
                    <a:pt x="23372" y="11854"/>
                    <a:pt x="23372" y="11812"/>
                    <a:pt x="23393" y="11812"/>
                  </a:cubicBezTo>
                  <a:cubicBezTo>
                    <a:pt x="23477" y="11791"/>
                    <a:pt x="23602" y="11749"/>
                    <a:pt x="23707" y="11687"/>
                  </a:cubicBezTo>
                  <a:cubicBezTo>
                    <a:pt x="23853" y="11624"/>
                    <a:pt x="23979" y="11603"/>
                    <a:pt x="24146" y="11561"/>
                  </a:cubicBezTo>
                  <a:cubicBezTo>
                    <a:pt x="24377" y="11498"/>
                    <a:pt x="24586" y="11436"/>
                    <a:pt x="24816" y="11373"/>
                  </a:cubicBezTo>
                  <a:cubicBezTo>
                    <a:pt x="24948" y="11329"/>
                    <a:pt x="25101" y="11316"/>
                    <a:pt x="25238" y="11268"/>
                  </a:cubicBezTo>
                  <a:lnTo>
                    <a:pt x="25238" y="11268"/>
                  </a:lnTo>
                  <a:cubicBezTo>
                    <a:pt x="25188" y="11302"/>
                    <a:pt x="25138" y="11336"/>
                    <a:pt x="25088" y="11373"/>
                  </a:cubicBezTo>
                  <a:cubicBezTo>
                    <a:pt x="25054" y="11424"/>
                    <a:pt x="25062" y="11462"/>
                    <a:pt x="25089" y="11462"/>
                  </a:cubicBezTo>
                  <a:cubicBezTo>
                    <a:pt x="25095" y="11462"/>
                    <a:pt x="25101" y="11460"/>
                    <a:pt x="25109" y="11456"/>
                  </a:cubicBezTo>
                  <a:cubicBezTo>
                    <a:pt x="25778" y="11080"/>
                    <a:pt x="26741" y="10954"/>
                    <a:pt x="27264" y="10389"/>
                  </a:cubicBezTo>
                  <a:cubicBezTo>
                    <a:pt x="27431" y="10389"/>
                    <a:pt x="27599" y="10348"/>
                    <a:pt x="27766" y="10348"/>
                  </a:cubicBezTo>
                  <a:cubicBezTo>
                    <a:pt x="27285" y="10536"/>
                    <a:pt x="26866" y="10808"/>
                    <a:pt x="26427" y="11038"/>
                  </a:cubicBezTo>
                  <a:cubicBezTo>
                    <a:pt x="25960" y="11272"/>
                    <a:pt x="25474" y="11524"/>
                    <a:pt x="25038" y="11794"/>
                  </a:cubicBezTo>
                  <a:lnTo>
                    <a:pt x="25038" y="11794"/>
                  </a:lnTo>
                  <a:cubicBezTo>
                    <a:pt x="25519" y="11627"/>
                    <a:pt x="25963" y="11385"/>
                    <a:pt x="26427" y="11164"/>
                  </a:cubicBezTo>
                  <a:cubicBezTo>
                    <a:pt x="26866" y="10933"/>
                    <a:pt x="27369" y="10724"/>
                    <a:pt x="27766" y="10410"/>
                  </a:cubicBezTo>
                  <a:cubicBezTo>
                    <a:pt x="27787" y="10389"/>
                    <a:pt x="27787" y="10348"/>
                    <a:pt x="27766" y="10327"/>
                  </a:cubicBezTo>
                  <a:lnTo>
                    <a:pt x="27871" y="10327"/>
                  </a:lnTo>
                  <a:cubicBezTo>
                    <a:pt x="28129" y="10310"/>
                    <a:pt x="28384" y="10303"/>
                    <a:pt x="28639" y="10303"/>
                  </a:cubicBezTo>
                  <a:cubicBezTo>
                    <a:pt x="29683" y="10303"/>
                    <a:pt x="30702" y="10430"/>
                    <a:pt x="31763" y="10599"/>
                  </a:cubicBezTo>
                  <a:cubicBezTo>
                    <a:pt x="32830" y="10745"/>
                    <a:pt x="33897" y="10766"/>
                    <a:pt x="34985" y="10829"/>
                  </a:cubicBezTo>
                  <a:cubicBezTo>
                    <a:pt x="34776" y="10912"/>
                    <a:pt x="34566" y="11038"/>
                    <a:pt x="34399" y="11122"/>
                  </a:cubicBezTo>
                  <a:cubicBezTo>
                    <a:pt x="33960" y="11331"/>
                    <a:pt x="33541" y="11561"/>
                    <a:pt x="33039" y="11666"/>
                  </a:cubicBezTo>
                  <a:cubicBezTo>
                    <a:pt x="33018" y="11666"/>
                    <a:pt x="33039" y="11687"/>
                    <a:pt x="33039" y="11687"/>
                  </a:cubicBezTo>
                  <a:cubicBezTo>
                    <a:pt x="33060" y="11688"/>
                    <a:pt x="33082" y="11688"/>
                    <a:pt x="33103" y="11688"/>
                  </a:cubicBezTo>
                  <a:cubicBezTo>
                    <a:pt x="33456" y="11688"/>
                    <a:pt x="33789" y="11531"/>
                    <a:pt x="34085" y="11373"/>
                  </a:cubicBezTo>
                  <a:cubicBezTo>
                    <a:pt x="34357" y="11268"/>
                    <a:pt x="34608" y="11143"/>
                    <a:pt x="34880" y="11038"/>
                  </a:cubicBezTo>
                  <a:cubicBezTo>
                    <a:pt x="34943" y="11017"/>
                    <a:pt x="35048" y="10975"/>
                    <a:pt x="35152" y="10954"/>
                  </a:cubicBezTo>
                  <a:cubicBezTo>
                    <a:pt x="35194" y="10975"/>
                    <a:pt x="35215" y="11038"/>
                    <a:pt x="35236" y="11059"/>
                  </a:cubicBezTo>
                  <a:cubicBezTo>
                    <a:pt x="35006" y="11164"/>
                    <a:pt x="34776" y="11289"/>
                    <a:pt x="34525" y="11373"/>
                  </a:cubicBezTo>
                  <a:cubicBezTo>
                    <a:pt x="34483" y="11394"/>
                    <a:pt x="34504" y="11477"/>
                    <a:pt x="34566" y="11477"/>
                  </a:cubicBezTo>
                  <a:cubicBezTo>
                    <a:pt x="34817" y="11394"/>
                    <a:pt x="35089" y="11289"/>
                    <a:pt x="35341" y="11184"/>
                  </a:cubicBezTo>
                  <a:cubicBezTo>
                    <a:pt x="35508" y="11331"/>
                    <a:pt x="35675" y="11394"/>
                    <a:pt x="35843" y="11394"/>
                  </a:cubicBezTo>
                  <a:cubicBezTo>
                    <a:pt x="35864" y="11394"/>
                    <a:pt x="35885" y="11373"/>
                    <a:pt x="35864" y="11352"/>
                  </a:cubicBezTo>
                  <a:cubicBezTo>
                    <a:pt x="35759" y="11268"/>
                    <a:pt x="35613" y="11184"/>
                    <a:pt x="35466" y="11184"/>
                  </a:cubicBezTo>
                  <a:cubicBezTo>
                    <a:pt x="35466" y="11184"/>
                    <a:pt x="35508" y="11164"/>
                    <a:pt x="35529" y="11164"/>
                  </a:cubicBezTo>
                  <a:cubicBezTo>
                    <a:pt x="35675" y="11122"/>
                    <a:pt x="35843" y="11038"/>
                    <a:pt x="35989" y="10954"/>
                  </a:cubicBezTo>
                  <a:cubicBezTo>
                    <a:pt x="36136" y="10975"/>
                    <a:pt x="36261" y="10975"/>
                    <a:pt x="36387" y="11017"/>
                  </a:cubicBezTo>
                  <a:cubicBezTo>
                    <a:pt x="36449" y="11122"/>
                    <a:pt x="36491" y="11226"/>
                    <a:pt x="36596" y="11331"/>
                  </a:cubicBezTo>
                  <a:lnTo>
                    <a:pt x="36617" y="11352"/>
                  </a:lnTo>
                  <a:cubicBezTo>
                    <a:pt x="35424" y="11477"/>
                    <a:pt x="34211" y="11687"/>
                    <a:pt x="33039" y="11896"/>
                  </a:cubicBezTo>
                  <a:cubicBezTo>
                    <a:pt x="31909" y="12105"/>
                    <a:pt x="30821" y="12398"/>
                    <a:pt x="29691" y="12586"/>
                  </a:cubicBezTo>
                  <a:cubicBezTo>
                    <a:pt x="29775" y="12545"/>
                    <a:pt x="29817" y="12503"/>
                    <a:pt x="29900" y="12482"/>
                  </a:cubicBezTo>
                  <a:cubicBezTo>
                    <a:pt x="29984" y="12419"/>
                    <a:pt x="30089" y="12377"/>
                    <a:pt x="30172" y="12335"/>
                  </a:cubicBezTo>
                  <a:cubicBezTo>
                    <a:pt x="30758" y="12189"/>
                    <a:pt x="31365" y="12021"/>
                    <a:pt x="31951" y="11791"/>
                  </a:cubicBezTo>
                  <a:cubicBezTo>
                    <a:pt x="32328" y="11645"/>
                    <a:pt x="33102" y="11394"/>
                    <a:pt x="33227" y="10975"/>
                  </a:cubicBezTo>
                  <a:cubicBezTo>
                    <a:pt x="33227" y="10958"/>
                    <a:pt x="33214" y="10928"/>
                    <a:pt x="33186" y="10928"/>
                  </a:cubicBezTo>
                  <a:cubicBezTo>
                    <a:pt x="33180" y="10928"/>
                    <a:pt x="33172" y="10929"/>
                    <a:pt x="33164" y="10933"/>
                  </a:cubicBezTo>
                  <a:cubicBezTo>
                    <a:pt x="33018" y="11017"/>
                    <a:pt x="32892" y="11122"/>
                    <a:pt x="32746" y="11226"/>
                  </a:cubicBezTo>
                  <a:cubicBezTo>
                    <a:pt x="32432" y="11436"/>
                    <a:pt x="32076" y="11582"/>
                    <a:pt x="31742" y="11708"/>
                  </a:cubicBezTo>
                  <a:cubicBezTo>
                    <a:pt x="31344" y="11875"/>
                    <a:pt x="30947" y="12001"/>
                    <a:pt x="30549" y="12126"/>
                  </a:cubicBezTo>
                  <a:cubicBezTo>
                    <a:pt x="30737" y="12021"/>
                    <a:pt x="30905" y="11917"/>
                    <a:pt x="31072" y="11854"/>
                  </a:cubicBezTo>
                  <a:cubicBezTo>
                    <a:pt x="31386" y="11666"/>
                    <a:pt x="31867" y="11247"/>
                    <a:pt x="32223" y="11226"/>
                  </a:cubicBezTo>
                  <a:lnTo>
                    <a:pt x="32223" y="11247"/>
                  </a:lnTo>
                  <a:lnTo>
                    <a:pt x="32265" y="11247"/>
                  </a:lnTo>
                  <a:lnTo>
                    <a:pt x="32265" y="11226"/>
                  </a:lnTo>
                  <a:cubicBezTo>
                    <a:pt x="32265" y="11226"/>
                    <a:pt x="32286" y="11184"/>
                    <a:pt x="32286" y="11164"/>
                  </a:cubicBezTo>
                  <a:cubicBezTo>
                    <a:pt x="32286" y="11143"/>
                    <a:pt x="32286" y="11080"/>
                    <a:pt x="32223" y="11080"/>
                  </a:cubicBezTo>
                  <a:cubicBezTo>
                    <a:pt x="32181" y="11080"/>
                    <a:pt x="32097" y="11080"/>
                    <a:pt x="32056" y="11122"/>
                  </a:cubicBezTo>
                  <a:lnTo>
                    <a:pt x="31993" y="11122"/>
                  </a:lnTo>
                  <a:cubicBezTo>
                    <a:pt x="31972" y="11122"/>
                    <a:pt x="31972" y="11143"/>
                    <a:pt x="31972" y="11143"/>
                  </a:cubicBezTo>
                  <a:cubicBezTo>
                    <a:pt x="31888" y="11184"/>
                    <a:pt x="31804" y="11247"/>
                    <a:pt x="31742" y="11268"/>
                  </a:cubicBezTo>
                  <a:cubicBezTo>
                    <a:pt x="31344" y="11477"/>
                    <a:pt x="30947" y="11708"/>
                    <a:pt x="30591" y="11959"/>
                  </a:cubicBezTo>
                  <a:cubicBezTo>
                    <a:pt x="30235" y="12168"/>
                    <a:pt x="29817" y="12419"/>
                    <a:pt x="29377" y="12649"/>
                  </a:cubicBezTo>
                  <a:cubicBezTo>
                    <a:pt x="29168" y="12691"/>
                    <a:pt x="28980" y="12712"/>
                    <a:pt x="28771" y="12733"/>
                  </a:cubicBezTo>
                  <a:cubicBezTo>
                    <a:pt x="28274" y="12793"/>
                    <a:pt x="27713" y="12940"/>
                    <a:pt x="27172" y="12940"/>
                  </a:cubicBezTo>
                  <a:cubicBezTo>
                    <a:pt x="26961" y="12940"/>
                    <a:pt x="26753" y="12917"/>
                    <a:pt x="26553" y="12858"/>
                  </a:cubicBezTo>
                  <a:cubicBezTo>
                    <a:pt x="26050" y="12712"/>
                    <a:pt x="25590" y="12503"/>
                    <a:pt x="25067" y="12419"/>
                  </a:cubicBezTo>
                  <a:cubicBezTo>
                    <a:pt x="25067" y="12419"/>
                    <a:pt x="25046" y="12398"/>
                    <a:pt x="25004" y="12398"/>
                  </a:cubicBezTo>
                  <a:lnTo>
                    <a:pt x="24983" y="12398"/>
                  </a:lnTo>
                  <a:cubicBezTo>
                    <a:pt x="24900" y="12398"/>
                    <a:pt x="24858" y="12377"/>
                    <a:pt x="24774" y="12377"/>
                  </a:cubicBezTo>
                  <a:cubicBezTo>
                    <a:pt x="24669" y="12377"/>
                    <a:pt x="24628" y="12419"/>
                    <a:pt x="24628" y="12524"/>
                  </a:cubicBezTo>
                  <a:lnTo>
                    <a:pt x="24628" y="12545"/>
                  </a:lnTo>
                  <a:cubicBezTo>
                    <a:pt x="24460" y="12628"/>
                    <a:pt x="24314" y="12712"/>
                    <a:pt x="24146" y="12754"/>
                  </a:cubicBezTo>
                  <a:cubicBezTo>
                    <a:pt x="24105" y="12754"/>
                    <a:pt x="24021" y="12733"/>
                    <a:pt x="23958" y="12733"/>
                  </a:cubicBezTo>
                  <a:cubicBezTo>
                    <a:pt x="23937" y="12733"/>
                    <a:pt x="23916" y="12733"/>
                    <a:pt x="23916" y="12754"/>
                  </a:cubicBezTo>
                  <a:cubicBezTo>
                    <a:pt x="23845" y="12754"/>
                    <a:pt x="23773" y="12800"/>
                    <a:pt x="23714" y="12800"/>
                  </a:cubicBezTo>
                  <a:cubicBezTo>
                    <a:pt x="23704" y="12800"/>
                    <a:pt x="23695" y="12799"/>
                    <a:pt x="23686" y="12796"/>
                  </a:cubicBezTo>
                  <a:cubicBezTo>
                    <a:pt x="23644" y="12796"/>
                    <a:pt x="23623" y="12837"/>
                    <a:pt x="23686" y="12837"/>
                  </a:cubicBezTo>
                  <a:cubicBezTo>
                    <a:pt x="23707" y="12837"/>
                    <a:pt x="23749" y="12858"/>
                    <a:pt x="23791" y="12858"/>
                  </a:cubicBezTo>
                  <a:cubicBezTo>
                    <a:pt x="23707" y="12921"/>
                    <a:pt x="23623" y="12963"/>
                    <a:pt x="23581" y="13026"/>
                  </a:cubicBezTo>
                  <a:cubicBezTo>
                    <a:pt x="23100" y="12963"/>
                    <a:pt x="22640" y="12963"/>
                    <a:pt x="22180" y="12963"/>
                  </a:cubicBezTo>
                  <a:cubicBezTo>
                    <a:pt x="22159" y="12942"/>
                    <a:pt x="22117" y="12921"/>
                    <a:pt x="22075" y="12858"/>
                  </a:cubicBezTo>
                  <a:cubicBezTo>
                    <a:pt x="22054" y="12817"/>
                    <a:pt x="22033" y="12796"/>
                    <a:pt x="21970" y="12754"/>
                  </a:cubicBezTo>
                  <a:cubicBezTo>
                    <a:pt x="21928" y="12733"/>
                    <a:pt x="21908" y="12691"/>
                    <a:pt x="21845" y="12649"/>
                  </a:cubicBezTo>
                  <a:cubicBezTo>
                    <a:pt x="21831" y="12635"/>
                    <a:pt x="21812" y="12628"/>
                    <a:pt x="21793" y="12628"/>
                  </a:cubicBezTo>
                  <a:cubicBezTo>
                    <a:pt x="21754" y="12628"/>
                    <a:pt x="21712" y="12656"/>
                    <a:pt x="21698" y="12712"/>
                  </a:cubicBezTo>
                  <a:cubicBezTo>
                    <a:pt x="20694" y="12482"/>
                    <a:pt x="19732" y="12231"/>
                    <a:pt x="18727" y="12126"/>
                  </a:cubicBezTo>
                  <a:cubicBezTo>
                    <a:pt x="18978" y="12063"/>
                    <a:pt x="19188" y="11917"/>
                    <a:pt x="19397" y="11791"/>
                  </a:cubicBezTo>
                  <a:cubicBezTo>
                    <a:pt x="19564" y="11687"/>
                    <a:pt x="19773" y="11561"/>
                    <a:pt x="19962" y="11456"/>
                  </a:cubicBezTo>
                  <a:cubicBezTo>
                    <a:pt x="20087" y="11456"/>
                    <a:pt x="20234" y="11436"/>
                    <a:pt x="20359" y="11436"/>
                  </a:cubicBezTo>
                  <a:cubicBezTo>
                    <a:pt x="20192" y="11540"/>
                    <a:pt x="20066" y="11603"/>
                    <a:pt x="19920" y="11708"/>
                  </a:cubicBezTo>
                  <a:cubicBezTo>
                    <a:pt x="19857" y="11749"/>
                    <a:pt x="19857" y="11812"/>
                    <a:pt x="19878" y="11854"/>
                  </a:cubicBezTo>
                  <a:cubicBezTo>
                    <a:pt x="19732" y="11959"/>
                    <a:pt x="19564" y="12021"/>
                    <a:pt x="19418" y="12105"/>
                  </a:cubicBezTo>
                  <a:cubicBezTo>
                    <a:pt x="19397" y="12105"/>
                    <a:pt x="19418" y="12168"/>
                    <a:pt x="19439" y="12168"/>
                  </a:cubicBezTo>
                  <a:cubicBezTo>
                    <a:pt x="19857" y="12001"/>
                    <a:pt x="20255" y="11791"/>
                    <a:pt x="20673" y="11603"/>
                  </a:cubicBezTo>
                  <a:cubicBezTo>
                    <a:pt x="20882" y="11498"/>
                    <a:pt x="21112" y="11436"/>
                    <a:pt x="21343" y="11331"/>
                  </a:cubicBezTo>
                  <a:lnTo>
                    <a:pt x="21405" y="11331"/>
                  </a:lnTo>
                  <a:lnTo>
                    <a:pt x="20924" y="11561"/>
                  </a:lnTo>
                  <a:cubicBezTo>
                    <a:pt x="20882" y="11561"/>
                    <a:pt x="20799" y="11582"/>
                    <a:pt x="20757" y="11603"/>
                  </a:cubicBezTo>
                  <a:cubicBezTo>
                    <a:pt x="20715" y="11603"/>
                    <a:pt x="20757" y="11645"/>
                    <a:pt x="20757" y="11645"/>
                  </a:cubicBezTo>
                  <a:lnTo>
                    <a:pt x="20799" y="11645"/>
                  </a:lnTo>
                  <a:cubicBezTo>
                    <a:pt x="20778" y="11645"/>
                    <a:pt x="20778" y="11666"/>
                    <a:pt x="20757" y="11666"/>
                  </a:cubicBezTo>
                  <a:cubicBezTo>
                    <a:pt x="20694" y="11687"/>
                    <a:pt x="20045" y="12001"/>
                    <a:pt x="20150" y="12168"/>
                  </a:cubicBezTo>
                  <a:lnTo>
                    <a:pt x="20171" y="12168"/>
                  </a:lnTo>
                  <a:cubicBezTo>
                    <a:pt x="20171" y="12084"/>
                    <a:pt x="21112" y="11687"/>
                    <a:pt x="21217" y="11645"/>
                  </a:cubicBezTo>
                  <a:lnTo>
                    <a:pt x="21238" y="11645"/>
                  </a:lnTo>
                  <a:cubicBezTo>
                    <a:pt x="21656" y="11582"/>
                    <a:pt x="22075" y="11477"/>
                    <a:pt x="22473" y="11373"/>
                  </a:cubicBezTo>
                  <a:cubicBezTo>
                    <a:pt x="23100" y="11184"/>
                    <a:pt x="23812" y="11038"/>
                    <a:pt x="24377" y="10724"/>
                  </a:cubicBezTo>
                  <a:cubicBezTo>
                    <a:pt x="24418" y="10703"/>
                    <a:pt x="24418" y="10661"/>
                    <a:pt x="24377" y="10640"/>
                  </a:cubicBezTo>
                  <a:lnTo>
                    <a:pt x="24690" y="10494"/>
                  </a:lnTo>
                  <a:cubicBezTo>
                    <a:pt x="24962" y="10327"/>
                    <a:pt x="25255" y="10222"/>
                    <a:pt x="25506" y="10096"/>
                  </a:cubicBezTo>
                  <a:close/>
                  <a:moveTo>
                    <a:pt x="24042" y="12900"/>
                  </a:moveTo>
                  <a:cubicBezTo>
                    <a:pt x="24063" y="12942"/>
                    <a:pt x="24063" y="13026"/>
                    <a:pt x="24084" y="13068"/>
                  </a:cubicBezTo>
                  <a:cubicBezTo>
                    <a:pt x="24021" y="13047"/>
                    <a:pt x="23916" y="13047"/>
                    <a:pt x="23833" y="13047"/>
                  </a:cubicBezTo>
                  <a:cubicBezTo>
                    <a:pt x="23874" y="13005"/>
                    <a:pt x="23958" y="12942"/>
                    <a:pt x="24042" y="12900"/>
                  </a:cubicBezTo>
                  <a:close/>
                  <a:moveTo>
                    <a:pt x="13685" y="12796"/>
                  </a:moveTo>
                  <a:cubicBezTo>
                    <a:pt x="13685" y="12837"/>
                    <a:pt x="13664" y="12858"/>
                    <a:pt x="13664" y="12900"/>
                  </a:cubicBezTo>
                  <a:cubicBezTo>
                    <a:pt x="13649" y="12915"/>
                    <a:pt x="13665" y="12930"/>
                    <a:pt x="13676" y="12930"/>
                  </a:cubicBezTo>
                  <a:cubicBezTo>
                    <a:pt x="13681" y="12930"/>
                    <a:pt x="13685" y="12927"/>
                    <a:pt x="13685" y="12921"/>
                  </a:cubicBezTo>
                  <a:cubicBezTo>
                    <a:pt x="13706" y="12900"/>
                    <a:pt x="13747" y="12858"/>
                    <a:pt x="13747" y="12837"/>
                  </a:cubicBezTo>
                  <a:cubicBezTo>
                    <a:pt x="13810" y="12900"/>
                    <a:pt x="13894" y="12942"/>
                    <a:pt x="13978" y="12963"/>
                  </a:cubicBezTo>
                  <a:cubicBezTo>
                    <a:pt x="13789" y="13068"/>
                    <a:pt x="13580" y="13151"/>
                    <a:pt x="13392" y="13256"/>
                  </a:cubicBezTo>
                  <a:cubicBezTo>
                    <a:pt x="13496" y="13130"/>
                    <a:pt x="13580" y="12942"/>
                    <a:pt x="13685" y="12796"/>
                  </a:cubicBezTo>
                  <a:close/>
                  <a:moveTo>
                    <a:pt x="24565" y="12712"/>
                  </a:moveTo>
                  <a:cubicBezTo>
                    <a:pt x="24483" y="12891"/>
                    <a:pt x="24453" y="13109"/>
                    <a:pt x="24463" y="13305"/>
                  </a:cubicBezTo>
                  <a:lnTo>
                    <a:pt x="24463" y="13305"/>
                  </a:lnTo>
                  <a:cubicBezTo>
                    <a:pt x="24455" y="13274"/>
                    <a:pt x="24432" y="13252"/>
                    <a:pt x="24401" y="13252"/>
                  </a:cubicBezTo>
                  <a:cubicBezTo>
                    <a:pt x="24393" y="13252"/>
                    <a:pt x="24385" y="13253"/>
                    <a:pt x="24377" y="13256"/>
                  </a:cubicBezTo>
                  <a:lnTo>
                    <a:pt x="24356" y="13256"/>
                  </a:lnTo>
                  <a:cubicBezTo>
                    <a:pt x="24356" y="13235"/>
                    <a:pt x="24335" y="13235"/>
                    <a:pt x="24335" y="13193"/>
                  </a:cubicBezTo>
                  <a:lnTo>
                    <a:pt x="24418" y="13193"/>
                  </a:lnTo>
                  <a:cubicBezTo>
                    <a:pt x="24460" y="13193"/>
                    <a:pt x="24481" y="13089"/>
                    <a:pt x="24418" y="13089"/>
                  </a:cubicBezTo>
                  <a:cubicBezTo>
                    <a:pt x="24356" y="13089"/>
                    <a:pt x="24314" y="13068"/>
                    <a:pt x="24251" y="13068"/>
                  </a:cubicBezTo>
                  <a:cubicBezTo>
                    <a:pt x="24209" y="12984"/>
                    <a:pt x="24167" y="12879"/>
                    <a:pt x="24209" y="12837"/>
                  </a:cubicBezTo>
                  <a:cubicBezTo>
                    <a:pt x="24335" y="12817"/>
                    <a:pt x="24439" y="12754"/>
                    <a:pt x="24565" y="12712"/>
                  </a:cubicBezTo>
                  <a:close/>
                  <a:moveTo>
                    <a:pt x="24230" y="13277"/>
                  </a:moveTo>
                  <a:cubicBezTo>
                    <a:pt x="24230" y="13319"/>
                    <a:pt x="24251" y="13340"/>
                    <a:pt x="24251" y="13340"/>
                  </a:cubicBezTo>
                  <a:cubicBezTo>
                    <a:pt x="24193" y="13367"/>
                    <a:pt x="24136" y="13395"/>
                    <a:pt x="24081" y="13426"/>
                  </a:cubicBezTo>
                  <a:lnTo>
                    <a:pt x="24081" y="13426"/>
                  </a:lnTo>
                  <a:cubicBezTo>
                    <a:pt x="24082" y="13425"/>
                    <a:pt x="24083" y="13424"/>
                    <a:pt x="24084" y="13423"/>
                  </a:cubicBezTo>
                  <a:lnTo>
                    <a:pt x="24230" y="13277"/>
                  </a:lnTo>
                  <a:close/>
                  <a:moveTo>
                    <a:pt x="24465" y="13339"/>
                  </a:moveTo>
                  <a:cubicBezTo>
                    <a:pt x="24468" y="13382"/>
                    <a:pt x="24474" y="13425"/>
                    <a:pt x="24481" y="13465"/>
                  </a:cubicBezTo>
                  <a:lnTo>
                    <a:pt x="24460" y="13465"/>
                  </a:lnTo>
                  <a:cubicBezTo>
                    <a:pt x="24460" y="13444"/>
                    <a:pt x="24439" y="13444"/>
                    <a:pt x="24439" y="13402"/>
                  </a:cubicBezTo>
                  <a:cubicBezTo>
                    <a:pt x="24439" y="13381"/>
                    <a:pt x="24460" y="13361"/>
                    <a:pt x="24460" y="13361"/>
                  </a:cubicBezTo>
                  <a:cubicBezTo>
                    <a:pt x="24463" y="13353"/>
                    <a:pt x="24464" y="13346"/>
                    <a:pt x="24465" y="13339"/>
                  </a:cubicBezTo>
                  <a:close/>
                  <a:moveTo>
                    <a:pt x="22473" y="13151"/>
                  </a:moveTo>
                  <a:lnTo>
                    <a:pt x="22473" y="13151"/>
                  </a:lnTo>
                  <a:cubicBezTo>
                    <a:pt x="22807" y="13214"/>
                    <a:pt x="23163" y="13256"/>
                    <a:pt x="23498" y="13256"/>
                  </a:cubicBezTo>
                  <a:lnTo>
                    <a:pt x="23330" y="13486"/>
                  </a:lnTo>
                  <a:cubicBezTo>
                    <a:pt x="23226" y="13549"/>
                    <a:pt x="23163" y="13591"/>
                    <a:pt x="23058" y="13653"/>
                  </a:cubicBezTo>
                  <a:cubicBezTo>
                    <a:pt x="22870" y="13465"/>
                    <a:pt x="22661" y="13319"/>
                    <a:pt x="22473" y="13151"/>
                  </a:cubicBezTo>
                  <a:close/>
                  <a:moveTo>
                    <a:pt x="22012" y="13005"/>
                  </a:moveTo>
                  <a:cubicBezTo>
                    <a:pt x="22012" y="13005"/>
                    <a:pt x="22012" y="13026"/>
                    <a:pt x="22033" y="13026"/>
                  </a:cubicBezTo>
                  <a:cubicBezTo>
                    <a:pt x="22284" y="13277"/>
                    <a:pt x="22577" y="13570"/>
                    <a:pt x="22849" y="13800"/>
                  </a:cubicBezTo>
                  <a:cubicBezTo>
                    <a:pt x="22765" y="13779"/>
                    <a:pt x="22703" y="13737"/>
                    <a:pt x="22640" y="13695"/>
                  </a:cubicBezTo>
                  <a:cubicBezTo>
                    <a:pt x="22473" y="13591"/>
                    <a:pt x="22326" y="13444"/>
                    <a:pt x="22180" y="13277"/>
                  </a:cubicBezTo>
                  <a:cubicBezTo>
                    <a:pt x="22075" y="13172"/>
                    <a:pt x="21970" y="13068"/>
                    <a:pt x="21866" y="13005"/>
                  </a:cubicBezTo>
                  <a:close/>
                  <a:moveTo>
                    <a:pt x="24669" y="12649"/>
                  </a:moveTo>
                  <a:cubicBezTo>
                    <a:pt x="24669" y="13109"/>
                    <a:pt x="24774" y="13549"/>
                    <a:pt x="24941" y="13925"/>
                  </a:cubicBezTo>
                  <a:cubicBezTo>
                    <a:pt x="24941" y="13946"/>
                    <a:pt x="24900" y="13967"/>
                    <a:pt x="24879" y="13967"/>
                  </a:cubicBezTo>
                  <a:cubicBezTo>
                    <a:pt x="24879" y="13946"/>
                    <a:pt x="24858" y="13884"/>
                    <a:pt x="24837" y="13884"/>
                  </a:cubicBezTo>
                  <a:lnTo>
                    <a:pt x="24795" y="13884"/>
                  </a:lnTo>
                  <a:cubicBezTo>
                    <a:pt x="24753" y="13779"/>
                    <a:pt x="24690" y="13674"/>
                    <a:pt x="24669" y="13570"/>
                  </a:cubicBezTo>
                  <a:cubicBezTo>
                    <a:pt x="24586" y="13277"/>
                    <a:pt x="24628" y="13026"/>
                    <a:pt x="24586" y="12733"/>
                  </a:cubicBezTo>
                  <a:cubicBezTo>
                    <a:pt x="24586" y="12733"/>
                    <a:pt x="24586" y="12712"/>
                    <a:pt x="24565" y="12712"/>
                  </a:cubicBezTo>
                  <a:cubicBezTo>
                    <a:pt x="24586" y="12670"/>
                    <a:pt x="24649" y="12670"/>
                    <a:pt x="24669" y="12649"/>
                  </a:cubicBezTo>
                  <a:close/>
                  <a:moveTo>
                    <a:pt x="14438" y="11708"/>
                  </a:moveTo>
                  <a:cubicBezTo>
                    <a:pt x="14312" y="11812"/>
                    <a:pt x="14208" y="11917"/>
                    <a:pt x="14103" y="12001"/>
                  </a:cubicBezTo>
                  <a:cubicBezTo>
                    <a:pt x="13915" y="12168"/>
                    <a:pt x="13747" y="12377"/>
                    <a:pt x="13559" y="12586"/>
                  </a:cubicBezTo>
                  <a:cubicBezTo>
                    <a:pt x="13538" y="12545"/>
                    <a:pt x="13496" y="12545"/>
                    <a:pt x="13496" y="12545"/>
                  </a:cubicBezTo>
                  <a:cubicBezTo>
                    <a:pt x="13491" y="12539"/>
                    <a:pt x="13485" y="12536"/>
                    <a:pt x="13480" y="12536"/>
                  </a:cubicBezTo>
                  <a:cubicBezTo>
                    <a:pt x="13467" y="12536"/>
                    <a:pt x="13460" y="12556"/>
                    <a:pt x="13475" y="12586"/>
                  </a:cubicBezTo>
                  <a:cubicBezTo>
                    <a:pt x="13496" y="12607"/>
                    <a:pt x="13496" y="12628"/>
                    <a:pt x="13538" y="12628"/>
                  </a:cubicBezTo>
                  <a:cubicBezTo>
                    <a:pt x="13350" y="12900"/>
                    <a:pt x="13182" y="13151"/>
                    <a:pt x="13141" y="13444"/>
                  </a:cubicBezTo>
                  <a:cubicBezTo>
                    <a:pt x="12701" y="13695"/>
                    <a:pt x="12304" y="14009"/>
                    <a:pt x="11906" y="14365"/>
                  </a:cubicBezTo>
                  <a:cubicBezTo>
                    <a:pt x="12011" y="14197"/>
                    <a:pt x="12094" y="13988"/>
                    <a:pt x="12199" y="13800"/>
                  </a:cubicBezTo>
                  <a:cubicBezTo>
                    <a:pt x="12241" y="13695"/>
                    <a:pt x="12325" y="13591"/>
                    <a:pt x="12387" y="13486"/>
                  </a:cubicBezTo>
                  <a:cubicBezTo>
                    <a:pt x="12973" y="12858"/>
                    <a:pt x="13685" y="12210"/>
                    <a:pt x="14438" y="11708"/>
                  </a:cubicBezTo>
                  <a:close/>
                  <a:moveTo>
                    <a:pt x="24586" y="14156"/>
                  </a:moveTo>
                  <a:cubicBezTo>
                    <a:pt x="24607" y="14177"/>
                    <a:pt x="24649" y="14218"/>
                    <a:pt x="24649" y="14239"/>
                  </a:cubicBezTo>
                  <a:cubicBezTo>
                    <a:pt x="24649" y="14281"/>
                    <a:pt x="24607" y="14281"/>
                    <a:pt x="24607" y="14302"/>
                  </a:cubicBezTo>
                  <a:cubicBezTo>
                    <a:pt x="24481" y="14428"/>
                    <a:pt x="24356" y="14532"/>
                    <a:pt x="24230" y="14616"/>
                  </a:cubicBezTo>
                  <a:cubicBezTo>
                    <a:pt x="24251" y="14532"/>
                    <a:pt x="24251" y="14470"/>
                    <a:pt x="24251" y="14386"/>
                  </a:cubicBezTo>
                  <a:lnTo>
                    <a:pt x="24251" y="14197"/>
                  </a:lnTo>
                  <a:cubicBezTo>
                    <a:pt x="24356" y="14177"/>
                    <a:pt x="24460" y="14156"/>
                    <a:pt x="24565" y="14156"/>
                  </a:cubicBezTo>
                  <a:close/>
                  <a:moveTo>
                    <a:pt x="24167" y="13256"/>
                  </a:moveTo>
                  <a:cubicBezTo>
                    <a:pt x="24167" y="13256"/>
                    <a:pt x="24167" y="13277"/>
                    <a:pt x="24209" y="13277"/>
                  </a:cubicBezTo>
                  <a:lnTo>
                    <a:pt x="24063" y="13423"/>
                  </a:lnTo>
                  <a:cubicBezTo>
                    <a:pt x="24063" y="13423"/>
                    <a:pt x="24063" y="13432"/>
                    <a:pt x="24069" y="13433"/>
                  </a:cubicBezTo>
                  <a:lnTo>
                    <a:pt x="24069" y="13433"/>
                  </a:lnTo>
                  <a:cubicBezTo>
                    <a:pt x="23873" y="13541"/>
                    <a:pt x="23696" y="13666"/>
                    <a:pt x="23519" y="13779"/>
                  </a:cubicBezTo>
                  <a:cubicBezTo>
                    <a:pt x="23464" y="13833"/>
                    <a:pt x="23504" y="13888"/>
                    <a:pt x="23570" y="13888"/>
                  </a:cubicBezTo>
                  <a:cubicBezTo>
                    <a:pt x="23580" y="13888"/>
                    <a:pt x="23591" y="13886"/>
                    <a:pt x="23602" y="13884"/>
                  </a:cubicBezTo>
                  <a:cubicBezTo>
                    <a:pt x="23833" y="13737"/>
                    <a:pt x="24063" y="13591"/>
                    <a:pt x="24293" y="13465"/>
                  </a:cubicBezTo>
                  <a:cubicBezTo>
                    <a:pt x="24293" y="13486"/>
                    <a:pt x="24335" y="13486"/>
                    <a:pt x="24335" y="13528"/>
                  </a:cubicBezTo>
                  <a:lnTo>
                    <a:pt x="24335" y="13549"/>
                  </a:lnTo>
                  <a:cubicBezTo>
                    <a:pt x="24230" y="13591"/>
                    <a:pt x="24146" y="13674"/>
                    <a:pt x="24063" y="13737"/>
                  </a:cubicBezTo>
                  <a:cubicBezTo>
                    <a:pt x="23916" y="13863"/>
                    <a:pt x="23770" y="13988"/>
                    <a:pt x="23728" y="14177"/>
                  </a:cubicBezTo>
                  <a:cubicBezTo>
                    <a:pt x="23728" y="14197"/>
                    <a:pt x="23749" y="14197"/>
                    <a:pt x="23749" y="14197"/>
                  </a:cubicBezTo>
                  <a:cubicBezTo>
                    <a:pt x="23853" y="14051"/>
                    <a:pt x="24021" y="13905"/>
                    <a:pt x="24188" y="13800"/>
                  </a:cubicBezTo>
                  <a:cubicBezTo>
                    <a:pt x="24230" y="13779"/>
                    <a:pt x="24272" y="13758"/>
                    <a:pt x="24335" y="13758"/>
                  </a:cubicBezTo>
                  <a:cubicBezTo>
                    <a:pt x="24335" y="13774"/>
                    <a:pt x="24347" y="13814"/>
                    <a:pt x="24362" y="13814"/>
                  </a:cubicBezTo>
                  <a:cubicBezTo>
                    <a:pt x="24366" y="13814"/>
                    <a:pt x="24372" y="13810"/>
                    <a:pt x="24377" y="13800"/>
                  </a:cubicBezTo>
                  <a:cubicBezTo>
                    <a:pt x="24377" y="13800"/>
                    <a:pt x="24439" y="13779"/>
                    <a:pt x="24460" y="13779"/>
                  </a:cubicBezTo>
                  <a:cubicBezTo>
                    <a:pt x="24460" y="13800"/>
                    <a:pt x="24481" y="13842"/>
                    <a:pt x="24481" y="13842"/>
                  </a:cubicBezTo>
                  <a:cubicBezTo>
                    <a:pt x="24460" y="13863"/>
                    <a:pt x="24460" y="13884"/>
                    <a:pt x="24439" y="13884"/>
                  </a:cubicBezTo>
                  <a:cubicBezTo>
                    <a:pt x="24377" y="13884"/>
                    <a:pt x="24356" y="13905"/>
                    <a:pt x="24293" y="13905"/>
                  </a:cubicBezTo>
                  <a:cubicBezTo>
                    <a:pt x="24293" y="13884"/>
                    <a:pt x="24277" y="13873"/>
                    <a:pt x="24261" y="13873"/>
                  </a:cubicBezTo>
                  <a:cubicBezTo>
                    <a:pt x="24246" y="13873"/>
                    <a:pt x="24230" y="13884"/>
                    <a:pt x="24230" y="13905"/>
                  </a:cubicBezTo>
                  <a:lnTo>
                    <a:pt x="24230" y="13946"/>
                  </a:lnTo>
                  <a:cubicBezTo>
                    <a:pt x="24167" y="13946"/>
                    <a:pt x="24125" y="13967"/>
                    <a:pt x="24063" y="13988"/>
                  </a:cubicBezTo>
                  <a:cubicBezTo>
                    <a:pt x="23934" y="14044"/>
                    <a:pt x="23967" y="14229"/>
                    <a:pt x="24092" y="14229"/>
                  </a:cubicBezTo>
                  <a:cubicBezTo>
                    <a:pt x="24108" y="14229"/>
                    <a:pt x="24127" y="14226"/>
                    <a:pt x="24146" y="14218"/>
                  </a:cubicBezTo>
                  <a:cubicBezTo>
                    <a:pt x="24167" y="14218"/>
                    <a:pt x="24188" y="14218"/>
                    <a:pt x="24188" y="14198"/>
                  </a:cubicBezTo>
                  <a:lnTo>
                    <a:pt x="24188" y="14198"/>
                  </a:lnTo>
                  <a:cubicBezTo>
                    <a:pt x="24188" y="14365"/>
                    <a:pt x="24230" y="14511"/>
                    <a:pt x="24146" y="14679"/>
                  </a:cubicBezTo>
                  <a:cubicBezTo>
                    <a:pt x="24084" y="14595"/>
                    <a:pt x="24021" y="14532"/>
                    <a:pt x="23958" y="14470"/>
                  </a:cubicBezTo>
                  <a:cubicBezTo>
                    <a:pt x="23770" y="14260"/>
                    <a:pt x="23602" y="14072"/>
                    <a:pt x="23393" y="13884"/>
                  </a:cubicBezTo>
                  <a:cubicBezTo>
                    <a:pt x="23372" y="13863"/>
                    <a:pt x="23414" y="13758"/>
                    <a:pt x="23435" y="13695"/>
                  </a:cubicBezTo>
                  <a:cubicBezTo>
                    <a:pt x="23456" y="13653"/>
                    <a:pt x="23498" y="13570"/>
                    <a:pt x="23540" y="13528"/>
                  </a:cubicBezTo>
                  <a:cubicBezTo>
                    <a:pt x="23686" y="13465"/>
                    <a:pt x="23833" y="13381"/>
                    <a:pt x="23916" y="13277"/>
                  </a:cubicBezTo>
                  <a:lnTo>
                    <a:pt x="23916" y="13256"/>
                  </a:lnTo>
                  <a:close/>
                  <a:moveTo>
                    <a:pt x="25025" y="14093"/>
                  </a:moveTo>
                  <a:cubicBezTo>
                    <a:pt x="25109" y="14323"/>
                    <a:pt x="25214" y="14574"/>
                    <a:pt x="25360" y="14825"/>
                  </a:cubicBezTo>
                  <a:cubicBezTo>
                    <a:pt x="25214" y="14637"/>
                    <a:pt x="25067" y="14470"/>
                    <a:pt x="24941" y="14281"/>
                  </a:cubicBezTo>
                  <a:cubicBezTo>
                    <a:pt x="24962" y="14281"/>
                    <a:pt x="24983" y="14239"/>
                    <a:pt x="24983" y="14218"/>
                  </a:cubicBezTo>
                  <a:lnTo>
                    <a:pt x="24983" y="14197"/>
                  </a:lnTo>
                  <a:cubicBezTo>
                    <a:pt x="25004" y="14177"/>
                    <a:pt x="25025" y="14135"/>
                    <a:pt x="25025" y="14093"/>
                  </a:cubicBezTo>
                  <a:close/>
                  <a:moveTo>
                    <a:pt x="45258" y="14762"/>
                  </a:moveTo>
                  <a:lnTo>
                    <a:pt x="45258" y="14762"/>
                  </a:lnTo>
                  <a:cubicBezTo>
                    <a:pt x="45342" y="14804"/>
                    <a:pt x="45405" y="14846"/>
                    <a:pt x="45509" y="14909"/>
                  </a:cubicBezTo>
                  <a:cubicBezTo>
                    <a:pt x="45551" y="15034"/>
                    <a:pt x="45551" y="15139"/>
                    <a:pt x="45572" y="15265"/>
                  </a:cubicBezTo>
                  <a:lnTo>
                    <a:pt x="45572" y="15265"/>
                  </a:lnTo>
                  <a:cubicBezTo>
                    <a:pt x="45509" y="15244"/>
                    <a:pt x="45488" y="15223"/>
                    <a:pt x="45447" y="15202"/>
                  </a:cubicBezTo>
                  <a:cubicBezTo>
                    <a:pt x="45384" y="15034"/>
                    <a:pt x="45342" y="14909"/>
                    <a:pt x="45258" y="14762"/>
                  </a:cubicBezTo>
                  <a:close/>
                  <a:moveTo>
                    <a:pt x="45677" y="14993"/>
                  </a:moveTo>
                  <a:lnTo>
                    <a:pt x="45677" y="14993"/>
                  </a:lnTo>
                  <a:cubicBezTo>
                    <a:pt x="45760" y="15034"/>
                    <a:pt x="45823" y="15097"/>
                    <a:pt x="45928" y="15139"/>
                  </a:cubicBezTo>
                  <a:lnTo>
                    <a:pt x="45970" y="15160"/>
                  </a:lnTo>
                  <a:cubicBezTo>
                    <a:pt x="45970" y="15244"/>
                    <a:pt x="45991" y="15348"/>
                    <a:pt x="45991" y="15432"/>
                  </a:cubicBezTo>
                  <a:cubicBezTo>
                    <a:pt x="45907" y="15411"/>
                    <a:pt x="45844" y="15369"/>
                    <a:pt x="45781" y="15327"/>
                  </a:cubicBezTo>
                  <a:cubicBezTo>
                    <a:pt x="45760" y="15223"/>
                    <a:pt x="45719" y="15118"/>
                    <a:pt x="45677" y="14993"/>
                  </a:cubicBezTo>
                  <a:close/>
                  <a:moveTo>
                    <a:pt x="25632" y="15265"/>
                  </a:moveTo>
                  <a:cubicBezTo>
                    <a:pt x="25674" y="15306"/>
                    <a:pt x="25674" y="15327"/>
                    <a:pt x="25695" y="15348"/>
                  </a:cubicBezTo>
                  <a:cubicBezTo>
                    <a:pt x="25674" y="15369"/>
                    <a:pt x="25611" y="15411"/>
                    <a:pt x="25590" y="15411"/>
                  </a:cubicBezTo>
                  <a:cubicBezTo>
                    <a:pt x="25569" y="15411"/>
                    <a:pt x="25527" y="15432"/>
                    <a:pt x="25527" y="15453"/>
                  </a:cubicBezTo>
                  <a:cubicBezTo>
                    <a:pt x="25506" y="15453"/>
                    <a:pt x="25465" y="15432"/>
                    <a:pt x="25423" y="15411"/>
                  </a:cubicBezTo>
                  <a:cubicBezTo>
                    <a:pt x="25506" y="15369"/>
                    <a:pt x="25569" y="15327"/>
                    <a:pt x="25632" y="15265"/>
                  </a:cubicBezTo>
                  <a:close/>
                  <a:moveTo>
                    <a:pt x="25799" y="15537"/>
                  </a:moveTo>
                  <a:cubicBezTo>
                    <a:pt x="25820" y="15578"/>
                    <a:pt x="25883" y="15641"/>
                    <a:pt x="25904" y="15683"/>
                  </a:cubicBezTo>
                  <a:cubicBezTo>
                    <a:pt x="25904" y="15725"/>
                    <a:pt x="25883" y="15746"/>
                    <a:pt x="25841" y="15746"/>
                  </a:cubicBezTo>
                  <a:lnTo>
                    <a:pt x="25695" y="15578"/>
                  </a:lnTo>
                  <a:cubicBezTo>
                    <a:pt x="25716" y="15558"/>
                    <a:pt x="25778" y="15558"/>
                    <a:pt x="25799" y="15537"/>
                  </a:cubicBezTo>
                  <a:close/>
                  <a:moveTo>
                    <a:pt x="24716" y="15771"/>
                  </a:moveTo>
                  <a:cubicBezTo>
                    <a:pt x="24728" y="15777"/>
                    <a:pt x="24741" y="15783"/>
                    <a:pt x="24753" y="15788"/>
                  </a:cubicBezTo>
                  <a:lnTo>
                    <a:pt x="24753" y="15830"/>
                  </a:lnTo>
                  <a:cubicBezTo>
                    <a:pt x="24753" y="15830"/>
                    <a:pt x="24753" y="15788"/>
                    <a:pt x="24711" y="15788"/>
                  </a:cubicBezTo>
                  <a:cubicBezTo>
                    <a:pt x="24714" y="15781"/>
                    <a:pt x="24715" y="15776"/>
                    <a:pt x="24716" y="15771"/>
                  </a:cubicBezTo>
                  <a:close/>
                  <a:moveTo>
                    <a:pt x="24753" y="14386"/>
                  </a:moveTo>
                  <a:cubicBezTo>
                    <a:pt x="24774" y="14428"/>
                    <a:pt x="24795" y="14449"/>
                    <a:pt x="24816" y="14511"/>
                  </a:cubicBezTo>
                  <a:cubicBezTo>
                    <a:pt x="24669" y="14574"/>
                    <a:pt x="24502" y="14637"/>
                    <a:pt x="24356" y="14700"/>
                  </a:cubicBezTo>
                  <a:cubicBezTo>
                    <a:pt x="24207" y="14737"/>
                    <a:pt x="24257" y="14940"/>
                    <a:pt x="24387" y="14940"/>
                  </a:cubicBezTo>
                  <a:cubicBezTo>
                    <a:pt x="24403" y="14940"/>
                    <a:pt x="24421" y="14937"/>
                    <a:pt x="24439" y="14930"/>
                  </a:cubicBezTo>
                  <a:cubicBezTo>
                    <a:pt x="24607" y="14867"/>
                    <a:pt x="24795" y="14804"/>
                    <a:pt x="24962" y="14721"/>
                  </a:cubicBezTo>
                  <a:cubicBezTo>
                    <a:pt x="25004" y="14804"/>
                    <a:pt x="25088" y="14888"/>
                    <a:pt x="25130" y="14930"/>
                  </a:cubicBezTo>
                  <a:cubicBezTo>
                    <a:pt x="25109" y="14951"/>
                    <a:pt x="25067" y="14993"/>
                    <a:pt x="25025" y="15014"/>
                  </a:cubicBezTo>
                  <a:cubicBezTo>
                    <a:pt x="24941" y="15064"/>
                    <a:pt x="24993" y="15183"/>
                    <a:pt x="25093" y="15183"/>
                  </a:cubicBezTo>
                  <a:cubicBezTo>
                    <a:pt x="25117" y="15183"/>
                    <a:pt x="25143" y="15176"/>
                    <a:pt x="25172" y="15160"/>
                  </a:cubicBezTo>
                  <a:cubicBezTo>
                    <a:pt x="25214" y="15139"/>
                    <a:pt x="25276" y="15097"/>
                    <a:pt x="25318" y="15055"/>
                  </a:cubicBezTo>
                  <a:cubicBezTo>
                    <a:pt x="25339" y="15097"/>
                    <a:pt x="25402" y="15118"/>
                    <a:pt x="25423" y="15139"/>
                  </a:cubicBezTo>
                  <a:cubicBezTo>
                    <a:pt x="25402" y="15139"/>
                    <a:pt x="25402" y="15160"/>
                    <a:pt x="25381" y="15160"/>
                  </a:cubicBezTo>
                  <a:cubicBezTo>
                    <a:pt x="25318" y="15202"/>
                    <a:pt x="25276" y="15244"/>
                    <a:pt x="25193" y="15286"/>
                  </a:cubicBezTo>
                  <a:cubicBezTo>
                    <a:pt x="25172" y="15327"/>
                    <a:pt x="25130" y="15327"/>
                    <a:pt x="25109" y="15327"/>
                  </a:cubicBezTo>
                  <a:cubicBezTo>
                    <a:pt x="25109" y="15306"/>
                    <a:pt x="25098" y="15296"/>
                    <a:pt x="25083" y="15296"/>
                  </a:cubicBezTo>
                  <a:cubicBezTo>
                    <a:pt x="25067" y="15296"/>
                    <a:pt x="25046" y="15306"/>
                    <a:pt x="25025" y="15327"/>
                  </a:cubicBezTo>
                  <a:cubicBezTo>
                    <a:pt x="25042" y="15427"/>
                    <a:pt x="25124" y="15487"/>
                    <a:pt x="25209" y="15487"/>
                  </a:cubicBezTo>
                  <a:cubicBezTo>
                    <a:pt x="25232" y="15487"/>
                    <a:pt x="25254" y="15483"/>
                    <a:pt x="25276" y="15474"/>
                  </a:cubicBezTo>
                  <a:cubicBezTo>
                    <a:pt x="25297" y="15474"/>
                    <a:pt x="25297" y="15474"/>
                    <a:pt x="25318" y="15453"/>
                  </a:cubicBezTo>
                  <a:cubicBezTo>
                    <a:pt x="25486" y="15558"/>
                    <a:pt x="25611" y="15683"/>
                    <a:pt x="25737" y="15809"/>
                  </a:cubicBezTo>
                  <a:cubicBezTo>
                    <a:pt x="25716" y="15850"/>
                    <a:pt x="25695" y="15850"/>
                    <a:pt x="25653" y="15871"/>
                  </a:cubicBezTo>
                  <a:cubicBezTo>
                    <a:pt x="25653" y="15871"/>
                    <a:pt x="25653" y="15892"/>
                    <a:pt x="25632" y="15892"/>
                  </a:cubicBezTo>
                  <a:cubicBezTo>
                    <a:pt x="25548" y="15788"/>
                    <a:pt x="25486" y="15725"/>
                    <a:pt x="25318" y="15641"/>
                  </a:cubicBezTo>
                  <a:cubicBezTo>
                    <a:pt x="25025" y="15474"/>
                    <a:pt x="25025" y="15683"/>
                    <a:pt x="24669" y="15327"/>
                  </a:cubicBezTo>
                  <a:cubicBezTo>
                    <a:pt x="24481" y="15139"/>
                    <a:pt x="24335" y="14951"/>
                    <a:pt x="24167" y="14762"/>
                  </a:cubicBezTo>
                  <a:cubicBezTo>
                    <a:pt x="24377" y="14700"/>
                    <a:pt x="24544" y="14574"/>
                    <a:pt x="24690" y="14428"/>
                  </a:cubicBezTo>
                  <a:lnTo>
                    <a:pt x="24753" y="14386"/>
                  </a:lnTo>
                  <a:close/>
                  <a:moveTo>
                    <a:pt x="45488" y="15390"/>
                  </a:moveTo>
                  <a:lnTo>
                    <a:pt x="45488" y="15390"/>
                  </a:lnTo>
                  <a:cubicBezTo>
                    <a:pt x="45551" y="15432"/>
                    <a:pt x="45572" y="15453"/>
                    <a:pt x="45614" y="15453"/>
                  </a:cubicBezTo>
                  <a:cubicBezTo>
                    <a:pt x="45656" y="15620"/>
                    <a:pt x="45698" y="15788"/>
                    <a:pt x="45760" y="15955"/>
                  </a:cubicBezTo>
                  <a:cubicBezTo>
                    <a:pt x="45698" y="15913"/>
                    <a:pt x="45614" y="15892"/>
                    <a:pt x="45572" y="15892"/>
                  </a:cubicBezTo>
                  <a:cubicBezTo>
                    <a:pt x="45572" y="15746"/>
                    <a:pt x="45551" y="15558"/>
                    <a:pt x="45488" y="15390"/>
                  </a:cubicBezTo>
                  <a:close/>
                  <a:moveTo>
                    <a:pt x="45886" y="15599"/>
                  </a:moveTo>
                  <a:cubicBezTo>
                    <a:pt x="45907" y="15641"/>
                    <a:pt x="45970" y="15662"/>
                    <a:pt x="46033" y="15683"/>
                  </a:cubicBezTo>
                  <a:cubicBezTo>
                    <a:pt x="46074" y="15788"/>
                    <a:pt x="46074" y="15871"/>
                    <a:pt x="46095" y="15976"/>
                  </a:cubicBezTo>
                  <a:cubicBezTo>
                    <a:pt x="46095" y="16039"/>
                    <a:pt x="46116" y="16060"/>
                    <a:pt x="46116" y="16102"/>
                  </a:cubicBezTo>
                  <a:cubicBezTo>
                    <a:pt x="46074" y="16081"/>
                    <a:pt x="46033" y="16060"/>
                    <a:pt x="45991" y="16060"/>
                  </a:cubicBezTo>
                  <a:cubicBezTo>
                    <a:pt x="45970" y="15892"/>
                    <a:pt x="45907" y="15746"/>
                    <a:pt x="45886" y="15599"/>
                  </a:cubicBezTo>
                  <a:close/>
                  <a:moveTo>
                    <a:pt x="25841" y="15976"/>
                  </a:moveTo>
                  <a:lnTo>
                    <a:pt x="25925" y="16060"/>
                  </a:lnTo>
                  <a:cubicBezTo>
                    <a:pt x="25946" y="16081"/>
                    <a:pt x="25967" y="16122"/>
                    <a:pt x="26030" y="16185"/>
                  </a:cubicBezTo>
                  <a:cubicBezTo>
                    <a:pt x="25946" y="16185"/>
                    <a:pt x="25883" y="16206"/>
                    <a:pt x="25799" y="16248"/>
                  </a:cubicBezTo>
                  <a:cubicBezTo>
                    <a:pt x="25778" y="16164"/>
                    <a:pt x="25737" y="16102"/>
                    <a:pt x="25716" y="16060"/>
                  </a:cubicBezTo>
                  <a:cubicBezTo>
                    <a:pt x="25737" y="16060"/>
                    <a:pt x="25758" y="16060"/>
                    <a:pt x="25758" y="16018"/>
                  </a:cubicBezTo>
                  <a:cubicBezTo>
                    <a:pt x="25799" y="15997"/>
                    <a:pt x="25820" y="15976"/>
                    <a:pt x="25841" y="15976"/>
                  </a:cubicBezTo>
                  <a:close/>
                  <a:moveTo>
                    <a:pt x="46200" y="15788"/>
                  </a:moveTo>
                  <a:lnTo>
                    <a:pt x="46200" y="15788"/>
                  </a:lnTo>
                  <a:cubicBezTo>
                    <a:pt x="46305" y="15871"/>
                    <a:pt x="46409" y="15934"/>
                    <a:pt x="46493" y="15976"/>
                  </a:cubicBezTo>
                  <a:cubicBezTo>
                    <a:pt x="46535" y="15997"/>
                    <a:pt x="46556" y="16039"/>
                    <a:pt x="46618" y="16060"/>
                  </a:cubicBezTo>
                  <a:lnTo>
                    <a:pt x="46702" y="16436"/>
                  </a:lnTo>
                  <a:lnTo>
                    <a:pt x="46305" y="16206"/>
                  </a:lnTo>
                  <a:cubicBezTo>
                    <a:pt x="46284" y="16143"/>
                    <a:pt x="46242" y="16018"/>
                    <a:pt x="46221" y="15955"/>
                  </a:cubicBezTo>
                  <a:cubicBezTo>
                    <a:pt x="46221" y="15892"/>
                    <a:pt x="46200" y="15850"/>
                    <a:pt x="46200" y="15788"/>
                  </a:cubicBezTo>
                  <a:close/>
                  <a:moveTo>
                    <a:pt x="23874" y="14951"/>
                  </a:moveTo>
                  <a:cubicBezTo>
                    <a:pt x="24063" y="15160"/>
                    <a:pt x="24272" y="15369"/>
                    <a:pt x="24460" y="15578"/>
                  </a:cubicBezTo>
                  <a:cubicBezTo>
                    <a:pt x="24530" y="15648"/>
                    <a:pt x="24614" y="15718"/>
                    <a:pt x="24701" y="15764"/>
                  </a:cubicBezTo>
                  <a:lnTo>
                    <a:pt x="24701" y="15764"/>
                  </a:lnTo>
                  <a:cubicBezTo>
                    <a:pt x="24695" y="15771"/>
                    <a:pt x="24690" y="15780"/>
                    <a:pt x="24690" y="15788"/>
                  </a:cubicBezTo>
                  <a:cubicBezTo>
                    <a:pt x="24774" y="15934"/>
                    <a:pt x="24753" y="16290"/>
                    <a:pt x="24753" y="16478"/>
                  </a:cubicBezTo>
                  <a:cubicBezTo>
                    <a:pt x="24460" y="16374"/>
                    <a:pt x="24167" y="16311"/>
                    <a:pt x="23853" y="16269"/>
                  </a:cubicBezTo>
                  <a:cubicBezTo>
                    <a:pt x="23874" y="16081"/>
                    <a:pt x="23874" y="15871"/>
                    <a:pt x="23916" y="15683"/>
                  </a:cubicBezTo>
                  <a:cubicBezTo>
                    <a:pt x="23916" y="15537"/>
                    <a:pt x="23937" y="15369"/>
                    <a:pt x="23937" y="15223"/>
                  </a:cubicBezTo>
                  <a:cubicBezTo>
                    <a:pt x="23937" y="15097"/>
                    <a:pt x="23916" y="15014"/>
                    <a:pt x="23874" y="14993"/>
                  </a:cubicBezTo>
                  <a:lnTo>
                    <a:pt x="23874" y="14951"/>
                  </a:lnTo>
                  <a:close/>
                  <a:moveTo>
                    <a:pt x="26134" y="16290"/>
                  </a:moveTo>
                  <a:cubicBezTo>
                    <a:pt x="26176" y="16374"/>
                    <a:pt x="26239" y="16415"/>
                    <a:pt x="26260" y="16499"/>
                  </a:cubicBezTo>
                  <a:cubicBezTo>
                    <a:pt x="26260" y="16520"/>
                    <a:pt x="26239" y="16520"/>
                    <a:pt x="26239" y="16541"/>
                  </a:cubicBezTo>
                  <a:cubicBezTo>
                    <a:pt x="26218" y="16604"/>
                    <a:pt x="26239" y="16625"/>
                    <a:pt x="26260" y="16625"/>
                  </a:cubicBezTo>
                  <a:cubicBezTo>
                    <a:pt x="26239" y="16666"/>
                    <a:pt x="26218" y="16708"/>
                    <a:pt x="26218" y="16729"/>
                  </a:cubicBezTo>
                  <a:cubicBezTo>
                    <a:pt x="26113" y="16604"/>
                    <a:pt x="26009" y="16436"/>
                    <a:pt x="25883" y="16332"/>
                  </a:cubicBezTo>
                  <a:cubicBezTo>
                    <a:pt x="25946" y="16332"/>
                    <a:pt x="26050" y="16311"/>
                    <a:pt x="26134" y="16290"/>
                  </a:cubicBezTo>
                  <a:close/>
                  <a:moveTo>
                    <a:pt x="11927" y="13988"/>
                  </a:moveTo>
                  <a:cubicBezTo>
                    <a:pt x="11864" y="14114"/>
                    <a:pt x="11801" y="14260"/>
                    <a:pt x="11801" y="14407"/>
                  </a:cubicBezTo>
                  <a:cubicBezTo>
                    <a:pt x="11801" y="14407"/>
                    <a:pt x="11801" y="14428"/>
                    <a:pt x="11822" y="14428"/>
                  </a:cubicBezTo>
                  <a:cubicBezTo>
                    <a:pt x="11676" y="14574"/>
                    <a:pt x="11509" y="14721"/>
                    <a:pt x="11362" y="14888"/>
                  </a:cubicBezTo>
                  <a:cubicBezTo>
                    <a:pt x="10734" y="15474"/>
                    <a:pt x="10149" y="16164"/>
                    <a:pt x="9500" y="16771"/>
                  </a:cubicBezTo>
                  <a:cubicBezTo>
                    <a:pt x="10337" y="15850"/>
                    <a:pt x="11090" y="14909"/>
                    <a:pt x="11927" y="13988"/>
                  </a:cubicBezTo>
                  <a:close/>
                  <a:moveTo>
                    <a:pt x="24792" y="15755"/>
                  </a:moveTo>
                  <a:lnTo>
                    <a:pt x="24792" y="15755"/>
                  </a:lnTo>
                  <a:cubicBezTo>
                    <a:pt x="25079" y="15895"/>
                    <a:pt x="25384" y="15962"/>
                    <a:pt x="25527" y="16311"/>
                  </a:cubicBezTo>
                  <a:cubicBezTo>
                    <a:pt x="25590" y="16457"/>
                    <a:pt x="25653" y="16583"/>
                    <a:pt x="25716" y="16708"/>
                  </a:cubicBezTo>
                  <a:cubicBezTo>
                    <a:pt x="25695" y="16708"/>
                    <a:pt x="25653" y="16708"/>
                    <a:pt x="25653" y="16729"/>
                  </a:cubicBezTo>
                  <a:lnTo>
                    <a:pt x="25653" y="16834"/>
                  </a:lnTo>
                  <a:cubicBezTo>
                    <a:pt x="25423" y="16708"/>
                    <a:pt x="25172" y="16583"/>
                    <a:pt x="24921" y="16499"/>
                  </a:cubicBezTo>
                  <a:cubicBezTo>
                    <a:pt x="24900" y="16311"/>
                    <a:pt x="24879" y="16143"/>
                    <a:pt x="24858" y="15976"/>
                  </a:cubicBezTo>
                  <a:cubicBezTo>
                    <a:pt x="24816" y="15892"/>
                    <a:pt x="24795" y="15850"/>
                    <a:pt x="24795" y="15788"/>
                  </a:cubicBezTo>
                  <a:lnTo>
                    <a:pt x="24795" y="15788"/>
                  </a:lnTo>
                  <a:cubicBezTo>
                    <a:pt x="24795" y="15809"/>
                    <a:pt x="24816" y="15850"/>
                    <a:pt x="24858" y="15850"/>
                  </a:cubicBezTo>
                  <a:cubicBezTo>
                    <a:pt x="24816" y="15809"/>
                    <a:pt x="24795" y="15788"/>
                    <a:pt x="24795" y="15767"/>
                  </a:cubicBezTo>
                  <a:cubicBezTo>
                    <a:pt x="24795" y="15761"/>
                    <a:pt x="24794" y="15757"/>
                    <a:pt x="24792" y="15755"/>
                  </a:cubicBezTo>
                  <a:close/>
                  <a:moveTo>
                    <a:pt x="46828" y="16185"/>
                  </a:moveTo>
                  <a:lnTo>
                    <a:pt x="46828" y="16185"/>
                  </a:lnTo>
                  <a:cubicBezTo>
                    <a:pt x="46932" y="16269"/>
                    <a:pt x="47037" y="16353"/>
                    <a:pt x="47141" y="16457"/>
                  </a:cubicBezTo>
                  <a:cubicBezTo>
                    <a:pt x="47162" y="16604"/>
                    <a:pt x="47183" y="16729"/>
                    <a:pt x="47225" y="16834"/>
                  </a:cubicBezTo>
                  <a:cubicBezTo>
                    <a:pt x="47162" y="16813"/>
                    <a:pt x="47141" y="16771"/>
                    <a:pt x="47079" y="16729"/>
                  </a:cubicBezTo>
                  <a:cubicBezTo>
                    <a:pt x="47037" y="16687"/>
                    <a:pt x="46974" y="16666"/>
                    <a:pt x="46932" y="16604"/>
                  </a:cubicBezTo>
                  <a:cubicBezTo>
                    <a:pt x="46911" y="16478"/>
                    <a:pt x="46869" y="16311"/>
                    <a:pt x="46828" y="16185"/>
                  </a:cubicBezTo>
                  <a:close/>
                  <a:moveTo>
                    <a:pt x="23289" y="16290"/>
                  </a:moveTo>
                  <a:cubicBezTo>
                    <a:pt x="23393" y="16332"/>
                    <a:pt x="23540" y="16374"/>
                    <a:pt x="23686" y="16394"/>
                  </a:cubicBezTo>
                  <a:cubicBezTo>
                    <a:pt x="23644" y="16687"/>
                    <a:pt x="23623" y="16980"/>
                    <a:pt x="23602" y="17231"/>
                  </a:cubicBezTo>
                  <a:lnTo>
                    <a:pt x="23602" y="17252"/>
                  </a:lnTo>
                  <a:lnTo>
                    <a:pt x="23121" y="17252"/>
                  </a:lnTo>
                  <a:cubicBezTo>
                    <a:pt x="23184" y="16938"/>
                    <a:pt x="23226" y="16604"/>
                    <a:pt x="23289" y="16290"/>
                  </a:cubicBezTo>
                  <a:close/>
                  <a:moveTo>
                    <a:pt x="26678" y="16855"/>
                  </a:moveTo>
                  <a:lnTo>
                    <a:pt x="26846" y="17190"/>
                  </a:lnTo>
                  <a:cubicBezTo>
                    <a:pt x="26825" y="17210"/>
                    <a:pt x="26783" y="17210"/>
                    <a:pt x="26783" y="17231"/>
                  </a:cubicBezTo>
                  <a:cubicBezTo>
                    <a:pt x="26762" y="17252"/>
                    <a:pt x="26762" y="17294"/>
                    <a:pt x="26741" y="17315"/>
                  </a:cubicBezTo>
                  <a:lnTo>
                    <a:pt x="26574" y="16918"/>
                  </a:lnTo>
                  <a:cubicBezTo>
                    <a:pt x="26636" y="16918"/>
                    <a:pt x="26657" y="16897"/>
                    <a:pt x="26678" y="16855"/>
                  </a:cubicBezTo>
                  <a:close/>
                  <a:moveTo>
                    <a:pt x="47225" y="16520"/>
                  </a:moveTo>
                  <a:lnTo>
                    <a:pt x="47225" y="16520"/>
                  </a:lnTo>
                  <a:cubicBezTo>
                    <a:pt x="47393" y="16687"/>
                    <a:pt x="47560" y="16813"/>
                    <a:pt x="47748" y="16938"/>
                  </a:cubicBezTo>
                  <a:cubicBezTo>
                    <a:pt x="47769" y="17106"/>
                    <a:pt x="47811" y="17231"/>
                    <a:pt x="47853" y="17357"/>
                  </a:cubicBezTo>
                  <a:cubicBezTo>
                    <a:pt x="47665" y="17210"/>
                    <a:pt x="47476" y="17085"/>
                    <a:pt x="47330" y="16918"/>
                  </a:cubicBezTo>
                  <a:cubicBezTo>
                    <a:pt x="47288" y="16792"/>
                    <a:pt x="47267" y="16666"/>
                    <a:pt x="47225" y="16520"/>
                  </a:cubicBezTo>
                  <a:close/>
                  <a:moveTo>
                    <a:pt x="23853" y="16457"/>
                  </a:moveTo>
                  <a:cubicBezTo>
                    <a:pt x="24167" y="16520"/>
                    <a:pt x="24460" y="16604"/>
                    <a:pt x="24774" y="16729"/>
                  </a:cubicBezTo>
                  <a:cubicBezTo>
                    <a:pt x="24774" y="16938"/>
                    <a:pt x="24795" y="17190"/>
                    <a:pt x="24795" y="17399"/>
                  </a:cubicBezTo>
                  <a:lnTo>
                    <a:pt x="24795" y="17420"/>
                  </a:lnTo>
                  <a:cubicBezTo>
                    <a:pt x="24460" y="17336"/>
                    <a:pt x="24125" y="17294"/>
                    <a:pt x="23791" y="17294"/>
                  </a:cubicBezTo>
                  <a:cubicBezTo>
                    <a:pt x="23791" y="17210"/>
                    <a:pt x="23791" y="17127"/>
                    <a:pt x="23812" y="17043"/>
                  </a:cubicBezTo>
                  <a:cubicBezTo>
                    <a:pt x="23833" y="16834"/>
                    <a:pt x="23853" y="16625"/>
                    <a:pt x="23853" y="16457"/>
                  </a:cubicBezTo>
                  <a:close/>
                  <a:moveTo>
                    <a:pt x="24962" y="16792"/>
                  </a:moveTo>
                  <a:cubicBezTo>
                    <a:pt x="25193" y="16897"/>
                    <a:pt x="25423" y="17022"/>
                    <a:pt x="25653" y="17148"/>
                  </a:cubicBezTo>
                  <a:lnTo>
                    <a:pt x="25653" y="17629"/>
                  </a:lnTo>
                  <a:cubicBezTo>
                    <a:pt x="25423" y="17545"/>
                    <a:pt x="25214" y="17483"/>
                    <a:pt x="24983" y="17441"/>
                  </a:cubicBezTo>
                  <a:cubicBezTo>
                    <a:pt x="24962" y="17252"/>
                    <a:pt x="24962" y="17085"/>
                    <a:pt x="24962" y="16897"/>
                  </a:cubicBezTo>
                  <a:lnTo>
                    <a:pt x="24962" y="16792"/>
                  </a:lnTo>
                  <a:close/>
                  <a:moveTo>
                    <a:pt x="47848" y="17027"/>
                  </a:moveTo>
                  <a:cubicBezTo>
                    <a:pt x="47853" y="17027"/>
                    <a:pt x="47853" y="17033"/>
                    <a:pt x="47853" y="17043"/>
                  </a:cubicBezTo>
                  <a:cubicBezTo>
                    <a:pt x="47957" y="17252"/>
                    <a:pt x="48062" y="17503"/>
                    <a:pt x="48167" y="17713"/>
                  </a:cubicBezTo>
                  <a:cubicBezTo>
                    <a:pt x="48104" y="17629"/>
                    <a:pt x="48020" y="17566"/>
                    <a:pt x="47978" y="17524"/>
                  </a:cubicBezTo>
                  <a:cubicBezTo>
                    <a:pt x="47957" y="17483"/>
                    <a:pt x="47957" y="17441"/>
                    <a:pt x="47957" y="17420"/>
                  </a:cubicBezTo>
                  <a:cubicBezTo>
                    <a:pt x="47916" y="17294"/>
                    <a:pt x="47874" y="17190"/>
                    <a:pt x="47811" y="17043"/>
                  </a:cubicBezTo>
                  <a:cubicBezTo>
                    <a:pt x="47832" y="17033"/>
                    <a:pt x="47842" y="17027"/>
                    <a:pt x="47848" y="17027"/>
                  </a:cubicBezTo>
                  <a:close/>
                  <a:moveTo>
                    <a:pt x="25820" y="17252"/>
                  </a:moveTo>
                  <a:lnTo>
                    <a:pt x="25820" y="17252"/>
                  </a:lnTo>
                  <a:cubicBezTo>
                    <a:pt x="25988" y="17357"/>
                    <a:pt x="26155" y="17483"/>
                    <a:pt x="26322" y="17629"/>
                  </a:cubicBezTo>
                  <a:lnTo>
                    <a:pt x="26343" y="17629"/>
                  </a:lnTo>
                  <a:cubicBezTo>
                    <a:pt x="26427" y="17755"/>
                    <a:pt x="26511" y="17901"/>
                    <a:pt x="26574" y="18047"/>
                  </a:cubicBezTo>
                  <a:cubicBezTo>
                    <a:pt x="26574" y="18047"/>
                    <a:pt x="26553" y="18006"/>
                    <a:pt x="26532" y="18006"/>
                  </a:cubicBezTo>
                  <a:cubicBezTo>
                    <a:pt x="26511" y="17985"/>
                    <a:pt x="26448" y="17985"/>
                    <a:pt x="26427" y="17964"/>
                  </a:cubicBezTo>
                  <a:cubicBezTo>
                    <a:pt x="26427" y="17943"/>
                    <a:pt x="26427" y="17901"/>
                    <a:pt x="26406" y="17880"/>
                  </a:cubicBezTo>
                  <a:cubicBezTo>
                    <a:pt x="26406" y="17873"/>
                    <a:pt x="26401" y="17871"/>
                    <a:pt x="26395" y="17871"/>
                  </a:cubicBezTo>
                  <a:cubicBezTo>
                    <a:pt x="26383" y="17871"/>
                    <a:pt x="26364" y="17880"/>
                    <a:pt x="26364" y="17880"/>
                  </a:cubicBezTo>
                  <a:lnTo>
                    <a:pt x="26364" y="17943"/>
                  </a:lnTo>
                  <a:cubicBezTo>
                    <a:pt x="26197" y="17859"/>
                    <a:pt x="26030" y="17775"/>
                    <a:pt x="25841" y="17713"/>
                  </a:cubicBezTo>
                  <a:cubicBezTo>
                    <a:pt x="25841" y="17545"/>
                    <a:pt x="25820" y="17420"/>
                    <a:pt x="25820" y="17252"/>
                  </a:cubicBezTo>
                  <a:close/>
                  <a:moveTo>
                    <a:pt x="23791" y="17462"/>
                  </a:moveTo>
                  <a:cubicBezTo>
                    <a:pt x="24125" y="17524"/>
                    <a:pt x="24460" y="17566"/>
                    <a:pt x="24795" y="17650"/>
                  </a:cubicBezTo>
                  <a:cubicBezTo>
                    <a:pt x="24795" y="17901"/>
                    <a:pt x="24774" y="18152"/>
                    <a:pt x="24774" y="18403"/>
                  </a:cubicBezTo>
                  <a:cubicBezTo>
                    <a:pt x="24439" y="18340"/>
                    <a:pt x="24105" y="18215"/>
                    <a:pt x="23728" y="18152"/>
                  </a:cubicBezTo>
                  <a:cubicBezTo>
                    <a:pt x="23749" y="17901"/>
                    <a:pt x="23749" y="17692"/>
                    <a:pt x="23791" y="17462"/>
                  </a:cubicBezTo>
                  <a:close/>
                  <a:moveTo>
                    <a:pt x="27201" y="18027"/>
                  </a:moveTo>
                  <a:cubicBezTo>
                    <a:pt x="27285" y="18236"/>
                    <a:pt x="27348" y="18403"/>
                    <a:pt x="27369" y="18612"/>
                  </a:cubicBezTo>
                  <a:cubicBezTo>
                    <a:pt x="27369" y="18612"/>
                    <a:pt x="27306" y="18612"/>
                    <a:pt x="27306" y="18654"/>
                  </a:cubicBezTo>
                  <a:cubicBezTo>
                    <a:pt x="27264" y="18445"/>
                    <a:pt x="27222" y="18257"/>
                    <a:pt x="27159" y="18047"/>
                  </a:cubicBezTo>
                  <a:lnTo>
                    <a:pt x="27201" y="18027"/>
                  </a:lnTo>
                  <a:close/>
                  <a:moveTo>
                    <a:pt x="24983" y="17713"/>
                  </a:moveTo>
                  <a:lnTo>
                    <a:pt x="24983" y="17713"/>
                  </a:lnTo>
                  <a:cubicBezTo>
                    <a:pt x="25214" y="17755"/>
                    <a:pt x="25465" y="17838"/>
                    <a:pt x="25653" y="17943"/>
                  </a:cubicBezTo>
                  <a:lnTo>
                    <a:pt x="25653" y="18299"/>
                  </a:lnTo>
                  <a:cubicBezTo>
                    <a:pt x="25653" y="18403"/>
                    <a:pt x="25653" y="18529"/>
                    <a:pt x="25632" y="18675"/>
                  </a:cubicBezTo>
                  <a:cubicBezTo>
                    <a:pt x="25402" y="18591"/>
                    <a:pt x="25172" y="18529"/>
                    <a:pt x="24941" y="18487"/>
                  </a:cubicBezTo>
                  <a:cubicBezTo>
                    <a:pt x="24983" y="18236"/>
                    <a:pt x="25004" y="17964"/>
                    <a:pt x="24983" y="17713"/>
                  </a:cubicBezTo>
                  <a:close/>
                  <a:moveTo>
                    <a:pt x="25841" y="18047"/>
                  </a:moveTo>
                  <a:cubicBezTo>
                    <a:pt x="26009" y="18110"/>
                    <a:pt x="26155" y="18173"/>
                    <a:pt x="26322" y="18257"/>
                  </a:cubicBezTo>
                  <a:cubicBezTo>
                    <a:pt x="26343" y="18466"/>
                    <a:pt x="26364" y="18696"/>
                    <a:pt x="26364" y="18926"/>
                  </a:cubicBezTo>
                  <a:cubicBezTo>
                    <a:pt x="26218" y="18863"/>
                    <a:pt x="26050" y="18801"/>
                    <a:pt x="25904" y="18759"/>
                  </a:cubicBezTo>
                  <a:cubicBezTo>
                    <a:pt x="25904" y="18654"/>
                    <a:pt x="25883" y="18571"/>
                    <a:pt x="25883" y="18487"/>
                  </a:cubicBezTo>
                  <a:cubicBezTo>
                    <a:pt x="25883" y="18340"/>
                    <a:pt x="25883" y="18194"/>
                    <a:pt x="25841" y="18047"/>
                  </a:cubicBezTo>
                  <a:close/>
                  <a:moveTo>
                    <a:pt x="26950" y="17315"/>
                  </a:moveTo>
                  <a:cubicBezTo>
                    <a:pt x="27013" y="17483"/>
                    <a:pt x="27097" y="17671"/>
                    <a:pt x="27180" y="17880"/>
                  </a:cubicBezTo>
                  <a:lnTo>
                    <a:pt x="27118" y="17943"/>
                  </a:lnTo>
                  <a:lnTo>
                    <a:pt x="27055" y="17692"/>
                  </a:lnTo>
                  <a:cubicBezTo>
                    <a:pt x="27039" y="17684"/>
                    <a:pt x="27024" y="17679"/>
                    <a:pt x="27012" y="17679"/>
                  </a:cubicBezTo>
                  <a:cubicBezTo>
                    <a:pt x="26991" y="17679"/>
                    <a:pt x="26979" y="17694"/>
                    <a:pt x="26992" y="17734"/>
                  </a:cubicBezTo>
                  <a:cubicBezTo>
                    <a:pt x="26992" y="17817"/>
                    <a:pt x="27034" y="17901"/>
                    <a:pt x="27055" y="18027"/>
                  </a:cubicBezTo>
                  <a:lnTo>
                    <a:pt x="26971" y="18089"/>
                  </a:lnTo>
                  <a:cubicBezTo>
                    <a:pt x="26954" y="18141"/>
                    <a:pt x="26979" y="18178"/>
                    <a:pt x="27024" y="18178"/>
                  </a:cubicBezTo>
                  <a:cubicBezTo>
                    <a:pt x="27033" y="18178"/>
                    <a:pt x="27044" y="18177"/>
                    <a:pt x="27055" y="18173"/>
                  </a:cubicBezTo>
                  <a:lnTo>
                    <a:pt x="27076" y="18152"/>
                  </a:lnTo>
                  <a:cubicBezTo>
                    <a:pt x="27159" y="18466"/>
                    <a:pt x="27201" y="18801"/>
                    <a:pt x="27264" y="19135"/>
                  </a:cubicBezTo>
                  <a:lnTo>
                    <a:pt x="27264" y="19261"/>
                  </a:lnTo>
                  <a:cubicBezTo>
                    <a:pt x="27222" y="19094"/>
                    <a:pt x="27201" y="18905"/>
                    <a:pt x="27159" y="18717"/>
                  </a:cubicBezTo>
                  <a:cubicBezTo>
                    <a:pt x="27076" y="18361"/>
                    <a:pt x="26908" y="18047"/>
                    <a:pt x="26741" y="17755"/>
                  </a:cubicBezTo>
                  <a:lnTo>
                    <a:pt x="26741" y="17755"/>
                  </a:lnTo>
                  <a:cubicBezTo>
                    <a:pt x="26745" y="17758"/>
                    <a:pt x="26750" y="17760"/>
                    <a:pt x="26756" y="17760"/>
                  </a:cubicBezTo>
                  <a:cubicBezTo>
                    <a:pt x="26781" y="17760"/>
                    <a:pt x="26817" y="17726"/>
                    <a:pt x="26783" y="17692"/>
                  </a:cubicBezTo>
                  <a:cubicBezTo>
                    <a:pt x="26762" y="17650"/>
                    <a:pt x="26741" y="17629"/>
                    <a:pt x="26741" y="17566"/>
                  </a:cubicBezTo>
                  <a:cubicBezTo>
                    <a:pt x="26762" y="17566"/>
                    <a:pt x="26783" y="17566"/>
                    <a:pt x="26783" y="17545"/>
                  </a:cubicBezTo>
                  <a:cubicBezTo>
                    <a:pt x="26804" y="17462"/>
                    <a:pt x="26846" y="17378"/>
                    <a:pt x="26908" y="17336"/>
                  </a:cubicBezTo>
                  <a:cubicBezTo>
                    <a:pt x="26908" y="17336"/>
                    <a:pt x="26950" y="17336"/>
                    <a:pt x="26950" y="17315"/>
                  </a:cubicBezTo>
                  <a:close/>
                  <a:moveTo>
                    <a:pt x="26615" y="18089"/>
                  </a:moveTo>
                  <a:cubicBezTo>
                    <a:pt x="26678" y="18257"/>
                    <a:pt x="26762" y="18424"/>
                    <a:pt x="26825" y="18612"/>
                  </a:cubicBezTo>
                  <a:cubicBezTo>
                    <a:pt x="26866" y="18863"/>
                    <a:pt x="26929" y="19073"/>
                    <a:pt x="26971" y="19303"/>
                  </a:cubicBezTo>
                  <a:cubicBezTo>
                    <a:pt x="26846" y="19198"/>
                    <a:pt x="26720" y="19094"/>
                    <a:pt x="26553" y="19010"/>
                  </a:cubicBezTo>
                  <a:cubicBezTo>
                    <a:pt x="26532" y="18780"/>
                    <a:pt x="26511" y="18508"/>
                    <a:pt x="26469" y="18278"/>
                  </a:cubicBezTo>
                  <a:cubicBezTo>
                    <a:pt x="26574" y="18278"/>
                    <a:pt x="26636" y="18173"/>
                    <a:pt x="26615" y="18089"/>
                  </a:cubicBezTo>
                  <a:close/>
                  <a:moveTo>
                    <a:pt x="27452" y="19010"/>
                  </a:moveTo>
                  <a:lnTo>
                    <a:pt x="27452" y="19010"/>
                  </a:lnTo>
                  <a:cubicBezTo>
                    <a:pt x="27515" y="19533"/>
                    <a:pt x="27515" y="20056"/>
                    <a:pt x="27410" y="20579"/>
                  </a:cubicBezTo>
                  <a:cubicBezTo>
                    <a:pt x="27390" y="20391"/>
                    <a:pt x="27369" y="20223"/>
                    <a:pt x="27369" y="19993"/>
                  </a:cubicBezTo>
                  <a:cubicBezTo>
                    <a:pt x="27390" y="19993"/>
                    <a:pt x="27410" y="19972"/>
                    <a:pt x="27410" y="19951"/>
                  </a:cubicBezTo>
                  <a:cubicBezTo>
                    <a:pt x="27452" y="19659"/>
                    <a:pt x="27473" y="19345"/>
                    <a:pt x="27452" y="19010"/>
                  </a:cubicBezTo>
                  <a:close/>
                  <a:moveTo>
                    <a:pt x="48313" y="18131"/>
                  </a:moveTo>
                  <a:cubicBezTo>
                    <a:pt x="48334" y="18131"/>
                    <a:pt x="48334" y="18152"/>
                    <a:pt x="48355" y="18152"/>
                  </a:cubicBezTo>
                  <a:cubicBezTo>
                    <a:pt x="48522" y="18550"/>
                    <a:pt x="48648" y="18926"/>
                    <a:pt x="48732" y="19324"/>
                  </a:cubicBezTo>
                  <a:cubicBezTo>
                    <a:pt x="48753" y="20223"/>
                    <a:pt x="48606" y="21040"/>
                    <a:pt x="48418" y="21918"/>
                  </a:cubicBezTo>
                  <a:cubicBezTo>
                    <a:pt x="48376" y="22044"/>
                    <a:pt x="48292" y="22211"/>
                    <a:pt x="48209" y="22337"/>
                  </a:cubicBezTo>
                  <a:lnTo>
                    <a:pt x="48188" y="22337"/>
                  </a:lnTo>
                  <a:cubicBezTo>
                    <a:pt x="48125" y="22337"/>
                    <a:pt x="48083" y="22337"/>
                    <a:pt x="47999" y="22358"/>
                  </a:cubicBezTo>
                  <a:cubicBezTo>
                    <a:pt x="48167" y="21793"/>
                    <a:pt x="48229" y="21165"/>
                    <a:pt x="48292" y="20579"/>
                  </a:cubicBezTo>
                  <a:cubicBezTo>
                    <a:pt x="48376" y="19763"/>
                    <a:pt x="48397" y="18926"/>
                    <a:pt x="48313" y="18131"/>
                  </a:cubicBezTo>
                  <a:close/>
                  <a:moveTo>
                    <a:pt x="44400" y="21939"/>
                  </a:moveTo>
                  <a:cubicBezTo>
                    <a:pt x="44693" y="22044"/>
                    <a:pt x="44986" y="22169"/>
                    <a:pt x="45300" y="22274"/>
                  </a:cubicBezTo>
                  <a:cubicBezTo>
                    <a:pt x="45384" y="22316"/>
                    <a:pt x="45447" y="22337"/>
                    <a:pt x="45509" y="22358"/>
                  </a:cubicBezTo>
                  <a:cubicBezTo>
                    <a:pt x="45384" y="22692"/>
                    <a:pt x="45258" y="23006"/>
                    <a:pt x="45133" y="23320"/>
                  </a:cubicBezTo>
                  <a:cubicBezTo>
                    <a:pt x="45049" y="23299"/>
                    <a:pt x="44965" y="23278"/>
                    <a:pt x="44882" y="23216"/>
                  </a:cubicBezTo>
                  <a:cubicBezTo>
                    <a:pt x="44610" y="23090"/>
                    <a:pt x="44317" y="22964"/>
                    <a:pt x="44003" y="22839"/>
                  </a:cubicBezTo>
                  <a:cubicBezTo>
                    <a:pt x="44128" y="22567"/>
                    <a:pt x="44275" y="22253"/>
                    <a:pt x="44400" y="21939"/>
                  </a:cubicBezTo>
                  <a:close/>
                  <a:moveTo>
                    <a:pt x="45823" y="22441"/>
                  </a:moveTo>
                  <a:cubicBezTo>
                    <a:pt x="46284" y="22567"/>
                    <a:pt x="46807" y="22672"/>
                    <a:pt x="47267" y="22672"/>
                  </a:cubicBezTo>
                  <a:cubicBezTo>
                    <a:pt x="47162" y="23090"/>
                    <a:pt x="47058" y="23509"/>
                    <a:pt x="46911" y="23906"/>
                  </a:cubicBezTo>
                  <a:cubicBezTo>
                    <a:pt x="46388" y="23801"/>
                    <a:pt x="45907" y="23676"/>
                    <a:pt x="45447" y="23467"/>
                  </a:cubicBezTo>
                  <a:cubicBezTo>
                    <a:pt x="45593" y="23111"/>
                    <a:pt x="45719" y="22797"/>
                    <a:pt x="45823" y="22441"/>
                  </a:cubicBezTo>
                  <a:close/>
                  <a:moveTo>
                    <a:pt x="48125" y="22504"/>
                  </a:moveTo>
                  <a:lnTo>
                    <a:pt x="48125" y="22504"/>
                  </a:lnTo>
                  <a:cubicBezTo>
                    <a:pt x="47853" y="23048"/>
                    <a:pt x="47497" y="23509"/>
                    <a:pt x="47141" y="23948"/>
                  </a:cubicBezTo>
                  <a:cubicBezTo>
                    <a:pt x="47267" y="23529"/>
                    <a:pt x="47393" y="23090"/>
                    <a:pt x="47497" y="22651"/>
                  </a:cubicBezTo>
                  <a:cubicBezTo>
                    <a:pt x="47581" y="22651"/>
                    <a:pt x="47644" y="22609"/>
                    <a:pt x="47685" y="22609"/>
                  </a:cubicBezTo>
                  <a:lnTo>
                    <a:pt x="47602" y="23090"/>
                  </a:lnTo>
                  <a:cubicBezTo>
                    <a:pt x="47602" y="23127"/>
                    <a:pt x="47630" y="23149"/>
                    <a:pt x="47658" y="23149"/>
                  </a:cubicBezTo>
                  <a:cubicBezTo>
                    <a:pt x="47678" y="23149"/>
                    <a:pt x="47698" y="23137"/>
                    <a:pt x="47706" y="23111"/>
                  </a:cubicBezTo>
                  <a:cubicBezTo>
                    <a:pt x="47811" y="22923"/>
                    <a:pt x="47874" y="22755"/>
                    <a:pt x="47957" y="22567"/>
                  </a:cubicBezTo>
                  <a:cubicBezTo>
                    <a:pt x="47999" y="22546"/>
                    <a:pt x="48083" y="22546"/>
                    <a:pt x="48125" y="22504"/>
                  </a:cubicBezTo>
                  <a:close/>
                  <a:moveTo>
                    <a:pt x="43919" y="23048"/>
                  </a:moveTo>
                  <a:cubicBezTo>
                    <a:pt x="44296" y="23174"/>
                    <a:pt x="44652" y="23362"/>
                    <a:pt x="45028" y="23529"/>
                  </a:cubicBezTo>
                  <a:cubicBezTo>
                    <a:pt x="44861" y="23822"/>
                    <a:pt x="44714" y="24136"/>
                    <a:pt x="44547" y="24429"/>
                  </a:cubicBezTo>
                  <a:cubicBezTo>
                    <a:pt x="44400" y="24304"/>
                    <a:pt x="44254" y="24220"/>
                    <a:pt x="44108" y="24136"/>
                  </a:cubicBezTo>
                  <a:cubicBezTo>
                    <a:pt x="43898" y="24032"/>
                    <a:pt x="43626" y="23906"/>
                    <a:pt x="43396" y="23801"/>
                  </a:cubicBezTo>
                  <a:cubicBezTo>
                    <a:pt x="43584" y="23571"/>
                    <a:pt x="43773" y="23299"/>
                    <a:pt x="43919" y="23048"/>
                  </a:cubicBezTo>
                  <a:close/>
                  <a:moveTo>
                    <a:pt x="45342" y="23697"/>
                  </a:moveTo>
                  <a:cubicBezTo>
                    <a:pt x="45781" y="23927"/>
                    <a:pt x="46305" y="24136"/>
                    <a:pt x="46807" y="24157"/>
                  </a:cubicBezTo>
                  <a:cubicBezTo>
                    <a:pt x="46744" y="24325"/>
                    <a:pt x="46660" y="24471"/>
                    <a:pt x="46597" y="24659"/>
                  </a:cubicBezTo>
                  <a:lnTo>
                    <a:pt x="46284" y="25057"/>
                  </a:lnTo>
                  <a:cubicBezTo>
                    <a:pt x="45886" y="25036"/>
                    <a:pt x="45551" y="24973"/>
                    <a:pt x="45175" y="24785"/>
                  </a:cubicBezTo>
                  <a:cubicBezTo>
                    <a:pt x="45049" y="24743"/>
                    <a:pt x="44944" y="24659"/>
                    <a:pt x="44819" y="24576"/>
                  </a:cubicBezTo>
                  <a:cubicBezTo>
                    <a:pt x="44986" y="24304"/>
                    <a:pt x="45175" y="24011"/>
                    <a:pt x="45342" y="23697"/>
                  </a:cubicBezTo>
                  <a:close/>
                  <a:moveTo>
                    <a:pt x="43292" y="23906"/>
                  </a:moveTo>
                  <a:cubicBezTo>
                    <a:pt x="43605" y="24053"/>
                    <a:pt x="43919" y="24220"/>
                    <a:pt x="44212" y="24408"/>
                  </a:cubicBezTo>
                  <a:lnTo>
                    <a:pt x="44442" y="24555"/>
                  </a:lnTo>
                  <a:cubicBezTo>
                    <a:pt x="44359" y="24680"/>
                    <a:pt x="44254" y="24827"/>
                    <a:pt x="44149" y="24973"/>
                  </a:cubicBezTo>
                  <a:cubicBezTo>
                    <a:pt x="44128" y="25036"/>
                    <a:pt x="44087" y="25078"/>
                    <a:pt x="44045" y="25141"/>
                  </a:cubicBezTo>
                  <a:cubicBezTo>
                    <a:pt x="44003" y="25099"/>
                    <a:pt x="43982" y="25057"/>
                    <a:pt x="43919" y="25036"/>
                  </a:cubicBezTo>
                  <a:cubicBezTo>
                    <a:pt x="43626" y="24764"/>
                    <a:pt x="43312" y="24513"/>
                    <a:pt x="42978" y="24304"/>
                  </a:cubicBezTo>
                  <a:lnTo>
                    <a:pt x="43292" y="23906"/>
                  </a:lnTo>
                  <a:close/>
                  <a:moveTo>
                    <a:pt x="42852" y="24429"/>
                  </a:moveTo>
                  <a:cubicBezTo>
                    <a:pt x="43250" y="24680"/>
                    <a:pt x="43564" y="24973"/>
                    <a:pt x="43898" y="25287"/>
                  </a:cubicBezTo>
                  <a:cubicBezTo>
                    <a:pt x="43710" y="25517"/>
                    <a:pt x="43501" y="25747"/>
                    <a:pt x="43292" y="25998"/>
                  </a:cubicBezTo>
                  <a:cubicBezTo>
                    <a:pt x="42957" y="25685"/>
                    <a:pt x="42664" y="25308"/>
                    <a:pt x="42329" y="24973"/>
                  </a:cubicBezTo>
                  <a:cubicBezTo>
                    <a:pt x="42517" y="24785"/>
                    <a:pt x="42685" y="24617"/>
                    <a:pt x="42852" y="24429"/>
                  </a:cubicBezTo>
                  <a:close/>
                  <a:moveTo>
                    <a:pt x="44672" y="24785"/>
                  </a:moveTo>
                  <a:cubicBezTo>
                    <a:pt x="45091" y="25078"/>
                    <a:pt x="45593" y="25308"/>
                    <a:pt x="46074" y="25308"/>
                  </a:cubicBezTo>
                  <a:cubicBezTo>
                    <a:pt x="45823" y="25580"/>
                    <a:pt x="45593" y="25873"/>
                    <a:pt x="45384" y="26145"/>
                  </a:cubicBezTo>
                  <a:cubicBezTo>
                    <a:pt x="44986" y="25894"/>
                    <a:pt x="44631" y="25622"/>
                    <a:pt x="44254" y="25350"/>
                  </a:cubicBezTo>
                  <a:cubicBezTo>
                    <a:pt x="44400" y="25182"/>
                    <a:pt x="44526" y="25015"/>
                    <a:pt x="44631" y="24869"/>
                  </a:cubicBezTo>
                  <a:cubicBezTo>
                    <a:pt x="44652" y="24848"/>
                    <a:pt x="44672" y="24827"/>
                    <a:pt x="44672" y="24785"/>
                  </a:cubicBezTo>
                  <a:close/>
                  <a:moveTo>
                    <a:pt x="42203" y="25078"/>
                  </a:moveTo>
                  <a:cubicBezTo>
                    <a:pt x="42455" y="25475"/>
                    <a:pt x="42852" y="25810"/>
                    <a:pt x="43166" y="26124"/>
                  </a:cubicBezTo>
                  <a:cubicBezTo>
                    <a:pt x="42978" y="26312"/>
                    <a:pt x="42789" y="26480"/>
                    <a:pt x="42580" y="26668"/>
                  </a:cubicBezTo>
                  <a:cubicBezTo>
                    <a:pt x="42559" y="26626"/>
                    <a:pt x="42517" y="26605"/>
                    <a:pt x="42475" y="26542"/>
                  </a:cubicBezTo>
                  <a:cubicBezTo>
                    <a:pt x="42224" y="26249"/>
                    <a:pt x="41952" y="25936"/>
                    <a:pt x="41701" y="25622"/>
                  </a:cubicBezTo>
                  <a:lnTo>
                    <a:pt x="41639" y="25580"/>
                  </a:lnTo>
                  <a:cubicBezTo>
                    <a:pt x="41785" y="25433"/>
                    <a:pt x="41931" y="25350"/>
                    <a:pt x="42057" y="25203"/>
                  </a:cubicBezTo>
                  <a:cubicBezTo>
                    <a:pt x="42120" y="25161"/>
                    <a:pt x="42162" y="25141"/>
                    <a:pt x="42203" y="25078"/>
                  </a:cubicBezTo>
                  <a:close/>
                  <a:moveTo>
                    <a:pt x="42894" y="21332"/>
                  </a:moveTo>
                  <a:cubicBezTo>
                    <a:pt x="43312" y="21500"/>
                    <a:pt x="43773" y="21646"/>
                    <a:pt x="44191" y="21835"/>
                  </a:cubicBezTo>
                  <a:cubicBezTo>
                    <a:pt x="44108" y="22148"/>
                    <a:pt x="43940" y="22462"/>
                    <a:pt x="43815" y="22755"/>
                  </a:cubicBezTo>
                  <a:cubicBezTo>
                    <a:pt x="43587" y="22679"/>
                    <a:pt x="43349" y="22626"/>
                    <a:pt x="43107" y="22626"/>
                  </a:cubicBezTo>
                  <a:cubicBezTo>
                    <a:pt x="43015" y="22626"/>
                    <a:pt x="42923" y="22633"/>
                    <a:pt x="42831" y="22651"/>
                  </a:cubicBezTo>
                  <a:cubicBezTo>
                    <a:pt x="42747" y="22651"/>
                    <a:pt x="42747" y="22692"/>
                    <a:pt x="42768" y="22692"/>
                  </a:cubicBezTo>
                  <a:cubicBezTo>
                    <a:pt x="43082" y="22755"/>
                    <a:pt x="43375" y="22839"/>
                    <a:pt x="43689" y="22944"/>
                  </a:cubicBezTo>
                  <a:cubicBezTo>
                    <a:pt x="43522" y="23195"/>
                    <a:pt x="43375" y="23467"/>
                    <a:pt x="43166" y="23697"/>
                  </a:cubicBezTo>
                  <a:cubicBezTo>
                    <a:pt x="43061" y="23676"/>
                    <a:pt x="42957" y="23634"/>
                    <a:pt x="42873" y="23613"/>
                  </a:cubicBezTo>
                  <a:lnTo>
                    <a:pt x="42852" y="23613"/>
                  </a:lnTo>
                  <a:cubicBezTo>
                    <a:pt x="42936" y="23676"/>
                    <a:pt x="42999" y="23739"/>
                    <a:pt x="43103" y="23801"/>
                  </a:cubicBezTo>
                  <a:cubicBezTo>
                    <a:pt x="42999" y="23927"/>
                    <a:pt x="42894" y="24053"/>
                    <a:pt x="42768" y="24199"/>
                  </a:cubicBezTo>
                  <a:cubicBezTo>
                    <a:pt x="42622" y="24115"/>
                    <a:pt x="42455" y="24053"/>
                    <a:pt x="42266" y="24032"/>
                  </a:cubicBezTo>
                  <a:cubicBezTo>
                    <a:pt x="42245" y="24032"/>
                    <a:pt x="42224" y="24094"/>
                    <a:pt x="42245" y="24094"/>
                  </a:cubicBezTo>
                  <a:cubicBezTo>
                    <a:pt x="42371" y="24136"/>
                    <a:pt x="42538" y="24220"/>
                    <a:pt x="42664" y="24304"/>
                  </a:cubicBezTo>
                  <a:cubicBezTo>
                    <a:pt x="42517" y="24471"/>
                    <a:pt x="42329" y="24638"/>
                    <a:pt x="42162" y="24785"/>
                  </a:cubicBezTo>
                  <a:cubicBezTo>
                    <a:pt x="42120" y="24743"/>
                    <a:pt x="42057" y="24680"/>
                    <a:pt x="42015" y="24659"/>
                  </a:cubicBezTo>
                  <a:lnTo>
                    <a:pt x="42015" y="24659"/>
                  </a:lnTo>
                  <a:cubicBezTo>
                    <a:pt x="42036" y="24743"/>
                    <a:pt x="42057" y="24785"/>
                    <a:pt x="42099" y="24869"/>
                  </a:cubicBezTo>
                  <a:lnTo>
                    <a:pt x="41848" y="25099"/>
                  </a:lnTo>
                  <a:cubicBezTo>
                    <a:pt x="41743" y="25203"/>
                    <a:pt x="41618" y="25308"/>
                    <a:pt x="41513" y="25392"/>
                  </a:cubicBezTo>
                  <a:cubicBezTo>
                    <a:pt x="41429" y="25287"/>
                    <a:pt x="41367" y="25182"/>
                    <a:pt x="41325" y="25099"/>
                  </a:cubicBezTo>
                  <a:cubicBezTo>
                    <a:pt x="41325" y="25092"/>
                    <a:pt x="41322" y="25089"/>
                    <a:pt x="41319" y="25089"/>
                  </a:cubicBezTo>
                  <a:cubicBezTo>
                    <a:pt x="41313" y="25089"/>
                    <a:pt x="41304" y="25099"/>
                    <a:pt x="41304" y="25099"/>
                  </a:cubicBezTo>
                  <a:cubicBezTo>
                    <a:pt x="41304" y="25245"/>
                    <a:pt x="41367" y="25371"/>
                    <a:pt x="41408" y="25475"/>
                  </a:cubicBezTo>
                  <a:cubicBezTo>
                    <a:pt x="41011" y="25789"/>
                    <a:pt x="40634" y="26103"/>
                    <a:pt x="40216" y="26396"/>
                  </a:cubicBezTo>
                  <a:lnTo>
                    <a:pt x="40027" y="26208"/>
                  </a:lnTo>
                  <a:cubicBezTo>
                    <a:pt x="40021" y="26195"/>
                    <a:pt x="40012" y="26190"/>
                    <a:pt x="40005" y="26190"/>
                  </a:cubicBezTo>
                  <a:cubicBezTo>
                    <a:pt x="39989" y="26190"/>
                    <a:pt x="39978" y="26214"/>
                    <a:pt x="40006" y="26229"/>
                  </a:cubicBezTo>
                  <a:cubicBezTo>
                    <a:pt x="40048" y="26312"/>
                    <a:pt x="40111" y="26354"/>
                    <a:pt x="40132" y="26438"/>
                  </a:cubicBezTo>
                  <a:cubicBezTo>
                    <a:pt x="40006" y="26522"/>
                    <a:pt x="39860" y="26626"/>
                    <a:pt x="39734" y="26689"/>
                  </a:cubicBezTo>
                  <a:cubicBezTo>
                    <a:pt x="39588" y="26354"/>
                    <a:pt x="39442" y="26040"/>
                    <a:pt x="39295" y="25726"/>
                  </a:cubicBezTo>
                  <a:cubicBezTo>
                    <a:pt x="40341" y="25099"/>
                    <a:pt x="41283" y="24325"/>
                    <a:pt x="42120" y="23425"/>
                  </a:cubicBezTo>
                  <a:cubicBezTo>
                    <a:pt x="42580" y="22923"/>
                    <a:pt x="42789" y="22128"/>
                    <a:pt x="42894" y="21332"/>
                  </a:cubicBezTo>
                  <a:close/>
                  <a:moveTo>
                    <a:pt x="36827" y="25212"/>
                  </a:moveTo>
                  <a:cubicBezTo>
                    <a:pt x="36885" y="25553"/>
                    <a:pt x="37013" y="25883"/>
                    <a:pt x="37140" y="26229"/>
                  </a:cubicBezTo>
                  <a:cubicBezTo>
                    <a:pt x="37204" y="26216"/>
                    <a:pt x="37266" y="26199"/>
                    <a:pt x="37326" y="26180"/>
                  </a:cubicBezTo>
                  <a:lnTo>
                    <a:pt x="37326" y="26180"/>
                  </a:lnTo>
                  <a:cubicBezTo>
                    <a:pt x="37346" y="26230"/>
                    <a:pt x="37368" y="26281"/>
                    <a:pt x="37391" y="26333"/>
                  </a:cubicBezTo>
                  <a:cubicBezTo>
                    <a:pt x="37349" y="26333"/>
                    <a:pt x="37328" y="26354"/>
                    <a:pt x="37307" y="26354"/>
                  </a:cubicBezTo>
                  <a:cubicBezTo>
                    <a:pt x="37098" y="26459"/>
                    <a:pt x="36784" y="26605"/>
                    <a:pt x="36449" y="26710"/>
                  </a:cubicBezTo>
                  <a:cubicBezTo>
                    <a:pt x="36345" y="26249"/>
                    <a:pt x="36177" y="25810"/>
                    <a:pt x="36052" y="25371"/>
                  </a:cubicBezTo>
                  <a:cubicBezTo>
                    <a:pt x="36316" y="25321"/>
                    <a:pt x="36568" y="25272"/>
                    <a:pt x="36827" y="25212"/>
                  </a:cubicBezTo>
                  <a:close/>
                  <a:moveTo>
                    <a:pt x="44149" y="25496"/>
                  </a:moveTo>
                  <a:cubicBezTo>
                    <a:pt x="44505" y="25810"/>
                    <a:pt x="44840" y="26124"/>
                    <a:pt x="45279" y="26312"/>
                  </a:cubicBezTo>
                  <a:cubicBezTo>
                    <a:pt x="45070" y="26522"/>
                    <a:pt x="44882" y="26752"/>
                    <a:pt x="44714" y="26961"/>
                  </a:cubicBezTo>
                  <a:cubicBezTo>
                    <a:pt x="44296" y="26731"/>
                    <a:pt x="43919" y="26501"/>
                    <a:pt x="43564" y="26187"/>
                  </a:cubicBezTo>
                  <a:cubicBezTo>
                    <a:pt x="43773" y="25977"/>
                    <a:pt x="43940" y="25726"/>
                    <a:pt x="44149" y="25496"/>
                  </a:cubicBezTo>
                  <a:close/>
                  <a:moveTo>
                    <a:pt x="39170" y="25789"/>
                  </a:moveTo>
                  <a:cubicBezTo>
                    <a:pt x="39295" y="26145"/>
                    <a:pt x="39421" y="26459"/>
                    <a:pt x="39588" y="26814"/>
                  </a:cubicBezTo>
                  <a:cubicBezTo>
                    <a:pt x="39316" y="26961"/>
                    <a:pt x="39065" y="27066"/>
                    <a:pt x="38772" y="27170"/>
                  </a:cubicBezTo>
                  <a:cubicBezTo>
                    <a:pt x="38646" y="26856"/>
                    <a:pt x="38479" y="26542"/>
                    <a:pt x="38333" y="26229"/>
                  </a:cubicBezTo>
                  <a:cubicBezTo>
                    <a:pt x="38500" y="26145"/>
                    <a:pt x="38667" y="26061"/>
                    <a:pt x="38856" y="25957"/>
                  </a:cubicBezTo>
                  <a:cubicBezTo>
                    <a:pt x="38960" y="25915"/>
                    <a:pt x="39065" y="25831"/>
                    <a:pt x="39170" y="25789"/>
                  </a:cubicBezTo>
                  <a:close/>
                  <a:moveTo>
                    <a:pt x="38144" y="26354"/>
                  </a:moveTo>
                  <a:cubicBezTo>
                    <a:pt x="38291" y="26626"/>
                    <a:pt x="38458" y="26940"/>
                    <a:pt x="38605" y="27254"/>
                  </a:cubicBezTo>
                  <a:cubicBezTo>
                    <a:pt x="38374" y="27338"/>
                    <a:pt x="38144" y="27400"/>
                    <a:pt x="37872" y="27463"/>
                  </a:cubicBezTo>
                  <a:cubicBezTo>
                    <a:pt x="37789" y="27170"/>
                    <a:pt x="37705" y="26856"/>
                    <a:pt x="37558" y="26563"/>
                  </a:cubicBezTo>
                  <a:cubicBezTo>
                    <a:pt x="37747" y="26501"/>
                    <a:pt x="37956" y="26438"/>
                    <a:pt x="38144" y="26354"/>
                  </a:cubicBezTo>
                  <a:close/>
                  <a:moveTo>
                    <a:pt x="41534" y="25643"/>
                  </a:moveTo>
                  <a:cubicBezTo>
                    <a:pt x="41722" y="25936"/>
                    <a:pt x="41994" y="26208"/>
                    <a:pt x="42162" y="26417"/>
                  </a:cubicBezTo>
                  <a:cubicBezTo>
                    <a:pt x="42266" y="26542"/>
                    <a:pt x="42371" y="26647"/>
                    <a:pt x="42475" y="26773"/>
                  </a:cubicBezTo>
                  <a:cubicBezTo>
                    <a:pt x="42350" y="26877"/>
                    <a:pt x="42245" y="26982"/>
                    <a:pt x="42120" y="27066"/>
                  </a:cubicBezTo>
                  <a:cubicBezTo>
                    <a:pt x="41911" y="26856"/>
                    <a:pt x="41680" y="26647"/>
                    <a:pt x="41429" y="26438"/>
                  </a:cubicBezTo>
                  <a:cubicBezTo>
                    <a:pt x="41387" y="26438"/>
                    <a:pt x="41304" y="26501"/>
                    <a:pt x="41367" y="26542"/>
                  </a:cubicBezTo>
                  <a:cubicBezTo>
                    <a:pt x="41576" y="26773"/>
                    <a:pt x="41743" y="26982"/>
                    <a:pt x="41952" y="27191"/>
                  </a:cubicBezTo>
                  <a:cubicBezTo>
                    <a:pt x="41848" y="27275"/>
                    <a:pt x="41722" y="27358"/>
                    <a:pt x="41618" y="27442"/>
                  </a:cubicBezTo>
                  <a:cubicBezTo>
                    <a:pt x="41576" y="27358"/>
                    <a:pt x="41492" y="27254"/>
                    <a:pt x="41429" y="27170"/>
                  </a:cubicBezTo>
                  <a:cubicBezTo>
                    <a:pt x="41423" y="27164"/>
                    <a:pt x="41415" y="27161"/>
                    <a:pt x="41408" y="27161"/>
                  </a:cubicBezTo>
                  <a:cubicBezTo>
                    <a:pt x="41389" y="27161"/>
                    <a:pt x="41373" y="27176"/>
                    <a:pt x="41387" y="27191"/>
                  </a:cubicBezTo>
                  <a:cubicBezTo>
                    <a:pt x="41429" y="27296"/>
                    <a:pt x="41471" y="27400"/>
                    <a:pt x="41513" y="27484"/>
                  </a:cubicBezTo>
                  <a:cubicBezTo>
                    <a:pt x="41408" y="27568"/>
                    <a:pt x="41304" y="27610"/>
                    <a:pt x="41199" y="27693"/>
                  </a:cubicBezTo>
                  <a:cubicBezTo>
                    <a:pt x="41157" y="27714"/>
                    <a:pt x="41115" y="27756"/>
                    <a:pt x="41074" y="27777"/>
                  </a:cubicBezTo>
                  <a:cubicBezTo>
                    <a:pt x="40885" y="27317"/>
                    <a:pt x="40655" y="26877"/>
                    <a:pt x="40362" y="26542"/>
                  </a:cubicBezTo>
                  <a:cubicBezTo>
                    <a:pt x="40781" y="26270"/>
                    <a:pt x="41178" y="25957"/>
                    <a:pt x="41534" y="25643"/>
                  </a:cubicBezTo>
                  <a:close/>
                  <a:moveTo>
                    <a:pt x="43396" y="26333"/>
                  </a:moveTo>
                  <a:cubicBezTo>
                    <a:pt x="43710" y="26626"/>
                    <a:pt x="44108" y="27024"/>
                    <a:pt x="44526" y="27170"/>
                  </a:cubicBezTo>
                  <a:lnTo>
                    <a:pt x="43815" y="28028"/>
                  </a:lnTo>
                  <a:cubicBezTo>
                    <a:pt x="43689" y="27861"/>
                    <a:pt x="43501" y="27693"/>
                    <a:pt x="43375" y="27547"/>
                  </a:cubicBezTo>
                  <a:cubicBezTo>
                    <a:pt x="43187" y="27338"/>
                    <a:pt x="42999" y="27128"/>
                    <a:pt x="42789" y="26919"/>
                  </a:cubicBezTo>
                  <a:cubicBezTo>
                    <a:pt x="42999" y="26731"/>
                    <a:pt x="43187" y="26542"/>
                    <a:pt x="43396" y="26333"/>
                  </a:cubicBezTo>
                  <a:close/>
                  <a:moveTo>
                    <a:pt x="40258" y="26626"/>
                  </a:moveTo>
                  <a:cubicBezTo>
                    <a:pt x="40530" y="27024"/>
                    <a:pt x="40739" y="27442"/>
                    <a:pt x="40906" y="27882"/>
                  </a:cubicBezTo>
                  <a:cubicBezTo>
                    <a:pt x="40697" y="27986"/>
                    <a:pt x="40488" y="28091"/>
                    <a:pt x="40258" y="28195"/>
                  </a:cubicBezTo>
                  <a:cubicBezTo>
                    <a:pt x="40132" y="27756"/>
                    <a:pt x="39965" y="27338"/>
                    <a:pt x="39818" y="26877"/>
                  </a:cubicBezTo>
                  <a:cubicBezTo>
                    <a:pt x="39965" y="26814"/>
                    <a:pt x="40111" y="26710"/>
                    <a:pt x="40258" y="26626"/>
                  </a:cubicBezTo>
                  <a:close/>
                  <a:moveTo>
                    <a:pt x="39651" y="26982"/>
                  </a:moveTo>
                  <a:cubicBezTo>
                    <a:pt x="39734" y="27170"/>
                    <a:pt x="39818" y="27379"/>
                    <a:pt x="39860" y="27568"/>
                  </a:cubicBezTo>
                  <a:cubicBezTo>
                    <a:pt x="39944" y="27798"/>
                    <a:pt x="40006" y="28028"/>
                    <a:pt x="40048" y="28279"/>
                  </a:cubicBezTo>
                  <a:cubicBezTo>
                    <a:pt x="39755" y="28384"/>
                    <a:pt x="39483" y="28446"/>
                    <a:pt x="39190" y="28530"/>
                  </a:cubicBezTo>
                  <a:cubicBezTo>
                    <a:pt x="39128" y="28342"/>
                    <a:pt x="39086" y="28133"/>
                    <a:pt x="39023" y="27965"/>
                  </a:cubicBezTo>
                  <a:cubicBezTo>
                    <a:pt x="38981" y="27756"/>
                    <a:pt x="38898" y="27568"/>
                    <a:pt x="38856" y="27379"/>
                  </a:cubicBezTo>
                  <a:cubicBezTo>
                    <a:pt x="39128" y="27275"/>
                    <a:pt x="39400" y="27128"/>
                    <a:pt x="39651" y="26982"/>
                  </a:cubicBezTo>
                  <a:close/>
                  <a:moveTo>
                    <a:pt x="42643" y="27024"/>
                  </a:moveTo>
                  <a:cubicBezTo>
                    <a:pt x="42789" y="27191"/>
                    <a:pt x="42957" y="27358"/>
                    <a:pt x="43082" y="27547"/>
                  </a:cubicBezTo>
                  <a:cubicBezTo>
                    <a:pt x="43271" y="27756"/>
                    <a:pt x="43417" y="28007"/>
                    <a:pt x="43626" y="28195"/>
                  </a:cubicBezTo>
                  <a:cubicBezTo>
                    <a:pt x="43522" y="28342"/>
                    <a:pt x="43417" y="28488"/>
                    <a:pt x="43292" y="28614"/>
                  </a:cubicBezTo>
                  <a:cubicBezTo>
                    <a:pt x="43145" y="28237"/>
                    <a:pt x="42831" y="27923"/>
                    <a:pt x="42580" y="27610"/>
                  </a:cubicBezTo>
                  <a:cubicBezTo>
                    <a:pt x="42517" y="27505"/>
                    <a:pt x="42413" y="27400"/>
                    <a:pt x="42308" y="27296"/>
                  </a:cubicBezTo>
                  <a:cubicBezTo>
                    <a:pt x="42434" y="27233"/>
                    <a:pt x="42538" y="27128"/>
                    <a:pt x="42643" y="27024"/>
                  </a:cubicBezTo>
                  <a:close/>
                  <a:moveTo>
                    <a:pt x="38667" y="27442"/>
                  </a:moveTo>
                  <a:cubicBezTo>
                    <a:pt x="38688" y="27505"/>
                    <a:pt x="38709" y="27589"/>
                    <a:pt x="38751" y="27630"/>
                  </a:cubicBezTo>
                  <a:cubicBezTo>
                    <a:pt x="38856" y="27923"/>
                    <a:pt x="38918" y="28237"/>
                    <a:pt x="39002" y="28551"/>
                  </a:cubicBezTo>
                  <a:cubicBezTo>
                    <a:pt x="38667" y="28635"/>
                    <a:pt x="38354" y="28677"/>
                    <a:pt x="38019" y="28718"/>
                  </a:cubicBezTo>
                  <a:cubicBezTo>
                    <a:pt x="38019" y="28446"/>
                    <a:pt x="38019" y="28174"/>
                    <a:pt x="37956" y="27882"/>
                  </a:cubicBezTo>
                  <a:cubicBezTo>
                    <a:pt x="37956" y="27798"/>
                    <a:pt x="37935" y="27693"/>
                    <a:pt x="37914" y="27610"/>
                  </a:cubicBezTo>
                  <a:cubicBezTo>
                    <a:pt x="38165" y="27589"/>
                    <a:pt x="38437" y="27547"/>
                    <a:pt x="38667" y="27442"/>
                  </a:cubicBezTo>
                  <a:close/>
                  <a:moveTo>
                    <a:pt x="37433" y="26605"/>
                  </a:moveTo>
                  <a:cubicBezTo>
                    <a:pt x="37538" y="26877"/>
                    <a:pt x="37621" y="27170"/>
                    <a:pt x="37705" y="27484"/>
                  </a:cubicBezTo>
                  <a:cubicBezTo>
                    <a:pt x="37621" y="27484"/>
                    <a:pt x="37538" y="27505"/>
                    <a:pt x="37454" y="27505"/>
                  </a:cubicBezTo>
                  <a:cubicBezTo>
                    <a:pt x="37412" y="27505"/>
                    <a:pt x="37370" y="27610"/>
                    <a:pt x="37454" y="27610"/>
                  </a:cubicBezTo>
                  <a:cubicBezTo>
                    <a:pt x="37538" y="27610"/>
                    <a:pt x="37642" y="27651"/>
                    <a:pt x="37726" y="27651"/>
                  </a:cubicBezTo>
                  <a:cubicBezTo>
                    <a:pt x="37726" y="27693"/>
                    <a:pt x="37747" y="27756"/>
                    <a:pt x="37747" y="27798"/>
                  </a:cubicBezTo>
                  <a:cubicBezTo>
                    <a:pt x="37789" y="28112"/>
                    <a:pt x="37830" y="28426"/>
                    <a:pt x="37851" y="28760"/>
                  </a:cubicBezTo>
                  <a:cubicBezTo>
                    <a:pt x="37600" y="28802"/>
                    <a:pt x="37349" y="28802"/>
                    <a:pt x="37098" y="28802"/>
                  </a:cubicBezTo>
                  <a:lnTo>
                    <a:pt x="36889" y="28802"/>
                  </a:lnTo>
                  <a:cubicBezTo>
                    <a:pt x="36847" y="28698"/>
                    <a:pt x="36847" y="28593"/>
                    <a:pt x="36826" y="28509"/>
                  </a:cubicBezTo>
                  <a:cubicBezTo>
                    <a:pt x="36721" y="27923"/>
                    <a:pt x="36617" y="27400"/>
                    <a:pt x="36491" y="26856"/>
                  </a:cubicBezTo>
                  <a:cubicBezTo>
                    <a:pt x="36805" y="26773"/>
                    <a:pt x="37119" y="26710"/>
                    <a:pt x="37433" y="26605"/>
                  </a:cubicBezTo>
                  <a:close/>
                  <a:moveTo>
                    <a:pt x="42120" y="27442"/>
                  </a:moveTo>
                  <a:cubicBezTo>
                    <a:pt x="42162" y="27484"/>
                    <a:pt x="42224" y="27568"/>
                    <a:pt x="42266" y="27610"/>
                  </a:cubicBezTo>
                  <a:cubicBezTo>
                    <a:pt x="42580" y="27986"/>
                    <a:pt x="42831" y="28405"/>
                    <a:pt x="43103" y="28760"/>
                  </a:cubicBezTo>
                  <a:cubicBezTo>
                    <a:pt x="42957" y="28949"/>
                    <a:pt x="42768" y="29137"/>
                    <a:pt x="42559" y="29325"/>
                  </a:cubicBezTo>
                  <a:lnTo>
                    <a:pt x="41534" y="29639"/>
                  </a:lnTo>
                  <a:cubicBezTo>
                    <a:pt x="41492" y="29137"/>
                    <a:pt x="41367" y="28614"/>
                    <a:pt x="41178" y="28091"/>
                  </a:cubicBezTo>
                  <a:cubicBezTo>
                    <a:pt x="41325" y="28007"/>
                    <a:pt x="41492" y="27902"/>
                    <a:pt x="41639" y="27798"/>
                  </a:cubicBezTo>
                  <a:lnTo>
                    <a:pt x="41722" y="27965"/>
                  </a:lnTo>
                  <a:cubicBezTo>
                    <a:pt x="41827" y="28174"/>
                    <a:pt x="42057" y="28446"/>
                    <a:pt x="42099" y="28698"/>
                  </a:cubicBezTo>
                  <a:cubicBezTo>
                    <a:pt x="42120" y="28823"/>
                    <a:pt x="42162" y="28949"/>
                    <a:pt x="42203" y="29053"/>
                  </a:cubicBezTo>
                  <a:cubicBezTo>
                    <a:pt x="42224" y="29116"/>
                    <a:pt x="42224" y="29158"/>
                    <a:pt x="42245" y="29179"/>
                  </a:cubicBezTo>
                  <a:cubicBezTo>
                    <a:pt x="42245" y="29179"/>
                    <a:pt x="42245" y="29221"/>
                    <a:pt x="42266" y="29221"/>
                  </a:cubicBezTo>
                  <a:lnTo>
                    <a:pt x="42266" y="29242"/>
                  </a:lnTo>
                  <a:cubicBezTo>
                    <a:pt x="42298" y="29257"/>
                    <a:pt x="42318" y="29297"/>
                    <a:pt x="42344" y="29297"/>
                  </a:cubicBezTo>
                  <a:cubicBezTo>
                    <a:pt x="42352" y="29297"/>
                    <a:pt x="42361" y="29293"/>
                    <a:pt x="42371" y="29283"/>
                  </a:cubicBezTo>
                  <a:cubicBezTo>
                    <a:pt x="42413" y="29262"/>
                    <a:pt x="42434" y="29242"/>
                    <a:pt x="42434" y="29221"/>
                  </a:cubicBezTo>
                  <a:cubicBezTo>
                    <a:pt x="42413" y="29011"/>
                    <a:pt x="42266" y="28823"/>
                    <a:pt x="42245" y="28614"/>
                  </a:cubicBezTo>
                  <a:cubicBezTo>
                    <a:pt x="42224" y="28426"/>
                    <a:pt x="41994" y="28174"/>
                    <a:pt x="41890" y="27986"/>
                  </a:cubicBezTo>
                  <a:cubicBezTo>
                    <a:pt x="41827" y="27882"/>
                    <a:pt x="41785" y="27798"/>
                    <a:pt x="41722" y="27693"/>
                  </a:cubicBezTo>
                  <a:cubicBezTo>
                    <a:pt x="41743" y="27672"/>
                    <a:pt x="41785" y="27651"/>
                    <a:pt x="41827" y="27651"/>
                  </a:cubicBezTo>
                  <a:cubicBezTo>
                    <a:pt x="41931" y="27568"/>
                    <a:pt x="42036" y="27505"/>
                    <a:pt x="42120" y="27442"/>
                  </a:cubicBezTo>
                  <a:close/>
                  <a:moveTo>
                    <a:pt x="40969" y="28174"/>
                  </a:moveTo>
                  <a:cubicBezTo>
                    <a:pt x="41115" y="28656"/>
                    <a:pt x="41199" y="29158"/>
                    <a:pt x="41387" y="29660"/>
                  </a:cubicBezTo>
                  <a:cubicBezTo>
                    <a:pt x="41074" y="29744"/>
                    <a:pt x="40739" y="29848"/>
                    <a:pt x="40425" y="29911"/>
                  </a:cubicBezTo>
                  <a:cubicBezTo>
                    <a:pt x="40446" y="29451"/>
                    <a:pt x="40425" y="28949"/>
                    <a:pt x="40320" y="28488"/>
                  </a:cubicBezTo>
                  <a:cubicBezTo>
                    <a:pt x="40551" y="28384"/>
                    <a:pt x="40760" y="28279"/>
                    <a:pt x="40969" y="28174"/>
                  </a:cubicBezTo>
                  <a:close/>
                  <a:moveTo>
                    <a:pt x="40069" y="28551"/>
                  </a:moveTo>
                  <a:cubicBezTo>
                    <a:pt x="40153" y="29032"/>
                    <a:pt x="40216" y="29472"/>
                    <a:pt x="40258" y="29953"/>
                  </a:cubicBezTo>
                  <a:lnTo>
                    <a:pt x="39462" y="30099"/>
                  </a:lnTo>
                  <a:cubicBezTo>
                    <a:pt x="39421" y="29681"/>
                    <a:pt x="39337" y="29242"/>
                    <a:pt x="39232" y="28823"/>
                  </a:cubicBezTo>
                  <a:cubicBezTo>
                    <a:pt x="39525" y="28739"/>
                    <a:pt x="39818" y="28656"/>
                    <a:pt x="40069" y="28551"/>
                  </a:cubicBezTo>
                  <a:close/>
                  <a:moveTo>
                    <a:pt x="39107" y="28844"/>
                  </a:moveTo>
                  <a:cubicBezTo>
                    <a:pt x="39190" y="29262"/>
                    <a:pt x="39274" y="29702"/>
                    <a:pt x="39316" y="30120"/>
                  </a:cubicBezTo>
                  <a:lnTo>
                    <a:pt x="38772" y="30204"/>
                  </a:lnTo>
                  <a:cubicBezTo>
                    <a:pt x="38584" y="30225"/>
                    <a:pt x="38395" y="30225"/>
                    <a:pt x="38186" y="30267"/>
                  </a:cubicBezTo>
                  <a:cubicBezTo>
                    <a:pt x="38165" y="30162"/>
                    <a:pt x="38165" y="30016"/>
                    <a:pt x="38165" y="29911"/>
                  </a:cubicBezTo>
                  <a:cubicBezTo>
                    <a:pt x="38144" y="29597"/>
                    <a:pt x="38123" y="29325"/>
                    <a:pt x="38082" y="29011"/>
                  </a:cubicBezTo>
                  <a:cubicBezTo>
                    <a:pt x="38165" y="29011"/>
                    <a:pt x="38270" y="28970"/>
                    <a:pt x="38374" y="28970"/>
                  </a:cubicBezTo>
                  <a:cubicBezTo>
                    <a:pt x="38605" y="28949"/>
                    <a:pt x="38877" y="28907"/>
                    <a:pt x="39107" y="28844"/>
                  </a:cubicBezTo>
                  <a:close/>
                  <a:moveTo>
                    <a:pt x="37872" y="29011"/>
                  </a:moveTo>
                  <a:cubicBezTo>
                    <a:pt x="37914" y="29325"/>
                    <a:pt x="37935" y="29597"/>
                    <a:pt x="37956" y="29911"/>
                  </a:cubicBezTo>
                  <a:cubicBezTo>
                    <a:pt x="37956" y="29995"/>
                    <a:pt x="37977" y="30120"/>
                    <a:pt x="37977" y="30246"/>
                  </a:cubicBezTo>
                  <a:cubicBezTo>
                    <a:pt x="37705" y="30288"/>
                    <a:pt x="37412" y="30288"/>
                    <a:pt x="37119" y="30309"/>
                  </a:cubicBezTo>
                  <a:cubicBezTo>
                    <a:pt x="37098" y="29869"/>
                    <a:pt x="37014" y="29451"/>
                    <a:pt x="36931" y="29032"/>
                  </a:cubicBezTo>
                  <a:cubicBezTo>
                    <a:pt x="37245" y="29032"/>
                    <a:pt x="37558" y="29032"/>
                    <a:pt x="37872" y="29011"/>
                  </a:cubicBezTo>
                  <a:close/>
                  <a:moveTo>
                    <a:pt x="35989" y="28949"/>
                  </a:moveTo>
                  <a:lnTo>
                    <a:pt x="35989" y="28949"/>
                  </a:lnTo>
                  <a:cubicBezTo>
                    <a:pt x="36157" y="28970"/>
                    <a:pt x="36303" y="29011"/>
                    <a:pt x="36429" y="29032"/>
                  </a:cubicBezTo>
                  <a:cubicBezTo>
                    <a:pt x="36554" y="29032"/>
                    <a:pt x="36659" y="29032"/>
                    <a:pt x="36784" y="29053"/>
                  </a:cubicBezTo>
                  <a:cubicBezTo>
                    <a:pt x="36826" y="29451"/>
                    <a:pt x="36868" y="29890"/>
                    <a:pt x="36910" y="30309"/>
                  </a:cubicBezTo>
                  <a:cubicBezTo>
                    <a:pt x="36659" y="30309"/>
                    <a:pt x="36387" y="30330"/>
                    <a:pt x="36136" y="30330"/>
                  </a:cubicBezTo>
                  <a:cubicBezTo>
                    <a:pt x="36094" y="29953"/>
                    <a:pt x="36052" y="29555"/>
                    <a:pt x="36031" y="29221"/>
                  </a:cubicBezTo>
                  <a:cubicBezTo>
                    <a:pt x="36031" y="29137"/>
                    <a:pt x="35989" y="29032"/>
                    <a:pt x="35989" y="28949"/>
                  </a:cubicBezTo>
                  <a:close/>
                  <a:moveTo>
                    <a:pt x="41743" y="29890"/>
                  </a:moveTo>
                  <a:lnTo>
                    <a:pt x="41743" y="29890"/>
                  </a:lnTo>
                  <a:cubicBezTo>
                    <a:pt x="41095" y="30371"/>
                    <a:pt x="40362" y="30727"/>
                    <a:pt x="39546" y="31020"/>
                  </a:cubicBezTo>
                  <a:cubicBezTo>
                    <a:pt x="39546" y="30811"/>
                    <a:pt x="39546" y="30602"/>
                    <a:pt x="39525" y="30371"/>
                  </a:cubicBezTo>
                  <a:cubicBezTo>
                    <a:pt x="40279" y="30288"/>
                    <a:pt x="41053" y="30120"/>
                    <a:pt x="41743" y="29890"/>
                  </a:cubicBezTo>
                  <a:close/>
                  <a:moveTo>
                    <a:pt x="36910" y="30518"/>
                  </a:moveTo>
                  <a:cubicBezTo>
                    <a:pt x="36931" y="30832"/>
                    <a:pt x="36931" y="31125"/>
                    <a:pt x="36931" y="31439"/>
                  </a:cubicBezTo>
                  <a:cubicBezTo>
                    <a:pt x="36659" y="31376"/>
                    <a:pt x="36387" y="31334"/>
                    <a:pt x="36094" y="31313"/>
                  </a:cubicBezTo>
                  <a:cubicBezTo>
                    <a:pt x="36136" y="31041"/>
                    <a:pt x="36157" y="30790"/>
                    <a:pt x="36136" y="30518"/>
                  </a:cubicBezTo>
                  <a:close/>
                  <a:moveTo>
                    <a:pt x="39316" y="30434"/>
                  </a:moveTo>
                  <a:cubicBezTo>
                    <a:pt x="39337" y="30664"/>
                    <a:pt x="39337" y="30915"/>
                    <a:pt x="39358" y="31125"/>
                  </a:cubicBezTo>
                  <a:cubicBezTo>
                    <a:pt x="39128" y="31208"/>
                    <a:pt x="38877" y="31271"/>
                    <a:pt x="38646" y="31376"/>
                  </a:cubicBezTo>
                  <a:cubicBezTo>
                    <a:pt x="38343" y="31452"/>
                    <a:pt x="38051" y="31505"/>
                    <a:pt x="37722" y="31505"/>
                  </a:cubicBezTo>
                  <a:cubicBezTo>
                    <a:pt x="37597" y="31505"/>
                    <a:pt x="37467" y="31498"/>
                    <a:pt x="37328" y="31480"/>
                  </a:cubicBezTo>
                  <a:cubicBezTo>
                    <a:pt x="37286" y="31480"/>
                    <a:pt x="37203" y="31459"/>
                    <a:pt x="37140" y="31459"/>
                  </a:cubicBezTo>
                  <a:cubicBezTo>
                    <a:pt x="37182" y="31146"/>
                    <a:pt x="37182" y="30832"/>
                    <a:pt x="37140" y="30518"/>
                  </a:cubicBezTo>
                  <a:cubicBezTo>
                    <a:pt x="37433" y="30518"/>
                    <a:pt x="37726" y="30518"/>
                    <a:pt x="38019" y="30497"/>
                  </a:cubicBezTo>
                  <a:cubicBezTo>
                    <a:pt x="38061" y="30832"/>
                    <a:pt x="38144" y="31167"/>
                    <a:pt x="38333" y="31250"/>
                  </a:cubicBezTo>
                  <a:cubicBezTo>
                    <a:pt x="38354" y="31250"/>
                    <a:pt x="38374" y="31250"/>
                    <a:pt x="38374" y="31229"/>
                  </a:cubicBezTo>
                  <a:cubicBezTo>
                    <a:pt x="38395" y="31083"/>
                    <a:pt x="38333" y="30957"/>
                    <a:pt x="38291" y="30853"/>
                  </a:cubicBezTo>
                  <a:cubicBezTo>
                    <a:pt x="38270" y="30748"/>
                    <a:pt x="38249" y="30623"/>
                    <a:pt x="38228" y="30518"/>
                  </a:cubicBezTo>
                  <a:cubicBezTo>
                    <a:pt x="38395" y="30518"/>
                    <a:pt x="38584" y="30497"/>
                    <a:pt x="38772" y="30497"/>
                  </a:cubicBezTo>
                  <a:cubicBezTo>
                    <a:pt x="38939" y="30455"/>
                    <a:pt x="39128" y="30455"/>
                    <a:pt x="39316" y="30434"/>
                  </a:cubicBezTo>
                  <a:close/>
                  <a:moveTo>
                    <a:pt x="21447" y="32736"/>
                  </a:moveTo>
                  <a:lnTo>
                    <a:pt x="21447" y="32736"/>
                  </a:lnTo>
                  <a:cubicBezTo>
                    <a:pt x="21426" y="33008"/>
                    <a:pt x="21364" y="33280"/>
                    <a:pt x="21343" y="33552"/>
                  </a:cubicBezTo>
                  <a:cubicBezTo>
                    <a:pt x="20882" y="33677"/>
                    <a:pt x="20464" y="33740"/>
                    <a:pt x="20045" y="33740"/>
                  </a:cubicBezTo>
                  <a:cubicBezTo>
                    <a:pt x="20129" y="33468"/>
                    <a:pt x="20171" y="33196"/>
                    <a:pt x="20213" y="32924"/>
                  </a:cubicBezTo>
                  <a:cubicBezTo>
                    <a:pt x="20277" y="32927"/>
                    <a:pt x="20342" y="32929"/>
                    <a:pt x="20407" y="32929"/>
                  </a:cubicBezTo>
                  <a:cubicBezTo>
                    <a:pt x="20760" y="32929"/>
                    <a:pt x="21111" y="32877"/>
                    <a:pt x="21447" y="32736"/>
                  </a:cubicBezTo>
                  <a:close/>
                  <a:moveTo>
                    <a:pt x="21280" y="33845"/>
                  </a:moveTo>
                  <a:cubicBezTo>
                    <a:pt x="21217" y="34138"/>
                    <a:pt x="21196" y="34452"/>
                    <a:pt x="21133" y="34724"/>
                  </a:cubicBezTo>
                  <a:cubicBezTo>
                    <a:pt x="20673" y="34828"/>
                    <a:pt x="20192" y="34870"/>
                    <a:pt x="19711" y="34870"/>
                  </a:cubicBezTo>
                  <a:cubicBezTo>
                    <a:pt x="19732" y="34765"/>
                    <a:pt x="19773" y="34619"/>
                    <a:pt x="19815" y="34514"/>
                  </a:cubicBezTo>
                  <a:cubicBezTo>
                    <a:pt x="19857" y="34368"/>
                    <a:pt x="19920" y="34180"/>
                    <a:pt x="19941" y="34033"/>
                  </a:cubicBezTo>
                  <a:cubicBezTo>
                    <a:pt x="20422" y="34033"/>
                    <a:pt x="20903" y="33991"/>
                    <a:pt x="21280" y="33845"/>
                  </a:cubicBezTo>
                  <a:close/>
                  <a:moveTo>
                    <a:pt x="17263" y="34577"/>
                  </a:moveTo>
                  <a:cubicBezTo>
                    <a:pt x="17514" y="34661"/>
                    <a:pt x="17765" y="34724"/>
                    <a:pt x="18037" y="34807"/>
                  </a:cubicBezTo>
                  <a:lnTo>
                    <a:pt x="17953" y="35037"/>
                  </a:lnTo>
                  <a:cubicBezTo>
                    <a:pt x="17869" y="35247"/>
                    <a:pt x="17765" y="35456"/>
                    <a:pt x="17660" y="35665"/>
                  </a:cubicBezTo>
                  <a:cubicBezTo>
                    <a:pt x="17346" y="35623"/>
                    <a:pt x="17053" y="35540"/>
                    <a:pt x="16781" y="35435"/>
                  </a:cubicBezTo>
                  <a:cubicBezTo>
                    <a:pt x="17011" y="35184"/>
                    <a:pt x="17158" y="34891"/>
                    <a:pt x="17263" y="34577"/>
                  </a:cubicBezTo>
                  <a:close/>
                  <a:moveTo>
                    <a:pt x="18267" y="34828"/>
                  </a:moveTo>
                  <a:cubicBezTo>
                    <a:pt x="18664" y="34933"/>
                    <a:pt x="19083" y="35016"/>
                    <a:pt x="19501" y="35079"/>
                  </a:cubicBezTo>
                  <a:cubicBezTo>
                    <a:pt x="19355" y="35330"/>
                    <a:pt x="19250" y="35602"/>
                    <a:pt x="19146" y="35853"/>
                  </a:cubicBezTo>
                  <a:cubicBezTo>
                    <a:pt x="19020" y="35853"/>
                    <a:pt x="18895" y="35853"/>
                    <a:pt x="18790" y="35833"/>
                  </a:cubicBezTo>
                  <a:cubicBezTo>
                    <a:pt x="18476" y="35812"/>
                    <a:pt x="18162" y="35749"/>
                    <a:pt x="17869" y="35707"/>
                  </a:cubicBezTo>
                  <a:cubicBezTo>
                    <a:pt x="18037" y="35435"/>
                    <a:pt x="18162" y="35121"/>
                    <a:pt x="18267" y="34828"/>
                  </a:cubicBezTo>
                  <a:close/>
                  <a:moveTo>
                    <a:pt x="21092" y="35016"/>
                  </a:moveTo>
                  <a:cubicBezTo>
                    <a:pt x="21092" y="35037"/>
                    <a:pt x="21092" y="35079"/>
                    <a:pt x="21071" y="35121"/>
                  </a:cubicBezTo>
                  <a:cubicBezTo>
                    <a:pt x="21008" y="35330"/>
                    <a:pt x="20945" y="35540"/>
                    <a:pt x="20882" y="35728"/>
                  </a:cubicBezTo>
                  <a:cubicBezTo>
                    <a:pt x="20359" y="35770"/>
                    <a:pt x="19857" y="35833"/>
                    <a:pt x="19355" y="35853"/>
                  </a:cubicBezTo>
                  <a:cubicBezTo>
                    <a:pt x="19460" y="35623"/>
                    <a:pt x="19543" y="35351"/>
                    <a:pt x="19648" y="35100"/>
                  </a:cubicBezTo>
                  <a:cubicBezTo>
                    <a:pt x="19800" y="35113"/>
                    <a:pt x="19953" y="35120"/>
                    <a:pt x="20105" y="35120"/>
                  </a:cubicBezTo>
                  <a:cubicBezTo>
                    <a:pt x="20434" y="35120"/>
                    <a:pt x="20763" y="35088"/>
                    <a:pt x="21092" y="35016"/>
                  </a:cubicBezTo>
                  <a:close/>
                  <a:moveTo>
                    <a:pt x="16677" y="35561"/>
                  </a:moveTo>
                  <a:cubicBezTo>
                    <a:pt x="16928" y="35707"/>
                    <a:pt x="17242" y="35812"/>
                    <a:pt x="17555" y="35874"/>
                  </a:cubicBezTo>
                  <a:cubicBezTo>
                    <a:pt x="17409" y="36125"/>
                    <a:pt x="17242" y="36356"/>
                    <a:pt x="17053" y="36565"/>
                  </a:cubicBezTo>
                  <a:cubicBezTo>
                    <a:pt x="16677" y="36481"/>
                    <a:pt x="16279" y="36377"/>
                    <a:pt x="15882" y="36251"/>
                  </a:cubicBezTo>
                  <a:cubicBezTo>
                    <a:pt x="16175" y="36042"/>
                    <a:pt x="16426" y="35812"/>
                    <a:pt x="16677" y="35561"/>
                  </a:cubicBezTo>
                  <a:close/>
                  <a:moveTo>
                    <a:pt x="22012" y="34682"/>
                  </a:moveTo>
                  <a:lnTo>
                    <a:pt x="22012" y="34682"/>
                  </a:lnTo>
                  <a:cubicBezTo>
                    <a:pt x="21845" y="35184"/>
                    <a:pt x="21656" y="35644"/>
                    <a:pt x="21447" y="36125"/>
                  </a:cubicBezTo>
                  <a:cubicBezTo>
                    <a:pt x="21384" y="36272"/>
                    <a:pt x="21301" y="36460"/>
                    <a:pt x="21217" y="36607"/>
                  </a:cubicBezTo>
                  <a:lnTo>
                    <a:pt x="20589" y="36690"/>
                  </a:lnTo>
                  <a:cubicBezTo>
                    <a:pt x="20715" y="36481"/>
                    <a:pt x="20820" y="36272"/>
                    <a:pt x="20924" y="36042"/>
                  </a:cubicBezTo>
                  <a:cubicBezTo>
                    <a:pt x="21175" y="35979"/>
                    <a:pt x="21384" y="35916"/>
                    <a:pt x="21552" y="35812"/>
                  </a:cubicBezTo>
                  <a:cubicBezTo>
                    <a:pt x="21636" y="35770"/>
                    <a:pt x="21594" y="35665"/>
                    <a:pt x="21510" y="35665"/>
                  </a:cubicBezTo>
                  <a:cubicBezTo>
                    <a:pt x="21343" y="35665"/>
                    <a:pt x="21217" y="35707"/>
                    <a:pt x="21071" y="35707"/>
                  </a:cubicBezTo>
                  <a:cubicBezTo>
                    <a:pt x="21092" y="35665"/>
                    <a:pt x="21092" y="35623"/>
                    <a:pt x="21112" y="35602"/>
                  </a:cubicBezTo>
                  <a:cubicBezTo>
                    <a:pt x="21196" y="35393"/>
                    <a:pt x="21238" y="35184"/>
                    <a:pt x="21301" y="34975"/>
                  </a:cubicBezTo>
                  <a:cubicBezTo>
                    <a:pt x="21531" y="34891"/>
                    <a:pt x="21761" y="34807"/>
                    <a:pt x="22012" y="34682"/>
                  </a:cubicBezTo>
                  <a:close/>
                  <a:moveTo>
                    <a:pt x="17723" y="35937"/>
                  </a:moveTo>
                  <a:cubicBezTo>
                    <a:pt x="18058" y="36000"/>
                    <a:pt x="18392" y="36042"/>
                    <a:pt x="18727" y="36084"/>
                  </a:cubicBezTo>
                  <a:cubicBezTo>
                    <a:pt x="18832" y="36084"/>
                    <a:pt x="18936" y="36125"/>
                    <a:pt x="19041" y="36125"/>
                  </a:cubicBezTo>
                  <a:cubicBezTo>
                    <a:pt x="18936" y="36335"/>
                    <a:pt x="18811" y="36544"/>
                    <a:pt x="18706" y="36774"/>
                  </a:cubicBezTo>
                  <a:cubicBezTo>
                    <a:pt x="18518" y="36774"/>
                    <a:pt x="18330" y="36753"/>
                    <a:pt x="18162" y="36753"/>
                  </a:cubicBezTo>
                  <a:cubicBezTo>
                    <a:pt x="17848" y="36711"/>
                    <a:pt x="17535" y="36669"/>
                    <a:pt x="17242" y="36607"/>
                  </a:cubicBezTo>
                  <a:cubicBezTo>
                    <a:pt x="17430" y="36397"/>
                    <a:pt x="17576" y="36167"/>
                    <a:pt x="17723" y="35937"/>
                  </a:cubicBezTo>
                  <a:close/>
                  <a:moveTo>
                    <a:pt x="20715" y="36084"/>
                  </a:moveTo>
                  <a:lnTo>
                    <a:pt x="20715" y="36084"/>
                  </a:lnTo>
                  <a:cubicBezTo>
                    <a:pt x="20610" y="36293"/>
                    <a:pt x="20506" y="36502"/>
                    <a:pt x="20380" y="36711"/>
                  </a:cubicBezTo>
                  <a:cubicBezTo>
                    <a:pt x="19878" y="36774"/>
                    <a:pt x="19418" y="36795"/>
                    <a:pt x="18915" y="36795"/>
                  </a:cubicBezTo>
                  <a:cubicBezTo>
                    <a:pt x="19020" y="36565"/>
                    <a:pt x="19125" y="36335"/>
                    <a:pt x="19229" y="36125"/>
                  </a:cubicBezTo>
                  <a:cubicBezTo>
                    <a:pt x="19445" y="36135"/>
                    <a:pt x="19668" y="36144"/>
                    <a:pt x="19893" y="36144"/>
                  </a:cubicBezTo>
                  <a:cubicBezTo>
                    <a:pt x="20170" y="36144"/>
                    <a:pt x="20449" y="36130"/>
                    <a:pt x="20715" y="36084"/>
                  </a:cubicBezTo>
                  <a:close/>
                  <a:moveTo>
                    <a:pt x="15672" y="36377"/>
                  </a:moveTo>
                  <a:cubicBezTo>
                    <a:pt x="16070" y="36565"/>
                    <a:pt x="16467" y="36690"/>
                    <a:pt x="16844" y="36774"/>
                  </a:cubicBezTo>
                  <a:cubicBezTo>
                    <a:pt x="16635" y="37004"/>
                    <a:pt x="16426" y="37213"/>
                    <a:pt x="16216" y="37423"/>
                  </a:cubicBezTo>
                  <a:cubicBezTo>
                    <a:pt x="15798" y="37234"/>
                    <a:pt x="15379" y="37025"/>
                    <a:pt x="15003" y="36816"/>
                  </a:cubicBezTo>
                  <a:cubicBezTo>
                    <a:pt x="15233" y="36690"/>
                    <a:pt x="15463" y="36544"/>
                    <a:pt x="15672" y="36377"/>
                  </a:cubicBezTo>
                  <a:close/>
                  <a:moveTo>
                    <a:pt x="14710" y="36983"/>
                  </a:moveTo>
                  <a:cubicBezTo>
                    <a:pt x="15128" y="37234"/>
                    <a:pt x="15589" y="37423"/>
                    <a:pt x="16049" y="37611"/>
                  </a:cubicBezTo>
                  <a:cubicBezTo>
                    <a:pt x="15923" y="37716"/>
                    <a:pt x="15840" y="37799"/>
                    <a:pt x="15756" y="37904"/>
                  </a:cubicBezTo>
                  <a:cubicBezTo>
                    <a:pt x="15212" y="37737"/>
                    <a:pt x="14647" y="37527"/>
                    <a:pt x="14103" y="37297"/>
                  </a:cubicBezTo>
                  <a:cubicBezTo>
                    <a:pt x="14291" y="37193"/>
                    <a:pt x="14501" y="37088"/>
                    <a:pt x="14710" y="36983"/>
                  </a:cubicBezTo>
                  <a:close/>
                  <a:moveTo>
                    <a:pt x="17053" y="36816"/>
                  </a:moveTo>
                  <a:cubicBezTo>
                    <a:pt x="17430" y="36879"/>
                    <a:pt x="17786" y="36921"/>
                    <a:pt x="18099" y="36983"/>
                  </a:cubicBezTo>
                  <a:cubicBezTo>
                    <a:pt x="18246" y="37004"/>
                    <a:pt x="18392" y="37004"/>
                    <a:pt x="18560" y="37025"/>
                  </a:cubicBezTo>
                  <a:cubicBezTo>
                    <a:pt x="18371" y="37339"/>
                    <a:pt x="18183" y="37632"/>
                    <a:pt x="17974" y="37925"/>
                  </a:cubicBezTo>
                  <a:lnTo>
                    <a:pt x="17200" y="37757"/>
                  </a:lnTo>
                  <a:cubicBezTo>
                    <a:pt x="16907" y="37695"/>
                    <a:pt x="16635" y="37611"/>
                    <a:pt x="16405" y="37506"/>
                  </a:cubicBezTo>
                  <a:cubicBezTo>
                    <a:pt x="16635" y="37297"/>
                    <a:pt x="16844" y="37067"/>
                    <a:pt x="17053" y="36816"/>
                  </a:cubicBezTo>
                  <a:close/>
                  <a:moveTo>
                    <a:pt x="21112" y="36900"/>
                  </a:moveTo>
                  <a:lnTo>
                    <a:pt x="21112" y="36900"/>
                  </a:lnTo>
                  <a:cubicBezTo>
                    <a:pt x="20966" y="37193"/>
                    <a:pt x="20799" y="37444"/>
                    <a:pt x="20652" y="37737"/>
                  </a:cubicBezTo>
                  <a:cubicBezTo>
                    <a:pt x="20359" y="37820"/>
                    <a:pt x="20087" y="37862"/>
                    <a:pt x="19815" y="37946"/>
                  </a:cubicBezTo>
                  <a:lnTo>
                    <a:pt x="20359" y="37088"/>
                  </a:lnTo>
                  <a:cubicBezTo>
                    <a:pt x="20610" y="37067"/>
                    <a:pt x="20882" y="36983"/>
                    <a:pt x="21112" y="36900"/>
                  </a:cubicBezTo>
                  <a:close/>
                  <a:moveTo>
                    <a:pt x="18769" y="37067"/>
                  </a:moveTo>
                  <a:cubicBezTo>
                    <a:pt x="19091" y="37098"/>
                    <a:pt x="19424" y="37117"/>
                    <a:pt x="19759" y="37117"/>
                  </a:cubicBezTo>
                  <a:cubicBezTo>
                    <a:pt x="19882" y="37117"/>
                    <a:pt x="20006" y="37114"/>
                    <a:pt x="20129" y="37109"/>
                  </a:cubicBezTo>
                  <a:lnTo>
                    <a:pt x="20129" y="37109"/>
                  </a:lnTo>
                  <a:cubicBezTo>
                    <a:pt x="19941" y="37402"/>
                    <a:pt x="19732" y="37695"/>
                    <a:pt x="19543" y="37967"/>
                  </a:cubicBezTo>
                  <a:cubicBezTo>
                    <a:pt x="19439" y="38009"/>
                    <a:pt x="19334" y="38009"/>
                    <a:pt x="19208" y="38009"/>
                  </a:cubicBezTo>
                  <a:cubicBezTo>
                    <a:pt x="19120" y="38014"/>
                    <a:pt x="19031" y="38016"/>
                    <a:pt x="18942" y="38016"/>
                  </a:cubicBezTo>
                  <a:cubicBezTo>
                    <a:pt x="18676" y="38016"/>
                    <a:pt x="18413" y="37993"/>
                    <a:pt x="18162" y="37946"/>
                  </a:cubicBezTo>
                  <a:cubicBezTo>
                    <a:pt x="18371" y="37653"/>
                    <a:pt x="18581" y="37381"/>
                    <a:pt x="18769" y="37067"/>
                  </a:cubicBezTo>
                  <a:close/>
                  <a:moveTo>
                    <a:pt x="16195" y="37695"/>
                  </a:moveTo>
                  <a:cubicBezTo>
                    <a:pt x="16467" y="37799"/>
                    <a:pt x="16719" y="37862"/>
                    <a:pt x="16991" y="37946"/>
                  </a:cubicBezTo>
                  <a:cubicBezTo>
                    <a:pt x="17242" y="38029"/>
                    <a:pt x="17535" y="38113"/>
                    <a:pt x="17848" y="38155"/>
                  </a:cubicBezTo>
                  <a:cubicBezTo>
                    <a:pt x="17786" y="38239"/>
                    <a:pt x="17744" y="38322"/>
                    <a:pt x="17660" y="38385"/>
                  </a:cubicBezTo>
                  <a:cubicBezTo>
                    <a:pt x="17053" y="38281"/>
                    <a:pt x="16467" y="38134"/>
                    <a:pt x="15861" y="37946"/>
                  </a:cubicBezTo>
                  <a:cubicBezTo>
                    <a:pt x="15965" y="37862"/>
                    <a:pt x="16091" y="37757"/>
                    <a:pt x="16195" y="37695"/>
                  </a:cubicBezTo>
                  <a:close/>
                  <a:moveTo>
                    <a:pt x="17974" y="38155"/>
                  </a:moveTo>
                  <a:cubicBezTo>
                    <a:pt x="18413" y="38239"/>
                    <a:pt x="18895" y="38281"/>
                    <a:pt x="19355" y="38281"/>
                  </a:cubicBezTo>
                  <a:cubicBezTo>
                    <a:pt x="19313" y="38385"/>
                    <a:pt x="19250" y="38469"/>
                    <a:pt x="19208" y="38553"/>
                  </a:cubicBezTo>
                  <a:cubicBezTo>
                    <a:pt x="18706" y="38532"/>
                    <a:pt x="18246" y="38469"/>
                    <a:pt x="17765" y="38385"/>
                  </a:cubicBezTo>
                  <a:cubicBezTo>
                    <a:pt x="17848" y="38322"/>
                    <a:pt x="17890" y="38239"/>
                    <a:pt x="17974" y="38155"/>
                  </a:cubicBezTo>
                  <a:close/>
                  <a:moveTo>
                    <a:pt x="21114" y="355"/>
                  </a:moveTo>
                  <a:cubicBezTo>
                    <a:pt x="21484" y="355"/>
                    <a:pt x="21853" y="366"/>
                    <a:pt x="22221" y="388"/>
                  </a:cubicBezTo>
                  <a:cubicBezTo>
                    <a:pt x="22908" y="435"/>
                    <a:pt x="23709" y="533"/>
                    <a:pt x="24438" y="778"/>
                  </a:cubicBezTo>
                  <a:lnTo>
                    <a:pt x="24438" y="778"/>
                  </a:lnTo>
                  <a:cubicBezTo>
                    <a:pt x="24412" y="792"/>
                    <a:pt x="24397" y="834"/>
                    <a:pt x="24439" y="848"/>
                  </a:cubicBezTo>
                  <a:cubicBezTo>
                    <a:pt x="24544" y="932"/>
                    <a:pt x="24628" y="1016"/>
                    <a:pt x="24732" y="1120"/>
                  </a:cubicBezTo>
                  <a:cubicBezTo>
                    <a:pt x="24732" y="1120"/>
                    <a:pt x="24690" y="1120"/>
                    <a:pt x="24690" y="1141"/>
                  </a:cubicBezTo>
                  <a:cubicBezTo>
                    <a:pt x="24628" y="1246"/>
                    <a:pt x="24565" y="1350"/>
                    <a:pt x="24481" y="1455"/>
                  </a:cubicBezTo>
                  <a:cubicBezTo>
                    <a:pt x="24418" y="1413"/>
                    <a:pt x="24335" y="1350"/>
                    <a:pt x="24230" y="1267"/>
                  </a:cubicBezTo>
                  <a:cubicBezTo>
                    <a:pt x="24230" y="1120"/>
                    <a:pt x="24230" y="953"/>
                    <a:pt x="24209" y="827"/>
                  </a:cubicBezTo>
                  <a:cubicBezTo>
                    <a:pt x="24230" y="827"/>
                    <a:pt x="24251" y="848"/>
                    <a:pt x="24272" y="848"/>
                  </a:cubicBezTo>
                  <a:cubicBezTo>
                    <a:pt x="24314" y="848"/>
                    <a:pt x="24314" y="827"/>
                    <a:pt x="24272" y="827"/>
                  </a:cubicBezTo>
                  <a:cubicBezTo>
                    <a:pt x="24209" y="806"/>
                    <a:pt x="24209" y="723"/>
                    <a:pt x="24125" y="702"/>
                  </a:cubicBezTo>
                  <a:cubicBezTo>
                    <a:pt x="24119" y="696"/>
                    <a:pt x="24110" y="693"/>
                    <a:pt x="24098" y="693"/>
                  </a:cubicBezTo>
                  <a:cubicBezTo>
                    <a:pt x="24071" y="693"/>
                    <a:pt x="24036" y="708"/>
                    <a:pt x="24021" y="723"/>
                  </a:cubicBezTo>
                  <a:cubicBezTo>
                    <a:pt x="23958" y="848"/>
                    <a:pt x="23958" y="1016"/>
                    <a:pt x="23958" y="1162"/>
                  </a:cubicBezTo>
                  <a:lnTo>
                    <a:pt x="23812" y="1099"/>
                  </a:lnTo>
                  <a:cubicBezTo>
                    <a:pt x="23812" y="1016"/>
                    <a:pt x="23833" y="932"/>
                    <a:pt x="23833" y="848"/>
                  </a:cubicBezTo>
                  <a:cubicBezTo>
                    <a:pt x="23833" y="838"/>
                    <a:pt x="23827" y="833"/>
                    <a:pt x="23822" y="833"/>
                  </a:cubicBezTo>
                  <a:cubicBezTo>
                    <a:pt x="23817" y="833"/>
                    <a:pt x="23812" y="838"/>
                    <a:pt x="23812" y="848"/>
                  </a:cubicBezTo>
                  <a:cubicBezTo>
                    <a:pt x="23791" y="932"/>
                    <a:pt x="23749" y="995"/>
                    <a:pt x="23707" y="1057"/>
                  </a:cubicBezTo>
                  <a:cubicBezTo>
                    <a:pt x="23519" y="995"/>
                    <a:pt x="23330" y="911"/>
                    <a:pt x="23121" y="848"/>
                  </a:cubicBezTo>
                  <a:cubicBezTo>
                    <a:pt x="23121" y="798"/>
                    <a:pt x="23131" y="767"/>
                    <a:pt x="23152" y="767"/>
                  </a:cubicBezTo>
                  <a:cubicBezTo>
                    <a:pt x="23176" y="767"/>
                    <a:pt x="23213" y="803"/>
                    <a:pt x="23268" y="890"/>
                  </a:cubicBezTo>
                  <a:cubicBezTo>
                    <a:pt x="23268" y="890"/>
                    <a:pt x="23289" y="890"/>
                    <a:pt x="23289" y="848"/>
                  </a:cubicBezTo>
                  <a:cubicBezTo>
                    <a:pt x="23289" y="848"/>
                    <a:pt x="23163" y="618"/>
                    <a:pt x="23121" y="576"/>
                  </a:cubicBezTo>
                  <a:cubicBezTo>
                    <a:pt x="23111" y="555"/>
                    <a:pt x="23100" y="545"/>
                    <a:pt x="23090" y="545"/>
                  </a:cubicBezTo>
                  <a:cubicBezTo>
                    <a:pt x="23079" y="545"/>
                    <a:pt x="23069" y="555"/>
                    <a:pt x="23058" y="576"/>
                  </a:cubicBezTo>
                  <a:lnTo>
                    <a:pt x="22975" y="806"/>
                  </a:lnTo>
                  <a:cubicBezTo>
                    <a:pt x="22745" y="723"/>
                    <a:pt x="22473" y="702"/>
                    <a:pt x="22242" y="639"/>
                  </a:cubicBezTo>
                  <a:lnTo>
                    <a:pt x="22242" y="513"/>
                  </a:lnTo>
                  <a:cubicBezTo>
                    <a:pt x="22257" y="499"/>
                    <a:pt x="22241" y="484"/>
                    <a:pt x="22215" y="484"/>
                  </a:cubicBezTo>
                  <a:cubicBezTo>
                    <a:pt x="22204" y="484"/>
                    <a:pt x="22192" y="486"/>
                    <a:pt x="22180" y="493"/>
                  </a:cubicBezTo>
                  <a:cubicBezTo>
                    <a:pt x="22159" y="534"/>
                    <a:pt x="22138" y="576"/>
                    <a:pt x="22117" y="618"/>
                  </a:cubicBezTo>
                  <a:cubicBezTo>
                    <a:pt x="21803" y="576"/>
                    <a:pt x="21489" y="534"/>
                    <a:pt x="21175" y="534"/>
                  </a:cubicBezTo>
                  <a:cubicBezTo>
                    <a:pt x="21175" y="513"/>
                    <a:pt x="21133" y="493"/>
                    <a:pt x="21133" y="472"/>
                  </a:cubicBezTo>
                  <a:cubicBezTo>
                    <a:pt x="21133" y="430"/>
                    <a:pt x="21112" y="430"/>
                    <a:pt x="21092" y="409"/>
                  </a:cubicBezTo>
                  <a:lnTo>
                    <a:pt x="21092" y="388"/>
                  </a:lnTo>
                  <a:cubicBezTo>
                    <a:pt x="21092" y="377"/>
                    <a:pt x="21076" y="372"/>
                    <a:pt x="21060" y="372"/>
                  </a:cubicBezTo>
                  <a:cubicBezTo>
                    <a:pt x="21044" y="372"/>
                    <a:pt x="21029" y="377"/>
                    <a:pt x="21029" y="388"/>
                  </a:cubicBezTo>
                  <a:lnTo>
                    <a:pt x="21029" y="409"/>
                  </a:lnTo>
                  <a:cubicBezTo>
                    <a:pt x="21008" y="409"/>
                    <a:pt x="21008" y="430"/>
                    <a:pt x="21008" y="472"/>
                  </a:cubicBezTo>
                  <a:lnTo>
                    <a:pt x="21008" y="513"/>
                  </a:lnTo>
                  <a:cubicBezTo>
                    <a:pt x="20129" y="513"/>
                    <a:pt x="19250" y="639"/>
                    <a:pt x="18497" y="890"/>
                  </a:cubicBezTo>
                  <a:cubicBezTo>
                    <a:pt x="18476" y="890"/>
                    <a:pt x="18476" y="932"/>
                    <a:pt x="18497" y="932"/>
                  </a:cubicBezTo>
                  <a:cubicBezTo>
                    <a:pt x="19298" y="873"/>
                    <a:pt x="20082" y="742"/>
                    <a:pt x="20898" y="742"/>
                  </a:cubicBezTo>
                  <a:cubicBezTo>
                    <a:pt x="20955" y="742"/>
                    <a:pt x="21013" y="742"/>
                    <a:pt x="21071" y="744"/>
                  </a:cubicBezTo>
                  <a:cubicBezTo>
                    <a:pt x="21092" y="806"/>
                    <a:pt x="21112" y="890"/>
                    <a:pt x="21133" y="932"/>
                  </a:cubicBezTo>
                  <a:cubicBezTo>
                    <a:pt x="20984" y="920"/>
                    <a:pt x="20833" y="915"/>
                    <a:pt x="20681" y="915"/>
                  </a:cubicBezTo>
                  <a:cubicBezTo>
                    <a:pt x="19494" y="915"/>
                    <a:pt x="18247" y="1244"/>
                    <a:pt x="17116" y="1392"/>
                  </a:cubicBezTo>
                  <a:cubicBezTo>
                    <a:pt x="17053" y="1392"/>
                    <a:pt x="17053" y="1455"/>
                    <a:pt x="17116" y="1455"/>
                  </a:cubicBezTo>
                  <a:cubicBezTo>
                    <a:pt x="17272" y="1466"/>
                    <a:pt x="17426" y="1471"/>
                    <a:pt x="17579" y="1471"/>
                  </a:cubicBezTo>
                  <a:cubicBezTo>
                    <a:pt x="18692" y="1471"/>
                    <a:pt x="19742" y="1209"/>
                    <a:pt x="20829" y="1209"/>
                  </a:cubicBezTo>
                  <a:cubicBezTo>
                    <a:pt x="20979" y="1209"/>
                    <a:pt x="21129" y="1214"/>
                    <a:pt x="21280" y="1225"/>
                  </a:cubicBezTo>
                  <a:cubicBezTo>
                    <a:pt x="21322" y="1392"/>
                    <a:pt x="21405" y="1601"/>
                    <a:pt x="21531" y="1643"/>
                  </a:cubicBezTo>
                  <a:cubicBezTo>
                    <a:pt x="21548" y="1649"/>
                    <a:pt x="21562" y="1652"/>
                    <a:pt x="21573" y="1652"/>
                  </a:cubicBezTo>
                  <a:cubicBezTo>
                    <a:pt x="21605" y="1652"/>
                    <a:pt x="21620" y="1632"/>
                    <a:pt x="21636" y="1601"/>
                  </a:cubicBezTo>
                  <a:cubicBezTo>
                    <a:pt x="21656" y="1497"/>
                    <a:pt x="21594" y="1350"/>
                    <a:pt x="21531" y="1246"/>
                  </a:cubicBezTo>
                  <a:lnTo>
                    <a:pt x="21531" y="1246"/>
                  </a:lnTo>
                  <a:cubicBezTo>
                    <a:pt x="21698" y="1288"/>
                    <a:pt x="21845" y="1309"/>
                    <a:pt x="22033" y="1329"/>
                  </a:cubicBezTo>
                  <a:cubicBezTo>
                    <a:pt x="22033" y="1518"/>
                    <a:pt x="22012" y="1685"/>
                    <a:pt x="22012" y="1915"/>
                  </a:cubicBezTo>
                  <a:cubicBezTo>
                    <a:pt x="21970" y="2083"/>
                    <a:pt x="21908" y="2334"/>
                    <a:pt x="21949" y="2501"/>
                  </a:cubicBezTo>
                  <a:cubicBezTo>
                    <a:pt x="21949" y="2543"/>
                    <a:pt x="21970" y="2564"/>
                    <a:pt x="22033" y="2564"/>
                  </a:cubicBezTo>
                  <a:cubicBezTo>
                    <a:pt x="21908" y="2585"/>
                    <a:pt x="21803" y="2669"/>
                    <a:pt x="21698" y="2773"/>
                  </a:cubicBezTo>
                  <a:cubicBezTo>
                    <a:pt x="21594" y="2878"/>
                    <a:pt x="21510" y="2982"/>
                    <a:pt x="21426" y="3087"/>
                  </a:cubicBezTo>
                  <a:cubicBezTo>
                    <a:pt x="21384" y="3171"/>
                    <a:pt x="21301" y="3234"/>
                    <a:pt x="21301" y="3317"/>
                  </a:cubicBezTo>
                  <a:cubicBezTo>
                    <a:pt x="21301" y="3338"/>
                    <a:pt x="21280" y="3338"/>
                    <a:pt x="21301" y="3380"/>
                  </a:cubicBezTo>
                  <a:cubicBezTo>
                    <a:pt x="21280" y="3401"/>
                    <a:pt x="21238" y="3485"/>
                    <a:pt x="21301" y="3526"/>
                  </a:cubicBezTo>
                  <a:cubicBezTo>
                    <a:pt x="21824" y="4070"/>
                    <a:pt x="22117" y="4740"/>
                    <a:pt x="22263" y="5430"/>
                  </a:cubicBezTo>
                  <a:cubicBezTo>
                    <a:pt x="22033" y="5682"/>
                    <a:pt x="21824" y="5933"/>
                    <a:pt x="21740" y="6226"/>
                  </a:cubicBezTo>
                  <a:cubicBezTo>
                    <a:pt x="20882" y="5430"/>
                    <a:pt x="20443" y="4133"/>
                    <a:pt x="19229" y="3840"/>
                  </a:cubicBezTo>
                  <a:cubicBezTo>
                    <a:pt x="19083" y="3819"/>
                    <a:pt x="18936" y="3778"/>
                    <a:pt x="18790" y="3757"/>
                  </a:cubicBezTo>
                  <a:lnTo>
                    <a:pt x="18727" y="3757"/>
                  </a:lnTo>
                  <a:cubicBezTo>
                    <a:pt x="18671" y="3754"/>
                    <a:pt x="18615" y="3752"/>
                    <a:pt x="18559" y="3752"/>
                  </a:cubicBezTo>
                  <a:cubicBezTo>
                    <a:pt x="17864" y="3752"/>
                    <a:pt x="17193" y="3954"/>
                    <a:pt x="16471" y="3954"/>
                  </a:cubicBezTo>
                  <a:cubicBezTo>
                    <a:pt x="16387" y="3954"/>
                    <a:pt x="16302" y="3951"/>
                    <a:pt x="16216" y="3945"/>
                  </a:cubicBezTo>
                  <a:cubicBezTo>
                    <a:pt x="15338" y="3903"/>
                    <a:pt x="14814" y="3003"/>
                    <a:pt x="13894" y="2962"/>
                  </a:cubicBezTo>
                  <a:cubicBezTo>
                    <a:pt x="13789" y="2962"/>
                    <a:pt x="13685" y="3003"/>
                    <a:pt x="13706" y="3108"/>
                  </a:cubicBezTo>
                  <a:cubicBezTo>
                    <a:pt x="13768" y="3401"/>
                    <a:pt x="13852" y="3694"/>
                    <a:pt x="13978" y="3966"/>
                  </a:cubicBezTo>
                  <a:cubicBezTo>
                    <a:pt x="13978" y="4112"/>
                    <a:pt x="13998" y="4259"/>
                    <a:pt x="13998" y="4342"/>
                  </a:cubicBezTo>
                  <a:cubicBezTo>
                    <a:pt x="13998" y="4353"/>
                    <a:pt x="14014" y="4358"/>
                    <a:pt x="14032" y="4358"/>
                  </a:cubicBezTo>
                  <a:cubicBezTo>
                    <a:pt x="14051" y="4358"/>
                    <a:pt x="14072" y="4353"/>
                    <a:pt x="14082" y="4342"/>
                  </a:cubicBezTo>
                  <a:cubicBezTo>
                    <a:pt x="14082" y="4322"/>
                    <a:pt x="14082" y="4280"/>
                    <a:pt x="14103" y="4259"/>
                  </a:cubicBezTo>
                  <a:cubicBezTo>
                    <a:pt x="14375" y="4782"/>
                    <a:pt x="14689" y="5284"/>
                    <a:pt x="14961" y="5807"/>
                  </a:cubicBezTo>
                  <a:cubicBezTo>
                    <a:pt x="15137" y="6120"/>
                    <a:pt x="15661" y="7056"/>
                    <a:pt x="16156" y="7056"/>
                  </a:cubicBezTo>
                  <a:cubicBezTo>
                    <a:pt x="16190" y="7056"/>
                    <a:pt x="16224" y="7051"/>
                    <a:pt x="16258" y="7042"/>
                  </a:cubicBezTo>
                  <a:cubicBezTo>
                    <a:pt x="16614" y="6937"/>
                    <a:pt x="16802" y="6581"/>
                    <a:pt x="17032" y="6309"/>
                  </a:cubicBezTo>
                  <a:cubicBezTo>
                    <a:pt x="17116" y="6226"/>
                    <a:pt x="17200" y="6142"/>
                    <a:pt x="17304" y="6058"/>
                  </a:cubicBezTo>
                  <a:cubicBezTo>
                    <a:pt x="17304" y="6121"/>
                    <a:pt x="17349" y="6161"/>
                    <a:pt x="17389" y="6161"/>
                  </a:cubicBezTo>
                  <a:cubicBezTo>
                    <a:pt x="17417" y="6161"/>
                    <a:pt x="17442" y="6142"/>
                    <a:pt x="17451" y="6100"/>
                  </a:cubicBezTo>
                  <a:cubicBezTo>
                    <a:pt x="17472" y="6037"/>
                    <a:pt x="17472" y="6016"/>
                    <a:pt x="17514" y="5954"/>
                  </a:cubicBezTo>
                  <a:cubicBezTo>
                    <a:pt x="17716" y="5870"/>
                    <a:pt x="17959" y="5834"/>
                    <a:pt x="18201" y="5834"/>
                  </a:cubicBezTo>
                  <a:cubicBezTo>
                    <a:pt x="18384" y="5834"/>
                    <a:pt x="18565" y="5855"/>
                    <a:pt x="18727" y="5891"/>
                  </a:cubicBezTo>
                  <a:lnTo>
                    <a:pt x="18727" y="5912"/>
                  </a:lnTo>
                  <a:cubicBezTo>
                    <a:pt x="18727" y="5936"/>
                    <a:pt x="18756" y="5946"/>
                    <a:pt x="18784" y="5946"/>
                  </a:cubicBezTo>
                  <a:cubicBezTo>
                    <a:pt x="18804" y="5946"/>
                    <a:pt x="18823" y="5941"/>
                    <a:pt x="18832" y="5933"/>
                  </a:cubicBezTo>
                  <a:lnTo>
                    <a:pt x="18832" y="5912"/>
                  </a:lnTo>
                  <a:cubicBezTo>
                    <a:pt x="18895" y="5933"/>
                    <a:pt x="18936" y="5933"/>
                    <a:pt x="18999" y="5954"/>
                  </a:cubicBezTo>
                  <a:cubicBezTo>
                    <a:pt x="19334" y="6100"/>
                    <a:pt x="19606" y="6330"/>
                    <a:pt x="19815" y="6623"/>
                  </a:cubicBezTo>
                  <a:cubicBezTo>
                    <a:pt x="20234" y="7167"/>
                    <a:pt x="20401" y="7941"/>
                    <a:pt x="20464" y="8611"/>
                  </a:cubicBezTo>
                  <a:cubicBezTo>
                    <a:pt x="20284" y="8596"/>
                    <a:pt x="20110" y="8589"/>
                    <a:pt x="19942" y="8589"/>
                  </a:cubicBezTo>
                  <a:cubicBezTo>
                    <a:pt x="19138" y="8589"/>
                    <a:pt x="18468" y="8764"/>
                    <a:pt x="17827" y="9197"/>
                  </a:cubicBezTo>
                  <a:cubicBezTo>
                    <a:pt x="17827" y="8946"/>
                    <a:pt x="17765" y="8716"/>
                    <a:pt x="17681" y="8506"/>
                  </a:cubicBezTo>
                  <a:cubicBezTo>
                    <a:pt x="17681" y="8485"/>
                    <a:pt x="17671" y="8475"/>
                    <a:pt x="17660" y="8475"/>
                  </a:cubicBezTo>
                  <a:cubicBezTo>
                    <a:pt x="17650" y="8475"/>
                    <a:pt x="17639" y="8485"/>
                    <a:pt x="17639" y="8506"/>
                  </a:cubicBezTo>
                  <a:cubicBezTo>
                    <a:pt x="17639" y="8569"/>
                    <a:pt x="17660" y="8653"/>
                    <a:pt x="17660" y="8736"/>
                  </a:cubicBezTo>
                  <a:cubicBezTo>
                    <a:pt x="17576" y="8632"/>
                    <a:pt x="17472" y="8527"/>
                    <a:pt x="17367" y="8443"/>
                  </a:cubicBezTo>
                  <a:lnTo>
                    <a:pt x="17367" y="8402"/>
                  </a:lnTo>
                  <a:cubicBezTo>
                    <a:pt x="17367" y="8360"/>
                    <a:pt x="17367" y="8360"/>
                    <a:pt x="17346" y="8339"/>
                  </a:cubicBezTo>
                  <a:cubicBezTo>
                    <a:pt x="17367" y="8339"/>
                    <a:pt x="17346" y="8339"/>
                    <a:pt x="17346" y="8318"/>
                  </a:cubicBezTo>
                  <a:cubicBezTo>
                    <a:pt x="17346" y="8307"/>
                    <a:pt x="17336" y="8302"/>
                    <a:pt x="17325" y="8302"/>
                  </a:cubicBezTo>
                  <a:cubicBezTo>
                    <a:pt x="17315" y="8302"/>
                    <a:pt x="17304" y="8307"/>
                    <a:pt x="17304" y="8318"/>
                  </a:cubicBezTo>
                  <a:cubicBezTo>
                    <a:pt x="17304" y="8339"/>
                    <a:pt x="17263" y="8339"/>
                    <a:pt x="17325" y="8339"/>
                  </a:cubicBezTo>
                  <a:cubicBezTo>
                    <a:pt x="17304" y="8339"/>
                    <a:pt x="17304" y="8339"/>
                    <a:pt x="17304" y="8360"/>
                  </a:cubicBezTo>
                  <a:cubicBezTo>
                    <a:pt x="17158" y="8255"/>
                    <a:pt x="17011" y="8192"/>
                    <a:pt x="16844" y="8109"/>
                  </a:cubicBezTo>
                  <a:cubicBezTo>
                    <a:pt x="16844" y="8088"/>
                    <a:pt x="16844" y="8088"/>
                    <a:pt x="16823" y="8046"/>
                  </a:cubicBezTo>
                  <a:cubicBezTo>
                    <a:pt x="16802" y="8046"/>
                    <a:pt x="16802" y="8046"/>
                    <a:pt x="16802" y="8088"/>
                  </a:cubicBezTo>
                  <a:cubicBezTo>
                    <a:pt x="16719" y="8046"/>
                    <a:pt x="16677" y="8004"/>
                    <a:pt x="16614" y="7983"/>
                  </a:cubicBezTo>
                  <a:cubicBezTo>
                    <a:pt x="16530" y="7920"/>
                    <a:pt x="16467" y="7899"/>
                    <a:pt x="16363" y="7837"/>
                  </a:cubicBezTo>
                  <a:lnTo>
                    <a:pt x="16384" y="7837"/>
                  </a:lnTo>
                  <a:cubicBezTo>
                    <a:pt x="16405" y="7837"/>
                    <a:pt x="16405" y="7816"/>
                    <a:pt x="16384" y="7795"/>
                  </a:cubicBezTo>
                  <a:cubicBezTo>
                    <a:pt x="16363" y="7788"/>
                    <a:pt x="16344" y="7786"/>
                    <a:pt x="16328" y="7786"/>
                  </a:cubicBezTo>
                  <a:cubicBezTo>
                    <a:pt x="16295" y="7786"/>
                    <a:pt x="16272" y="7795"/>
                    <a:pt x="16258" y="7795"/>
                  </a:cubicBezTo>
                  <a:cubicBezTo>
                    <a:pt x="16007" y="7690"/>
                    <a:pt x="15777" y="7607"/>
                    <a:pt x="15547" y="7565"/>
                  </a:cubicBezTo>
                  <a:cubicBezTo>
                    <a:pt x="15529" y="7440"/>
                    <a:pt x="15481" y="7346"/>
                    <a:pt x="15390" y="7346"/>
                  </a:cubicBezTo>
                  <a:cubicBezTo>
                    <a:pt x="15374" y="7346"/>
                    <a:pt x="15357" y="7349"/>
                    <a:pt x="15338" y="7355"/>
                  </a:cubicBezTo>
                  <a:cubicBezTo>
                    <a:pt x="15317" y="7355"/>
                    <a:pt x="15317" y="7376"/>
                    <a:pt x="15338" y="7376"/>
                  </a:cubicBezTo>
                  <a:cubicBezTo>
                    <a:pt x="15379" y="7376"/>
                    <a:pt x="15379" y="7418"/>
                    <a:pt x="15379" y="7523"/>
                  </a:cubicBezTo>
                  <a:lnTo>
                    <a:pt x="15149" y="7523"/>
                  </a:lnTo>
                  <a:cubicBezTo>
                    <a:pt x="15128" y="7523"/>
                    <a:pt x="15128" y="7565"/>
                    <a:pt x="15149" y="7586"/>
                  </a:cubicBezTo>
                  <a:cubicBezTo>
                    <a:pt x="15233" y="7607"/>
                    <a:pt x="15317" y="7627"/>
                    <a:pt x="15358" y="7669"/>
                  </a:cubicBezTo>
                  <a:cubicBezTo>
                    <a:pt x="15338" y="7879"/>
                    <a:pt x="15254" y="8151"/>
                    <a:pt x="15254" y="8213"/>
                  </a:cubicBezTo>
                  <a:cubicBezTo>
                    <a:pt x="15212" y="8443"/>
                    <a:pt x="15066" y="8778"/>
                    <a:pt x="15212" y="8988"/>
                  </a:cubicBezTo>
                  <a:cubicBezTo>
                    <a:pt x="15221" y="9016"/>
                    <a:pt x="15235" y="9027"/>
                    <a:pt x="15251" y="9027"/>
                  </a:cubicBezTo>
                  <a:cubicBezTo>
                    <a:pt x="15271" y="9027"/>
                    <a:pt x="15294" y="9010"/>
                    <a:pt x="15317" y="8988"/>
                  </a:cubicBezTo>
                  <a:cubicBezTo>
                    <a:pt x="15379" y="8841"/>
                    <a:pt x="15421" y="8632"/>
                    <a:pt x="15442" y="8464"/>
                  </a:cubicBezTo>
                  <a:lnTo>
                    <a:pt x="15442" y="8443"/>
                  </a:lnTo>
                  <a:lnTo>
                    <a:pt x="15756" y="8611"/>
                  </a:lnTo>
                  <a:cubicBezTo>
                    <a:pt x="15693" y="8778"/>
                    <a:pt x="15672" y="9050"/>
                    <a:pt x="15735" y="9260"/>
                  </a:cubicBezTo>
                  <a:cubicBezTo>
                    <a:pt x="15651" y="9239"/>
                    <a:pt x="15547" y="9239"/>
                    <a:pt x="15442" y="9197"/>
                  </a:cubicBezTo>
                  <a:cubicBezTo>
                    <a:pt x="15442" y="9197"/>
                    <a:pt x="15433" y="9187"/>
                    <a:pt x="15414" y="9187"/>
                  </a:cubicBezTo>
                  <a:cubicBezTo>
                    <a:pt x="15405" y="9187"/>
                    <a:pt x="15393" y="9190"/>
                    <a:pt x="15379" y="9197"/>
                  </a:cubicBezTo>
                  <a:cubicBezTo>
                    <a:pt x="14830" y="9103"/>
                    <a:pt x="14246" y="9091"/>
                    <a:pt x="13679" y="9091"/>
                  </a:cubicBezTo>
                  <a:cubicBezTo>
                    <a:pt x="13490" y="9091"/>
                    <a:pt x="13303" y="9092"/>
                    <a:pt x="13120" y="9092"/>
                  </a:cubicBezTo>
                  <a:cubicBezTo>
                    <a:pt x="12115" y="9092"/>
                    <a:pt x="11069" y="9260"/>
                    <a:pt x="10149" y="9657"/>
                  </a:cubicBezTo>
                  <a:cubicBezTo>
                    <a:pt x="10128" y="9657"/>
                    <a:pt x="10149" y="9678"/>
                    <a:pt x="10149" y="9678"/>
                  </a:cubicBezTo>
                  <a:cubicBezTo>
                    <a:pt x="10776" y="9552"/>
                    <a:pt x="11383" y="9448"/>
                    <a:pt x="12011" y="9385"/>
                  </a:cubicBezTo>
                  <a:lnTo>
                    <a:pt x="12011" y="9406"/>
                  </a:lnTo>
                  <a:cubicBezTo>
                    <a:pt x="12011" y="9866"/>
                    <a:pt x="12032" y="10306"/>
                    <a:pt x="12094" y="10745"/>
                  </a:cubicBezTo>
                  <a:cubicBezTo>
                    <a:pt x="12094" y="10850"/>
                    <a:pt x="12115" y="10975"/>
                    <a:pt x="12136" y="11080"/>
                  </a:cubicBezTo>
                  <a:cubicBezTo>
                    <a:pt x="11822" y="11289"/>
                    <a:pt x="11509" y="11540"/>
                    <a:pt x="11257" y="11812"/>
                  </a:cubicBezTo>
                  <a:cubicBezTo>
                    <a:pt x="11239" y="11848"/>
                    <a:pt x="11268" y="11900"/>
                    <a:pt x="11290" y="11900"/>
                  </a:cubicBezTo>
                  <a:cubicBezTo>
                    <a:pt x="11293" y="11900"/>
                    <a:pt x="11296" y="11899"/>
                    <a:pt x="11299" y="11896"/>
                  </a:cubicBezTo>
                  <a:lnTo>
                    <a:pt x="12178" y="11352"/>
                  </a:lnTo>
                  <a:cubicBezTo>
                    <a:pt x="12199" y="11498"/>
                    <a:pt x="12283" y="11666"/>
                    <a:pt x="12345" y="11812"/>
                  </a:cubicBezTo>
                  <a:cubicBezTo>
                    <a:pt x="12370" y="11837"/>
                    <a:pt x="12398" y="11849"/>
                    <a:pt x="12423" y="11849"/>
                  </a:cubicBezTo>
                  <a:cubicBezTo>
                    <a:pt x="12461" y="11849"/>
                    <a:pt x="12492" y="11821"/>
                    <a:pt x="12492" y="11770"/>
                  </a:cubicBezTo>
                  <a:lnTo>
                    <a:pt x="12408" y="11226"/>
                  </a:lnTo>
                  <a:cubicBezTo>
                    <a:pt x="12617" y="11080"/>
                    <a:pt x="12827" y="10975"/>
                    <a:pt x="13036" y="10871"/>
                  </a:cubicBezTo>
                  <a:cubicBezTo>
                    <a:pt x="13120" y="11038"/>
                    <a:pt x="13245" y="11164"/>
                    <a:pt x="13371" y="11226"/>
                  </a:cubicBezTo>
                  <a:cubicBezTo>
                    <a:pt x="13379" y="11229"/>
                    <a:pt x="13388" y="11230"/>
                    <a:pt x="13395" y="11230"/>
                  </a:cubicBezTo>
                  <a:cubicBezTo>
                    <a:pt x="13444" y="11230"/>
                    <a:pt x="13472" y="11179"/>
                    <a:pt x="13454" y="11143"/>
                  </a:cubicBezTo>
                  <a:cubicBezTo>
                    <a:pt x="13392" y="11017"/>
                    <a:pt x="13329" y="10871"/>
                    <a:pt x="13266" y="10745"/>
                  </a:cubicBezTo>
                  <a:cubicBezTo>
                    <a:pt x="13434" y="10661"/>
                    <a:pt x="13580" y="10599"/>
                    <a:pt x="13747" y="10536"/>
                  </a:cubicBezTo>
                  <a:cubicBezTo>
                    <a:pt x="13789" y="10661"/>
                    <a:pt x="13873" y="10766"/>
                    <a:pt x="13978" y="10850"/>
                  </a:cubicBezTo>
                  <a:cubicBezTo>
                    <a:pt x="13989" y="10855"/>
                    <a:pt x="14003" y="10858"/>
                    <a:pt x="14017" y="10858"/>
                  </a:cubicBezTo>
                  <a:cubicBezTo>
                    <a:pt x="14057" y="10858"/>
                    <a:pt x="14097" y="10839"/>
                    <a:pt x="14082" y="10808"/>
                  </a:cubicBezTo>
                  <a:cubicBezTo>
                    <a:pt x="14061" y="10661"/>
                    <a:pt x="13998" y="10557"/>
                    <a:pt x="13957" y="10431"/>
                  </a:cubicBezTo>
                  <a:cubicBezTo>
                    <a:pt x="14187" y="10327"/>
                    <a:pt x="14438" y="10222"/>
                    <a:pt x="14710" y="10138"/>
                  </a:cubicBezTo>
                  <a:cubicBezTo>
                    <a:pt x="14731" y="10285"/>
                    <a:pt x="14752" y="10389"/>
                    <a:pt x="14835" y="10494"/>
                  </a:cubicBezTo>
                  <a:cubicBezTo>
                    <a:pt x="14843" y="10509"/>
                    <a:pt x="14858" y="10516"/>
                    <a:pt x="14875" y="10516"/>
                  </a:cubicBezTo>
                  <a:cubicBezTo>
                    <a:pt x="14905" y="10516"/>
                    <a:pt x="14940" y="10493"/>
                    <a:pt x="14940" y="10452"/>
                  </a:cubicBezTo>
                  <a:cubicBezTo>
                    <a:pt x="14961" y="10327"/>
                    <a:pt x="14940" y="10201"/>
                    <a:pt x="14898" y="10096"/>
                  </a:cubicBezTo>
                  <a:cubicBezTo>
                    <a:pt x="15107" y="10034"/>
                    <a:pt x="15317" y="9971"/>
                    <a:pt x="15526" y="9908"/>
                  </a:cubicBezTo>
                  <a:cubicBezTo>
                    <a:pt x="15547" y="9992"/>
                    <a:pt x="15568" y="10096"/>
                    <a:pt x="15630" y="10138"/>
                  </a:cubicBezTo>
                  <a:cubicBezTo>
                    <a:pt x="15637" y="10151"/>
                    <a:pt x="15645" y="10156"/>
                    <a:pt x="15654" y="10156"/>
                  </a:cubicBezTo>
                  <a:cubicBezTo>
                    <a:pt x="15673" y="10156"/>
                    <a:pt x="15693" y="10132"/>
                    <a:pt x="15693" y="10117"/>
                  </a:cubicBezTo>
                  <a:cubicBezTo>
                    <a:pt x="15735" y="10034"/>
                    <a:pt x="15693" y="9971"/>
                    <a:pt x="15672" y="9887"/>
                  </a:cubicBezTo>
                  <a:cubicBezTo>
                    <a:pt x="15965" y="9804"/>
                    <a:pt x="16279" y="9762"/>
                    <a:pt x="16593" y="9720"/>
                  </a:cubicBezTo>
                  <a:cubicBezTo>
                    <a:pt x="16603" y="9741"/>
                    <a:pt x="16614" y="9751"/>
                    <a:pt x="16627" y="9751"/>
                  </a:cubicBezTo>
                  <a:cubicBezTo>
                    <a:pt x="16640" y="9751"/>
                    <a:pt x="16656" y="9741"/>
                    <a:pt x="16677" y="9720"/>
                  </a:cubicBezTo>
                  <a:lnTo>
                    <a:pt x="16719" y="9720"/>
                  </a:lnTo>
                  <a:cubicBezTo>
                    <a:pt x="16739" y="9720"/>
                    <a:pt x="16739" y="9678"/>
                    <a:pt x="16719" y="9678"/>
                  </a:cubicBezTo>
                  <a:lnTo>
                    <a:pt x="16698" y="9678"/>
                  </a:lnTo>
                  <a:cubicBezTo>
                    <a:pt x="16739" y="9511"/>
                    <a:pt x="16739" y="9343"/>
                    <a:pt x="16739" y="9176"/>
                  </a:cubicBezTo>
                  <a:cubicBezTo>
                    <a:pt x="16907" y="9260"/>
                    <a:pt x="17053" y="9301"/>
                    <a:pt x="17200" y="9364"/>
                  </a:cubicBezTo>
                  <a:cubicBezTo>
                    <a:pt x="17221" y="9406"/>
                    <a:pt x="17242" y="9448"/>
                    <a:pt x="17263" y="9469"/>
                  </a:cubicBezTo>
                  <a:cubicBezTo>
                    <a:pt x="17280" y="9477"/>
                    <a:pt x="17294" y="9482"/>
                    <a:pt x="17305" y="9482"/>
                  </a:cubicBezTo>
                  <a:cubicBezTo>
                    <a:pt x="17322" y="9482"/>
                    <a:pt x="17334" y="9472"/>
                    <a:pt x="17346" y="9448"/>
                  </a:cubicBezTo>
                  <a:lnTo>
                    <a:pt x="17346" y="9385"/>
                  </a:lnTo>
                  <a:cubicBezTo>
                    <a:pt x="17430" y="9406"/>
                    <a:pt x="17472" y="9406"/>
                    <a:pt x="17555" y="9448"/>
                  </a:cubicBezTo>
                  <a:lnTo>
                    <a:pt x="17095" y="9824"/>
                  </a:lnTo>
                  <a:cubicBezTo>
                    <a:pt x="17007" y="9912"/>
                    <a:pt x="17082" y="10074"/>
                    <a:pt x="17195" y="10074"/>
                  </a:cubicBezTo>
                  <a:cubicBezTo>
                    <a:pt x="17216" y="10074"/>
                    <a:pt x="17239" y="10068"/>
                    <a:pt x="17263" y="10055"/>
                  </a:cubicBezTo>
                  <a:cubicBezTo>
                    <a:pt x="17767" y="9835"/>
                    <a:pt x="18328" y="9631"/>
                    <a:pt x="18880" y="9631"/>
                  </a:cubicBezTo>
                  <a:cubicBezTo>
                    <a:pt x="19221" y="9631"/>
                    <a:pt x="19559" y="9708"/>
                    <a:pt x="19878" y="9908"/>
                  </a:cubicBezTo>
                  <a:cubicBezTo>
                    <a:pt x="20485" y="10264"/>
                    <a:pt x="19669" y="10640"/>
                    <a:pt x="19355" y="10661"/>
                  </a:cubicBezTo>
                  <a:cubicBezTo>
                    <a:pt x="19242" y="10681"/>
                    <a:pt x="19125" y="10689"/>
                    <a:pt x="19005" y="10689"/>
                  </a:cubicBezTo>
                  <a:cubicBezTo>
                    <a:pt x="18747" y="10689"/>
                    <a:pt x="18476" y="10655"/>
                    <a:pt x="18204" y="10640"/>
                  </a:cubicBezTo>
                  <a:cubicBezTo>
                    <a:pt x="17701" y="10622"/>
                    <a:pt x="17215" y="10553"/>
                    <a:pt x="16701" y="10553"/>
                  </a:cubicBezTo>
                  <a:cubicBezTo>
                    <a:pt x="16637" y="10553"/>
                    <a:pt x="16573" y="10554"/>
                    <a:pt x="16509" y="10557"/>
                  </a:cubicBezTo>
                  <a:cubicBezTo>
                    <a:pt x="15902" y="10578"/>
                    <a:pt x="15338" y="10892"/>
                    <a:pt x="14835" y="11184"/>
                  </a:cubicBezTo>
                  <a:cubicBezTo>
                    <a:pt x="12011" y="12712"/>
                    <a:pt x="10358" y="15620"/>
                    <a:pt x="8140" y="17713"/>
                  </a:cubicBezTo>
                  <a:cubicBezTo>
                    <a:pt x="8052" y="17801"/>
                    <a:pt x="8126" y="17962"/>
                    <a:pt x="8239" y="17962"/>
                  </a:cubicBezTo>
                  <a:cubicBezTo>
                    <a:pt x="8261" y="17962"/>
                    <a:pt x="8284" y="17956"/>
                    <a:pt x="8307" y="17943"/>
                  </a:cubicBezTo>
                  <a:cubicBezTo>
                    <a:pt x="9270" y="17462"/>
                    <a:pt x="10002" y="16687"/>
                    <a:pt x="10734" y="15913"/>
                  </a:cubicBezTo>
                  <a:cubicBezTo>
                    <a:pt x="11655" y="14972"/>
                    <a:pt x="12555" y="14114"/>
                    <a:pt x="13706" y="13465"/>
                  </a:cubicBezTo>
                  <a:cubicBezTo>
                    <a:pt x="14103" y="13256"/>
                    <a:pt x="14501" y="13068"/>
                    <a:pt x="14919" y="12921"/>
                  </a:cubicBezTo>
                  <a:cubicBezTo>
                    <a:pt x="14961" y="12942"/>
                    <a:pt x="15045" y="12963"/>
                    <a:pt x="15128" y="12963"/>
                  </a:cubicBezTo>
                  <a:cubicBezTo>
                    <a:pt x="15170" y="12963"/>
                    <a:pt x="15170" y="12921"/>
                    <a:pt x="15149" y="12858"/>
                  </a:cubicBezTo>
                  <a:lnTo>
                    <a:pt x="15128" y="12837"/>
                  </a:lnTo>
                  <a:cubicBezTo>
                    <a:pt x="15254" y="12775"/>
                    <a:pt x="15379" y="12754"/>
                    <a:pt x="15526" y="12712"/>
                  </a:cubicBezTo>
                  <a:cubicBezTo>
                    <a:pt x="15534" y="12720"/>
                    <a:pt x="15544" y="12724"/>
                    <a:pt x="15556" y="12724"/>
                  </a:cubicBezTo>
                  <a:cubicBezTo>
                    <a:pt x="15577" y="12724"/>
                    <a:pt x="15604" y="12710"/>
                    <a:pt x="15630" y="12670"/>
                  </a:cubicBezTo>
                  <a:lnTo>
                    <a:pt x="15630" y="12649"/>
                  </a:lnTo>
                  <a:cubicBezTo>
                    <a:pt x="16279" y="12461"/>
                    <a:pt x="16928" y="12356"/>
                    <a:pt x="17618" y="12335"/>
                  </a:cubicBezTo>
                  <a:cubicBezTo>
                    <a:pt x="17696" y="12333"/>
                    <a:pt x="17774" y="12332"/>
                    <a:pt x="17851" y="12332"/>
                  </a:cubicBezTo>
                  <a:cubicBezTo>
                    <a:pt x="19045" y="12332"/>
                    <a:pt x="20204" y="12623"/>
                    <a:pt x="21364" y="12858"/>
                  </a:cubicBezTo>
                  <a:lnTo>
                    <a:pt x="21364" y="12879"/>
                  </a:lnTo>
                  <a:cubicBezTo>
                    <a:pt x="21740" y="13047"/>
                    <a:pt x="21949" y="13340"/>
                    <a:pt x="22242" y="13612"/>
                  </a:cubicBezTo>
                  <a:cubicBezTo>
                    <a:pt x="22446" y="13834"/>
                    <a:pt x="22684" y="14041"/>
                    <a:pt x="22968" y="14041"/>
                  </a:cubicBezTo>
                  <a:cubicBezTo>
                    <a:pt x="23004" y="14041"/>
                    <a:pt x="23041" y="14037"/>
                    <a:pt x="23079" y="14030"/>
                  </a:cubicBezTo>
                  <a:lnTo>
                    <a:pt x="23623" y="14595"/>
                  </a:lnTo>
                  <a:cubicBezTo>
                    <a:pt x="23665" y="14637"/>
                    <a:pt x="23728" y="14700"/>
                    <a:pt x="23749" y="14742"/>
                  </a:cubicBezTo>
                  <a:cubicBezTo>
                    <a:pt x="23728" y="15223"/>
                    <a:pt x="23665" y="15683"/>
                    <a:pt x="23623" y="16164"/>
                  </a:cubicBezTo>
                  <a:cubicBezTo>
                    <a:pt x="23498" y="16122"/>
                    <a:pt x="23351" y="16122"/>
                    <a:pt x="23226" y="16122"/>
                  </a:cubicBezTo>
                  <a:cubicBezTo>
                    <a:pt x="23289" y="15746"/>
                    <a:pt x="23309" y="15348"/>
                    <a:pt x="23289" y="14951"/>
                  </a:cubicBezTo>
                  <a:cubicBezTo>
                    <a:pt x="23301" y="14902"/>
                    <a:pt x="23249" y="14868"/>
                    <a:pt x="23204" y="14868"/>
                  </a:cubicBezTo>
                  <a:cubicBezTo>
                    <a:pt x="23172" y="14868"/>
                    <a:pt x="23142" y="14886"/>
                    <a:pt x="23142" y="14930"/>
                  </a:cubicBezTo>
                  <a:cubicBezTo>
                    <a:pt x="23121" y="15327"/>
                    <a:pt x="23037" y="15746"/>
                    <a:pt x="22996" y="16122"/>
                  </a:cubicBezTo>
                  <a:lnTo>
                    <a:pt x="22598" y="16122"/>
                  </a:lnTo>
                  <a:cubicBezTo>
                    <a:pt x="22577" y="16122"/>
                    <a:pt x="22577" y="16185"/>
                    <a:pt x="22598" y="16185"/>
                  </a:cubicBezTo>
                  <a:cubicBezTo>
                    <a:pt x="22724" y="16185"/>
                    <a:pt x="22828" y="16206"/>
                    <a:pt x="22975" y="16248"/>
                  </a:cubicBezTo>
                  <a:lnTo>
                    <a:pt x="22807" y="17252"/>
                  </a:lnTo>
                  <a:cubicBezTo>
                    <a:pt x="22724" y="17252"/>
                    <a:pt x="22682" y="17252"/>
                    <a:pt x="22598" y="17294"/>
                  </a:cubicBezTo>
                  <a:cubicBezTo>
                    <a:pt x="22577" y="17294"/>
                    <a:pt x="22577" y="17336"/>
                    <a:pt x="22598" y="17336"/>
                  </a:cubicBezTo>
                  <a:lnTo>
                    <a:pt x="22786" y="17336"/>
                  </a:lnTo>
                  <a:cubicBezTo>
                    <a:pt x="22703" y="17859"/>
                    <a:pt x="22661" y="18361"/>
                    <a:pt x="22619" y="18884"/>
                  </a:cubicBezTo>
                  <a:cubicBezTo>
                    <a:pt x="22619" y="18850"/>
                    <a:pt x="22606" y="18834"/>
                    <a:pt x="22591" y="18834"/>
                  </a:cubicBezTo>
                  <a:cubicBezTo>
                    <a:pt x="22579" y="18834"/>
                    <a:pt x="22566" y="18845"/>
                    <a:pt x="22556" y="18863"/>
                  </a:cubicBezTo>
                  <a:lnTo>
                    <a:pt x="22493" y="19010"/>
                  </a:lnTo>
                  <a:cubicBezTo>
                    <a:pt x="22493" y="19031"/>
                    <a:pt x="22493" y="19073"/>
                    <a:pt x="22514" y="19073"/>
                  </a:cubicBezTo>
                  <a:lnTo>
                    <a:pt x="22598" y="19115"/>
                  </a:lnTo>
                  <a:cubicBezTo>
                    <a:pt x="22621" y="19122"/>
                    <a:pt x="22650" y="19127"/>
                    <a:pt x="22677" y="19127"/>
                  </a:cubicBezTo>
                  <a:cubicBezTo>
                    <a:pt x="22723" y="19127"/>
                    <a:pt x="22765" y="19112"/>
                    <a:pt x="22765" y="19073"/>
                  </a:cubicBezTo>
                  <a:cubicBezTo>
                    <a:pt x="22807" y="18487"/>
                    <a:pt x="22912" y="17922"/>
                    <a:pt x="23017" y="17336"/>
                  </a:cubicBezTo>
                  <a:cubicBezTo>
                    <a:pt x="23184" y="17336"/>
                    <a:pt x="23330" y="17357"/>
                    <a:pt x="23498" y="17399"/>
                  </a:cubicBezTo>
                  <a:lnTo>
                    <a:pt x="23414" y="18027"/>
                  </a:lnTo>
                  <a:cubicBezTo>
                    <a:pt x="23289" y="17964"/>
                    <a:pt x="23142" y="17943"/>
                    <a:pt x="23037" y="17880"/>
                  </a:cubicBezTo>
                  <a:cubicBezTo>
                    <a:pt x="23017" y="17880"/>
                    <a:pt x="22996" y="17922"/>
                    <a:pt x="23017" y="17943"/>
                  </a:cubicBezTo>
                  <a:cubicBezTo>
                    <a:pt x="23142" y="18047"/>
                    <a:pt x="23289" y="18131"/>
                    <a:pt x="23414" y="18194"/>
                  </a:cubicBezTo>
                  <a:cubicBezTo>
                    <a:pt x="23351" y="18591"/>
                    <a:pt x="23351" y="18968"/>
                    <a:pt x="23414" y="19324"/>
                  </a:cubicBezTo>
                  <a:cubicBezTo>
                    <a:pt x="23414" y="19368"/>
                    <a:pt x="23449" y="19395"/>
                    <a:pt x="23485" y="19395"/>
                  </a:cubicBezTo>
                  <a:cubicBezTo>
                    <a:pt x="23517" y="19395"/>
                    <a:pt x="23551" y="19373"/>
                    <a:pt x="23561" y="19324"/>
                  </a:cubicBezTo>
                  <a:cubicBezTo>
                    <a:pt x="23623" y="18989"/>
                    <a:pt x="23644" y="18654"/>
                    <a:pt x="23665" y="18299"/>
                  </a:cubicBezTo>
                  <a:cubicBezTo>
                    <a:pt x="24021" y="18466"/>
                    <a:pt x="24356" y="18550"/>
                    <a:pt x="24711" y="18654"/>
                  </a:cubicBezTo>
                  <a:cubicBezTo>
                    <a:pt x="24711" y="18759"/>
                    <a:pt x="24711" y="18863"/>
                    <a:pt x="24753" y="18968"/>
                  </a:cubicBezTo>
                  <a:cubicBezTo>
                    <a:pt x="24753" y="18989"/>
                    <a:pt x="24779" y="18999"/>
                    <a:pt x="24805" y="18999"/>
                  </a:cubicBezTo>
                  <a:cubicBezTo>
                    <a:pt x="24832" y="18999"/>
                    <a:pt x="24858" y="18989"/>
                    <a:pt x="24858" y="18968"/>
                  </a:cubicBezTo>
                  <a:cubicBezTo>
                    <a:pt x="24879" y="18884"/>
                    <a:pt x="24900" y="18780"/>
                    <a:pt x="24900" y="18696"/>
                  </a:cubicBezTo>
                  <a:cubicBezTo>
                    <a:pt x="25130" y="18759"/>
                    <a:pt x="25381" y="18822"/>
                    <a:pt x="25611" y="18905"/>
                  </a:cubicBezTo>
                  <a:cubicBezTo>
                    <a:pt x="25611" y="19115"/>
                    <a:pt x="25611" y="19324"/>
                    <a:pt x="25716" y="19512"/>
                  </a:cubicBezTo>
                  <a:cubicBezTo>
                    <a:pt x="25728" y="19524"/>
                    <a:pt x="25740" y="19536"/>
                    <a:pt x="25756" y="19536"/>
                  </a:cubicBezTo>
                  <a:cubicBezTo>
                    <a:pt x="25768" y="19536"/>
                    <a:pt x="25782" y="19530"/>
                    <a:pt x="25799" y="19512"/>
                  </a:cubicBezTo>
                  <a:cubicBezTo>
                    <a:pt x="25862" y="19345"/>
                    <a:pt x="25862" y="19198"/>
                    <a:pt x="25862" y="19010"/>
                  </a:cubicBezTo>
                  <a:cubicBezTo>
                    <a:pt x="25904" y="19010"/>
                    <a:pt x="25946" y="19031"/>
                    <a:pt x="25967" y="19031"/>
                  </a:cubicBezTo>
                  <a:cubicBezTo>
                    <a:pt x="26113" y="19094"/>
                    <a:pt x="26239" y="19177"/>
                    <a:pt x="26343" y="19240"/>
                  </a:cubicBezTo>
                  <a:cubicBezTo>
                    <a:pt x="26343" y="19659"/>
                    <a:pt x="26343" y="20077"/>
                    <a:pt x="26448" y="20475"/>
                  </a:cubicBezTo>
                  <a:cubicBezTo>
                    <a:pt x="26458" y="20513"/>
                    <a:pt x="26486" y="20530"/>
                    <a:pt x="26513" y="20530"/>
                  </a:cubicBezTo>
                  <a:cubicBezTo>
                    <a:pt x="26544" y="20530"/>
                    <a:pt x="26574" y="20508"/>
                    <a:pt x="26574" y="20475"/>
                  </a:cubicBezTo>
                  <a:cubicBezTo>
                    <a:pt x="26657" y="20161"/>
                    <a:pt x="26594" y="19763"/>
                    <a:pt x="26553" y="19428"/>
                  </a:cubicBezTo>
                  <a:lnTo>
                    <a:pt x="26553" y="19428"/>
                  </a:lnTo>
                  <a:cubicBezTo>
                    <a:pt x="26678" y="19533"/>
                    <a:pt x="26846" y="19638"/>
                    <a:pt x="26971" y="19721"/>
                  </a:cubicBezTo>
                  <a:cubicBezTo>
                    <a:pt x="27055" y="20265"/>
                    <a:pt x="27076" y="20809"/>
                    <a:pt x="27118" y="21374"/>
                  </a:cubicBezTo>
                  <a:cubicBezTo>
                    <a:pt x="27142" y="21447"/>
                    <a:pt x="27216" y="21492"/>
                    <a:pt x="27281" y="21492"/>
                  </a:cubicBezTo>
                  <a:cubicBezTo>
                    <a:pt x="27329" y="21492"/>
                    <a:pt x="27372" y="21469"/>
                    <a:pt x="27390" y="21416"/>
                  </a:cubicBezTo>
                  <a:cubicBezTo>
                    <a:pt x="27682" y="20600"/>
                    <a:pt x="27724" y="19721"/>
                    <a:pt x="27599" y="18863"/>
                  </a:cubicBezTo>
                  <a:cubicBezTo>
                    <a:pt x="27599" y="18759"/>
                    <a:pt x="27599" y="18654"/>
                    <a:pt x="27578" y="18550"/>
                  </a:cubicBezTo>
                  <a:cubicBezTo>
                    <a:pt x="27578" y="18550"/>
                    <a:pt x="27578" y="18508"/>
                    <a:pt x="27557" y="18508"/>
                  </a:cubicBezTo>
                  <a:cubicBezTo>
                    <a:pt x="27348" y="17755"/>
                    <a:pt x="27515" y="16499"/>
                    <a:pt x="28394" y="16206"/>
                  </a:cubicBezTo>
                  <a:cubicBezTo>
                    <a:pt x="28415" y="16206"/>
                    <a:pt x="28415" y="16164"/>
                    <a:pt x="28394" y="16164"/>
                  </a:cubicBezTo>
                  <a:cubicBezTo>
                    <a:pt x="27871" y="16185"/>
                    <a:pt x="27390" y="16876"/>
                    <a:pt x="27264" y="17524"/>
                  </a:cubicBezTo>
                  <a:cubicBezTo>
                    <a:pt x="27201" y="17399"/>
                    <a:pt x="27159" y="17294"/>
                    <a:pt x="27097" y="17190"/>
                  </a:cubicBezTo>
                  <a:cubicBezTo>
                    <a:pt x="27055" y="17106"/>
                    <a:pt x="27013" y="17001"/>
                    <a:pt x="26971" y="16918"/>
                  </a:cubicBezTo>
                  <a:cubicBezTo>
                    <a:pt x="26992" y="16918"/>
                    <a:pt x="27013" y="16918"/>
                    <a:pt x="27013" y="16897"/>
                  </a:cubicBezTo>
                  <a:cubicBezTo>
                    <a:pt x="27118" y="16625"/>
                    <a:pt x="27180" y="16353"/>
                    <a:pt x="27222" y="16081"/>
                  </a:cubicBezTo>
                  <a:cubicBezTo>
                    <a:pt x="27306" y="15767"/>
                    <a:pt x="27473" y="15474"/>
                    <a:pt x="27703" y="15244"/>
                  </a:cubicBezTo>
                  <a:cubicBezTo>
                    <a:pt x="27719" y="15228"/>
                    <a:pt x="27711" y="15188"/>
                    <a:pt x="27688" y="15188"/>
                  </a:cubicBezTo>
                  <a:cubicBezTo>
                    <a:pt x="27680" y="15188"/>
                    <a:pt x="27672" y="15192"/>
                    <a:pt x="27662" y="15202"/>
                  </a:cubicBezTo>
                  <a:cubicBezTo>
                    <a:pt x="27138" y="15390"/>
                    <a:pt x="26887" y="16374"/>
                    <a:pt x="26929" y="16855"/>
                  </a:cubicBezTo>
                  <a:lnTo>
                    <a:pt x="26678" y="16478"/>
                  </a:lnTo>
                  <a:cubicBezTo>
                    <a:pt x="26699" y="16478"/>
                    <a:pt x="26741" y="16436"/>
                    <a:pt x="26699" y="16415"/>
                  </a:cubicBezTo>
                  <a:cubicBezTo>
                    <a:pt x="26532" y="16122"/>
                    <a:pt x="26741" y="15683"/>
                    <a:pt x="26846" y="15432"/>
                  </a:cubicBezTo>
                  <a:cubicBezTo>
                    <a:pt x="26971" y="15118"/>
                    <a:pt x="27180" y="14804"/>
                    <a:pt x="27410" y="14574"/>
                  </a:cubicBezTo>
                  <a:cubicBezTo>
                    <a:pt x="27460" y="14525"/>
                    <a:pt x="27419" y="14450"/>
                    <a:pt x="27359" y="14450"/>
                  </a:cubicBezTo>
                  <a:cubicBezTo>
                    <a:pt x="27342" y="14450"/>
                    <a:pt x="27324" y="14456"/>
                    <a:pt x="27306" y="14470"/>
                  </a:cubicBezTo>
                  <a:cubicBezTo>
                    <a:pt x="27076" y="14637"/>
                    <a:pt x="26427" y="15516"/>
                    <a:pt x="26385" y="16060"/>
                  </a:cubicBezTo>
                  <a:cubicBezTo>
                    <a:pt x="26239" y="15788"/>
                    <a:pt x="26050" y="15558"/>
                    <a:pt x="25904" y="15327"/>
                  </a:cubicBezTo>
                  <a:cubicBezTo>
                    <a:pt x="25946" y="15244"/>
                    <a:pt x="26009" y="15202"/>
                    <a:pt x="25946" y="15118"/>
                  </a:cubicBezTo>
                  <a:cubicBezTo>
                    <a:pt x="25931" y="15088"/>
                    <a:pt x="25910" y="15077"/>
                    <a:pt x="25887" y="15077"/>
                  </a:cubicBezTo>
                  <a:cubicBezTo>
                    <a:pt x="25846" y="15077"/>
                    <a:pt x="25798" y="15112"/>
                    <a:pt x="25758" y="15139"/>
                  </a:cubicBezTo>
                  <a:cubicBezTo>
                    <a:pt x="25695" y="15014"/>
                    <a:pt x="25611" y="14909"/>
                    <a:pt x="25527" y="14783"/>
                  </a:cubicBezTo>
                  <a:lnTo>
                    <a:pt x="25548" y="14742"/>
                  </a:lnTo>
                  <a:cubicBezTo>
                    <a:pt x="25611" y="14700"/>
                    <a:pt x="25548" y="14637"/>
                    <a:pt x="25506" y="14637"/>
                  </a:cubicBezTo>
                  <a:cubicBezTo>
                    <a:pt x="25486" y="14637"/>
                    <a:pt x="25486" y="14637"/>
                    <a:pt x="25444" y="14679"/>
                  </a:cubicBezTo>
                  <a:cubicBezTo>
                    <a:pt x="25088" y="14051"/>
                    <a:pt x="24795" y="13381"/>
                    <a:pt x="24795" y="12607"/>
                  </a:cubicBezTo>
                  <a:lnTo>
                    <a:pt x="24795" y="12607"/>
                  </a:lnTo>
                  <a:cubicBezTo>
                    <a:pt x="25402" y="12691"/>
                    <a:pt x="25946" y="12921"/>
                    <a:pt x="26532" y="13109"/>
                  </a:cubicBezTo>
                  <a:cubicBezTo>
                    <a:pt x="26673" y="13154"/>
                    <a:pt x="26828" y="13172"/>
                    <a:pt x="26989" y="13172"/>
                  </a:cubicBezTo>
                  <a:cubicBezTo>
                    <a:pt x="27351" y="13172"/>
                    <a:pt x="27740" y="13084"/>
                    <a:pt x="28059" y="13026"/>
                  </a:cubicBezTo>
                  <a:cubicBezTo>
                    <a:pt x="29482" y="12817"/>
                    <a:pt x="30842" y="12545"/>
                    <a:pt x="32244" y="12231"/>
                  </a:cubicBezTo>
                  <a:cubicBezTo>
                    <a:pt x="34253" y="11829"/>
                    <a:pt x="36407" y="11427"/>
                    <a:pt x="38513" y="11427"/>
                  </a:cubicBezTo>
                  <a:cubicBezTo>
                    <a:pt x="38930" y="11427"/>
                    <a:pt x="39344" y="11443"/>
                    <a:pt x="39755" y="11477"/>
                  </a:cubicBezTo>
                  <a:cubicBezTo>
                    <a:pt x="40237" y="11561"/>
                    <a:pt x="40718" y="11645"/>
                    <a:pt x="41199" y="11687"/>
                  </a:cubicBezTo>
                  <a:cubicBezTo>
                    <a:pt x="41207" y="11687"/>
                    <a:pt x="41214" y="11688"/>
                    <a:pt x="41222" y="11688"/>
                  </a:cubicBezTo>
                  <a:cubicBezTo>
                    <a:pt x="41410" y="11688"/>
                    <a:pt x="41422" y="11433"/>
                    <a:pt x="41241" y="11373"/>
                  </a:cubicBezTo>
                  <a:cubicBezTo>
                    <a:pt x="40781" y="11268"/>
                    <a:pt x="40279" y="11184"/>
                    <a:pt x="39818" y="11164"/>
                  </a:cubicBezTo>
                  <a:cubicBezTo>
                    <a:pt x="38814" y="11017"/>
                    <a:pt x="37851" y="10829"/>
                    <a:pt x="36847" y="10661"/>
                  </a:cubicBezTo>
                  <a:cubicBezTo>
                    <a:pt x="35361" y="10431"/>
                    <a:pt x="33897" y="10410"/>
                    <a:pt x="32411" y="10306"/>
                  </a:cubicBezTo>
                  <a:cubicBezTo>
                    <a:pt x="31225" y="10227"/>
                    <a:pt x="30058" y="9905"/>
                    <a:pt x="28856" y="9905"/>
                  </a:cubicBezTo>
                  <a:cubicBezTo>
                    <a:pt x="28786" y="9905"/>
                    <a:pt x="28715" y="9906"/>
                    <a:pt x="28645" y="9908"/>
                  </a:cubicBezTo>
                  <a:cubicBezTo>
                    <a:pt x="28116" y="9924"/>
                    <a:pt x="27436" y="10044"/>
                    <a:pt x="26795" y="10044"/>
                  </a:cubicBezTo>
                  <a:cubicBezTo>
                    <a:pt x="26574" y="10044"/>
                    <a:pt x="26359" y="10029"/>
                    <a:pt x="26155" y="9992"/>
                  </a:cubicBezTo>
                  <a:cubicBezTo>
                    <a:pt x="26155" y="9971"/>
                    <a:pt x="26155" y="9929"/>
                    <a:pt x="26134" y="9929"/>
                  </a:cubicBezTo>
                  <a:cubicBezTo>
                    <a:pt x="26113" y="9929"/>
                    <a:pt x="26071" y="9929"/>
                    <a:pt x="26050" y="9971"/>
                  </a:cubicBezTo>
                  <a:cubicBezTo>
                    <a:pt x="25925" y="9929"/>
                    <a:pt x="25820" y="9887"/>
                    <a:pt x="25716" y="9824"/>
                  </a:cubicBezTo>
                  <a:cubicBezTo>
                    <a:pt x="25737" y="9804"/>
                    <a:pt x="25737" y="9762"/>
                    <a:pt x="25695" y="9762"/>
                  </a:cubicBezTo>
                  <a:cubicBezTo>
                    <a:pt x="25653" y="9762"/>
                    <a:pt x="25611" y="9783"/>
                    <a:pt x="25590" y="9783"/>
                  </a:cubicBezTo>
                  <a:cubicBezTo>
                    <a:pt x="25544" y="9767"/>
                    <a:pt x="25520" y="9740"/>
                    <a:pt x="25486" y="9719"/>
                  </a:cubicBezTo>
                  <a:lnTo>
                    <a:pt x="25486" y="9719"/>
                  </a:lnTo>
                  <a:cubicBezTo>
                    <a:pt x="25486" y="9719"/>
                    <a:pt x="25486" y="9719"/>
                    <a:pt x="25486" y="9720"/>
                  </a:cubicBezTo>
                  <a:cubicBezTo>
                    <a:pt x="25381" y="9762"/>
                    <a:pt x="25297" y="9887"/>
                    <a:pt x="25381" y="9971"/>
                  </a:cubicBezTo>
                  <a:cubicBezTo>
                    <a:pt x="25255" y="10013"/>
                    <a:pt x="25109" y="10096"/>
                    <a:pt x="24983" y="10180"/>
                  </a:cubicBezTo>
                  <a:lnTo>
                    <a:pt x="24209" y="10640"/>
                  </a:lnTo>
                  <a:cubicBezTo>
                    <a:pt x="23686" y="10745"/>
                    <a:pt x="23163" y="10975"/>
                    <a:pt x="22661" y="11143"/>
                  </a:cubicBezTo>
                  <a:cubicBezTo>
                    <a:pt x="22347" y="11247"/>
                    <a:pt x="22012" y="11331"/>
                    <a:pt x="21698" y="11394"/>
                  </a:cubicBezTo>
                  <a:cubicBezTo>
                    <a:pt x="21761" y="11373"/>
                    <a:pt x="21845" y="11331"/>
                    <a:pt x="21928" y="11289"/>
                  </a:cubicBezTo>
                  <a:lnTo>
                    <a:pt x="22075" y="11226"/>
                  </a:lnTo>
                  <a:cubicBezTo>
                    <a:pt x="22598" y="11122"/>
                    <a:pt x="23121" y="10975"/>
                    <a:pt x="23602" y="10766"/>
                  </a:cubicBezTo>
                  <a:cubicBezTo>
                    <a:pt x="23644" y="10745"/>
                    <a:pt x="23644" y="10703"/>
                    <a:pt x="23602" y="10703"/>
                  </a:cubicBezTo>
                  <a:cubicBezTo>
                    <a:pt x="23644" y="10661"/>
                    <a:pt x="23707" y="10640"/>
                    <a:pt x="23728" y="10640"/>
                  </a:cubicBezTo>
                  <a:cubicBezTo>
                    <a:pt x="23791" y="10620"/>
                    <a:pt x="23791" y="10557"/>
                    <a:pt x="23749" y="10536"/>
                  </a:cubicBezTo>
                  <a:cubicBezTo>
                    <a:pt x="23812" y="10515"/>
                    <a:pt x="23853" y="10494"/>
                    <a:pt x="23895" y="10452"/>
                  </a:cubicBezTo>
                  <a:cubicBezTo>
                    <a:pt x="23937" y="10431"/>
                    <a:pt x="23958" y="10410"/>
                    <a:pt x="24021" y="10389"/>
                  </a:cubicBezTo>
                  <a:cubicBezTo>
                    <a:pt x="24272" y="10285"/>
                    <a:pt x="24523" y="10138"/>
                    <a:pt x="24753" y="10013"/>
                  </a:cubicBezTo>
                  <a:cubicBezTo>
                    <a:pt x="24982" y="9888"/>
                    <a:pt x="25273" y="9722"/>
                    <a:pt x="25502" y="9576"/>
                  </a:cubicBezTo>
                  <a:lnTo>
                    <a:pt x="25502" y="9576"/>
                  </a:lnTo>
                  <a:cubicBezTo>
                    <a:pt x="25484" y="9616"/>
                    <a:pt x="25465" y="9656"/>
                    <a:pt x="25444" y="9699"/>
                  </a:cubicBezTo>
                  <a:cubicBezTo>
                    <a:pt x="25460" y="9704"/>
                    <a:pt x="25473" y="9711"/>
                    <a:pt x="25486" y="9719"/>
                  </a:cubicBezTo>
                  <a:lnTo>
                    <a:pt x="25486" y="9719"/>
                  </a:lnTo>
                  <a:cubicBezTo>
                    <a:pt x="25486" y="9677"/>
                    <a:pt x="25506" y="9615"/>
                    <a:pt x="25506" y="9573"/>
                  </a:cubicBezTo>
                  <a:lnTo>
                    <a:pt x="25506" y="9573"/>
                  </a:lnTo>
                  <a:cubicBezTo>
                    <a:pt x="25505" y="9574"/>
                    <a:pt x="25504" y="9575"/>
                    <a:pt x="25502" y="9576"/>
                  </a:cubicBezTo>
                  <a:lnTo>
                    <a:pt x="25502" y="9576"/>
                  </a:lnTo>
                  <a:cubicBezTo>
                    <a:pt x="25537" y="9500"/>
                    <a:pt x="25570" y="9426"/>
                    <a:pt x="25611" y="9343"/>
                  </a:cubicBezTo>
                  <a:cubicBezTo>
                    <a:pt x="25611" y="9343"/>
                    <a:pt x="25632" y="9343"/>
                    <a:pt x="25632" y="9301"/>
                  </a:cubicBezTo>
                  <a:cubicBezTo>
                    <a:pt x="25653" y="9280"/>
                    <a:pt x="25653" y="9280"/>
                    <a:pt x="25632" y="9260"/>
                  </a:cubicBezTo>
                  <a:cubicBezTo>
                    <a:pt x="25841" y="8841"/>
                    <a:pt x="26113" y="8423"/>
                    <a:pt x="26385" y="8046"/>
                  </a:cubicBezTo>
                  <a:cubicBezTo>
                    <a:pt x="26657" y="7711"/>
                    <a:pt x="26950" y="7418"/>
                    <a:pt x="27306" y="7251"/>
                  </a:cubicBezTo>
                  <a:cubicBezTo>
                    <a:pt x="27424" y="7194"/>
                    <a:pt x="27536" y="7169"/>
                    <a:pt x="27644" y="7169"/>
                  </a:cubicBezTo>
                  <a:cubicBezTo>
                    <a:pt x="28090" y="7169"/>
                    <a:pt x="28454" y="7592"/>
                    <a:pt x="28791" y="7879"/>
                  </a:cubicBezTo>
                  <a:cubicBezTo>
                    <a:pt x="29266" y="8269"/>
                    <a:pt x="29796" y="8288"/>
                    <a:pt x="30344" y="8288"/>
                  </a:cubicBezTo>
                  <a:cubicBezTo>
                    <a:pt x="30402" y="8288"/>
                    <a:pt x="30460" y="8288"/>
                    <a:pt x="30518" y="8288"/>
                  </a:cubicBezTo>
                  <a:cubicBezTo>
                    <a:pt x="30736" y="8288"/>
                    <a:pt x="30956" y="8290"/>
                    <a:pt x="31177" y="8318"/>
                  </a:cubicBezTo>
                  <a:cubicBezTo>
                    <a:pt x="32223" y="8423"/>
                    <a:pt x="33353" y="8883"/>
                    <a:pt x="34169" y="9573"/>
                  </a:cubicBezTo>
                  <a:cubicBezTo>
                    <a:pt x="34199" y="9599"/>
                    <a:pt x="34230" y="9610"/>
                    <a:pt x="34260" y="9610"/>
                  </a:cubicBezTo>
                  <a:cubicBezTo>
                    <a:pt x="34379" y="9610"/>
                    <a:pt x="34478" y="9443"/>
                    <a:pt x="34378" y="9343"/>
                  </a:cubicBezTo>
                  <a:cubicBezTo>
                    <a:pt x="33436" y="8443"/>
                    <a:pt x="32286" y="7816"/>
                    <a:pt x="31260" y="7042"/>
                  </a:cubicBezTo>
                  <a:cubicBezTo>
                    <a:pt x="30319" y="6309"/>
                    <a:pt x="29043" y="6058"/>
                    <a:pt x="27892" y="6058"/>
                  </a:cubicBezTo>
                  <a:cubicBezTo>
                    <a:pt x="26699" y="6058"/>
                    <a:pt x="25758" y="6560"/>
                    <a:pt x="25004" y="7418"/>
                  </a:cubicBezTo>
                  <a:cubicBezTo>
                    <a:pt x="24753" y="7732"/>
                    <a:pt x="24565" y="8109"/>
                    <a:pt x="24356" y="8506"/>
                  </a:cubicBezTo>
                  <a:cubicBezTo>
                    <a:pt x="24188" y="8778"/>
                    <a:pt x="24021" y="9280"/>
                    <a:pt x="23728" y="9552"/>
                  </a:cubicBezTo>
                  <a:lnTo>
                    <a:pt x="23707" y="9552"/>
                  </a:lnTo>
                  <a:cubicBezTo>
                    <a:pt x="24188" y="8506"/>
                    <a:pt x="24649" y="7481"/>
                    <a:pt x="25423" y="6560"/>
                  </a:cubicBezTo>
                  <a:cubicBezTo>
                    <a:pt x="26009" y="5891"/>
                    <a:pt x="26490" y="5221"/>
                    <a:pt x="26490" y="4342"/>
                  </a:cubicBezTo>
                  <a:cubicBezTo>
                    <a:pt x="26532" y="4342"/>
                    <a:pt x="26574" y="4342"/>
                    <a:pt x="26574" y="4280"/>
                  </a:cubicBezTo>
                  <a:cubicBezTo>
                    <a:pt x="26657" y="4029"/>
                    <a:pt x="26594" y="3757"/>
                    <a:pt x="26553" y="3526"/>
                  </a:cubicBezTo>
                  <a:cubicBezTo>
                    <a:pt x="26532" y="3275"/>
                    <a:pt x="26469" y="3024"/>
                    <a:pt x="26448" y="2773"/>
                  </a:cubicBezTo>
                  <a:lnTo>
                    <a:pt x="26448" y="2794"/>
                  </a:lnTo>
                  <a:cubicBezTo>
                    <a:pt x="26322" y="2585"/>
                    <a:pt x="26092" y="2376"/>
                    <a:pt x="25904" y="2187"/>
                  </a:cubicBezTo>
                  <a:cubicBezTo>
                    <a:pt x="25925" y="2166"/>
                    <a:pt x="25925" y="2145"/>
                    <a:pt x="25925" y="2104"/>
                  </a:cubicBezTo>
                  <a:cubicBezTo>
                    <a:pt x="25841" y="1936"/>
                    <a:pt x="25716" y="1769"/>
                    <a:pt x="25590" y="1643"/>
                  </a:cubicBezTo>
                  <a:lnTo>
                    <a:pt x="25590" y="1622"/>
                  </a:lnTo>
                  <a:cubicBezTo>
                    <a:pt x="25590" y="1558"/>
                    <a:pt x="25553" y="1531"/>
                    <a:pt x="25518" y="1531"/>
                  </a:cubicBezTo>
                  <a:cubicBezTo>
                    <a:pt x="25506" y="1531"/>
                    <a:pt x="25495" y="1534"/>
                    <a:pt x="25486" y="1539"/>
                  </a:cubicBezTo>
                  <a:cubicBezTo>
                    <a:pt x="25423" y="1476"/>
                    <a:pt x="25381" y="1434"/>
                    <a:pt x="25318" y="1413"/>
                  </a:cubicBezTo>
                  <a:cubicBezTo>
                    <a:pt x="25082" y="1177"/>
                    <a:pt x="24828" y="960"/>
                    <a:pt x="24538" y="813"/>
                  </a:cubicBezTo>
                  <a:lnTo>
                    <a:pt x="24538" y="813"/>
                  </a:lnTo>
                  <a:cubicBezTo>
                    <a:pt x="25388" y="1119"/>
                    <a:pt x="26127" y="1635"/>
                    <a:pt x="26448" y="2522"/>
                  </a:cubicBezTo>
                  <a:cubicBezTo>
                    <a:pt x="26406" y="2585"/>
                    <a:pt x="26406" y="2690"/>
                    <a:pt x="26448" y="2731"/>
                  </a:cubicBezTo>
                  <a:lnTo>
                    <a:pt x="26448" y="2773"/>
                  </a:lnTo>
                  <a:cubicBezTo>
                    <a:pt x="26699" y="2773"/>
                    <a:pt x="26908" y="2690"/>
                    <a:pt x="27118" y="2585"/>
                  </a:cubicBezTo>
                  <a:lnTo>
                    <a:pt x="27118" y="2585"/>
                  </a:lnTo>
                  <a:cubicBezTo>
                    <a:pt x="27097" y="2648"/>
                    <a:pt x="27097" y="2669"/>
                    <a:pt x="27076" y="2710"/>
                  </a:cubicBezTo>
                  <a:cubicBezTo>
                    <a:pt x="26992" y="2982"/>
                    <a:pt x="26804" y="3317"/>
                    <a:pt x="26866" y="3610"/>
                  </a:cubicBezTo>
                  <a:cubicBezTo>
                    <a:pt x="26866" y="3625"/>
                    <a:pt x="26887" y="3640"/>
                    <a:pt x="26914" y="3640"/>
                  </a:cubicBezTo>
                  <a:cubicBezTo>
                    <a:pt x="26926" y="3640"/>
                    <a:pt x="26938" y="3637"/>
                    <a:pt x="26950" y="3631"/>
                  </a:cubicBezTo>
                  <a:cubicBezTo>
                    <a:pt x="27097" y="3422"/>
                    <a:pt x="27159" y="3087"/>
                    <a:pt x="27222" y="2857"/>
                  </a:cubicBezTo>
                  <a:cubicBezTo>
                    <a:pt x="27264" y="2794"/>
                    <a:pt x="27264" y="2710"/>
                    <a:pt x="27285" y="2669"/>
                  </a:cubicBezTo>
                  <a:cubicBezTo>
                    <a:pt x="27359" y="2626"/>
                    <a:pt x="27432" y="2595"/>
                    <a:pt x="27506" y="2563"/>
                  </a:cubicBezTo>
                  <a:lnTo>
                    <a:pt x="27506" y="2563"/>
                  </a:lnTo>
                  <a:cubicBezTo>
                    <a:pt x="27494" y="2593"/>
                    <a:pt x="27494" y="2617"/>
                    <a:pt x="27494" y="2669"/>
                  </a:cubicBezTo>
                  <a:cubicBezTo>
                    <a:pt x="27550" y="2637"/>
                    <a:pt x="27609" y="2602"/>
                    <a:pt x="27670" y="2565"/>
                  </a:cubicBezTo>
                  <a:lnTo>
                    <a:pt x="27670" y="2565"/>
                  </a:lnTo>
                  <a:cubicBezTo>
                    <a:pt x="27538" y="2819"/>
                    <a:pt x="27400" y="3062"/>
                    <a:pt x="27327" y="3338"/>
                  </a:cubicBezTo>
                  <a:cubicBezTo>
                    <a:pt x="27327" y="3369"/>
                    <a:pt x="27349" y="3388"/>
                    <a:pt x="27369" y="3388"/>
                  </a:cubicBezTo>
                  <a:cubicBezTo>
                    <a:pt x="27377" y="3388"/>
                    <a:pt x="27384" y="3386"/>
                    <a:pt x="27390" y="3380"/>
                  </a:cubicBezTo>
                  <a:cubicBezTo>
                    <a:pt x="27620" y="3003"/>
                    <a:pt x="27829" y="2648"/>
                    <a:pt x="28059" y="2292"/>
                  </a:cubicBezTo>
                  <a:lnTo>
                    <a:pt x="28384" y="2138"/>
                  </a:lnTo>
                  <a:lnTo>
                    <a:pt x="28384" y="2138"/>
                  </a:lnTo>
                  <a:cubicBezTo>
                    <a:pt x="28373" y="2155"/>
                    <a:pt x="28362" y="2171"/>
                    <a:pt x="28352" y="2187"/>
                  </a:cubicBezTo>
                  <a:cubicBezTo>
                    <a:pt x="28522" y="2096"/>
                    <a:pt x="28683" y="2013"/>
                    <a:pt x="28847" y="1928"/>
                  </a:cubicBezTo>
                  <a:lnTo>
                    <a:pt x="28847" y="1928"/>
                  </a:lnTo>
                  <a:cubicBezTo>
                    <a:pt x="28682" y="2196"/>
                    <a:pt x="28537" y="2484"/>
                    <a:pt x="28310" y="2710"/>
                  </a:cubicBezTo>
                  <a:cubicBezTo>
                    <a:pt x="28280" y="2741"/>
                    <a:pt x="28294" y="2760"/>
                    <a:pt x="28312" y="2760"/>
                  </a:cubicBezTo>
                  <a:cubicBezTo>
                    <a:pt x="28318" y="2760"/>
                    <a:pt x="28326" y="2758"/>
                    <a:pt x="28331" y="2752"/>
                  </a:cubicBezTo>
                  <a:cubicBezTo>
                    <a:pt x="28645" y="2501"/>
                    <a:pt x="28854" y="2187"/>
                    <a:pt x="29063" y="1853"/>
                  </a:cubicBezTo>
                  <a:cubicBezTo>
                    <a:pt x="29074" y="1842"/>
                    <a:pt x="29085" y="1820"/>
                    <a:pt x="29093" y="1798"/>
                  </a:cubicBezTo>
                  <a:lnTo>
                    <a:pt x="29093" y="1798"/>
                  </a:lnTo>
                  <a:cubicBezTo>
                    <a:pt x="29010" y="1842"/>
                    <a:pt x="28928" y="1885"/>
                    <a:pt x="28847" y="1928"/>
                  </a:cubicBezTo>
                  <a:lnTo>
                    <a:pt x="28847" y="1928"/>
                  </a:lnTo>
                  <a:cubicBezTo>
                    <a:pt x="28849" y="1923"/>
                    <a:pt x="28852" y="1919"/>
                    <a:pt x="28854" y="1915"/>
                  </a:cubicBezTo>
                  <a:lnTo>
                    <a:pt x="28854" y="1915"/>
                  </a:lnTo>
                  <a:lnTo>
                    <a:pt x="28384" y="2138"/>
                  </a:lnTo>
                  <a:lnTo>
                    <a:pt x="28384" y="2138"/>
                  </a:lnTo>
                  <a:cubicBezTo>
                    <a:pt x="28522" y="1925"/>
                    <a:pt x="28678" y="1712"/>
                    <a:pt x="28833" y="1518"/>
                  </a:cubicBezTo>
                  <a:cubicBezTo>
                    <a:pt x="29043" y="1392"/>
                    <a:pt x="29252" y="1288"/>
                    <a:pt x="29482" y="1204"/>
                  </a:cubicBezTo>
                  <a:lnTo>
                    <a:pt x="29482" y="1204"/>
                  </a:lnTo>
                  <a:cubicBezTo>
                    <a:pt x="29398" y="1309"/>
                    <a:pt x="29335" y="1413"/>
                    <a:pt x="29273" y="1518"/>
                  </a:cubicBezTo>
                  <a:cubicBezTo>
                    <a:pt x="29237" y="1589"/>
                    <a:pt x="29186" y="1646"/>
                    <a:pt x="29159" y="1726"/>
                  </a:cubicBezTo>
                  <a:lnTo>
                    <a:pt x="29159" y="1726"/>
                  </a:lnTo>
                  <a:cubicBezTo>
                    <a:pt x="29392" y="1628"/>
                    <a:pt x="29624" y="1531"/>
                    <a:pt x="29838" y="1434"/>
                  </a:cubicBezTo>
                  <a:cubicBezTo>
                    <a:pt x="29921" y="1413"/>
                    <a:pt x="30005" y="1392"/>
                    <a:pt x="30110" y="1350"/>
                  </a:cubicBezTo>
                  <a:lnTo>
                    <a:pt x="30110" y="1350"/>
                  </a:lnTo>
                  <a:cubicBezTo>
                    <a:pt x="30005" y="1539"/>
                    <a:pt x="29921" y="1727"/>
                    <a:pt x="29817" y="1873"/>
                  </a:cubicBezTo>
                  <a:cubicBezTo>
                    <a:pt x="29482" y="2020"/>
                    <a:pt x="29168" y="2125"/>
                    <a:pt x="28854" y="2250"/>
                  </a:cubicBezTo>
                  <a:lnTo>
                    <a:pt x="28854" y="2271"/>
                  </a:lnTo>
                  <a:cubicBezTo>
                    <a:pt x="29147" y="2229"/>
                    <a:pt x="29419" y="2145"/>
                    <a:pt x="29712" y="2062"/>
                  </a:cubicBezTo>
                  <a:lnTo>
                    <a:pt x="29712" y="2062"/>
                  </a:lnTo>
                  <a:cubicBezTo>
                    <a:pt x="29670" y="2166"/>
                    <a:pt x="29587" y="2292"/>
                    <a:pt x="29524" y="2397"/>
                  </a:cubicBezTo>
                  <a:cubicBezTo>
                    <a:pt x="29508" y="2427"/>
                    <a:pt x="29538" y="2447"/>
                    <a:pt x="29563" y="2447"/>
                  </a:cubicBezTo>
                  <a:cubicBezTo>
                    <a:pt x="29572" y="2447"/>
                    <a:pt x="29581" y="2444"/>
                    <a:pt x="29587" y="2438"/>
                  </a:cubicBezTo>
                  <a:cubicBezTo>
                    <a:pt x="29691" y="2292"/>
                    <a:pt x="29796" y="2145"/>
                    <a:pt x="29900" y="1978"/>
                  </a:cubicBezTo>
                  <a:cubicBezTo>
                    <a:pt x="29995" y="1950"/>
                    <a:pt x="30089" y="1922"/>
                    <a:pt x="30184" y="1895"/>
                  </a:cubicBezTo>
                  <a:lnTo>
                    <a:pt x="30184" y="1895"/>
                  </a:lnTo>
                  <a:cubicBezTo>
                    <a:pt x="30243" y="1793"/>
                    <a:pt x="30303" y="1658"/>
                    <a:pt x="30382" y="1560"/>
                  </a:cubicBezTo>
                  <a:cubicBezTo>
                    <a:pt x="30423" y="1497"/>
                    <a:pt x="30444" y="1434"/>
                    <a:pt x="30507" y="1392"/>
                  </a:cubicBezTo>
                  <a:cubicBezTo>
                    <a:pt x="30842" y="1309"/>
                    <a:pt x="31156" y="1246"/>
                    <a:pt x="31470" y="1246"/>
                  </a:cubicBezTo>
                  <a:lnTo>
                    <a:pt x="31240" y="1560"/>
                  </a:lnTo>
                  <a:cubicBezTo>
                    <a:pt x="30908" y="1652"/>
                    <a:pt x="30592" y="1744"/>
                    <a:pt x="30293" y="1865"/>
                  </a:cubicBezTo>
                  <a:lnTo>
                    <a:pt x="30293" y="1865"/>
                  </a:lnTo>
                  <a:cubicBezTo>
                    <a:pt x="30518" y="1802"/>
                    <a:pt x="30743" y="1746"/>
                    <a:pt x="30967" y="1706"/>
                  </a:cubicBezTo>
                  <a:lnTo>
                    <a:pt x="30967" y="1706"/>
                  </a:lnTo>
                  <a:cubicBezTo>
                    <a:pt x="30926" y="1769"/>
                    <a:pt x="30884" y="1873"/>
                    <a:pt x="30863" y="1957"/>
                  </a:cubicBezTo>
                  <a:cubicBezTo>
                    <a:pt x="30863" y="1972"/>
                    <a:pt x="30873" y="1996"/>
                    <a:pt x="30893" y="1996"/>
                  </a:cubicBezTo>
                  <a:cubicBezTo>
                    <a:pt x="30902" y="1996"/>
                    <a:pt x="30913" y="1991"/>
                    <a:pt x="30926" y="1978"/>
                  </a:cubicBezTo>
                  <a:cubicBezTo>
                    <a:pt x="30988" y="1873"/>
                    <a:pt x="31072" y="1769"/>
                    <a:pt x="31156" y="1643"/>
                  </a:cubicBezTo>
                  <a:cubicBezTo>
                    <a:pt x="31407" y="1560"/>
                    <a:pt x="31679" y="1518"/>
                    <a:pt x="31930" y="1455"/>
                  </a:cubicBezTo>
                  <a:lnTo>
                    <a:pt x="31930" y="1455"/>
                  </a:lnTo>
                  <a:cubicBezTo>
                    <a:pt x="31721" y="1664"/>
                    <a:pt x="31553" y="1915"/>
                    <a:pt x="31386" y="2145"/>
                  </a:cubicBezTo>
                  <a:cubicBezTo>
                    <a:pt x="31386" y="2166"/>
                    <a:pt x="31407" y="2166"/>
                    <a:pt x="31407" y="2166"/>
                  </a:cubicBezTo>
                  <a:cubicBezTo>
                    <a:pt x="31679" y="1936"/>
                    <a:pt x="31972" y="1664"/>
                    <a:pt x="32223" y="1413"/>
                  </a:cubicBezTo>
                  <a:cubicBezTo>
                    <a:pt x="32495" y="1350"/>
                    <a:pt x="32746" y="1329"/>
                    <a:pt x="33018" y="1309"/>
                  </a:cubicBezTo>
                  <a:lnTo>
                    <a:pt x="33018" y="1309"/>
                  </a:lnTo>
                  <a:cubicBezTo>
                    <a:pt x="32872" y="1413"/>
                    <a:pt x="32767" y="1539"/>
                    <a:pt x="32662" y="1643"/>
                  </a:cubicBezTo>
                  <a:cubicBezTo>
                    <a:pt x="32600" y="1664"/>
                    <a:pt x="32516" y="1727"/>
                    <a:pt x="32432" y="1769"/>
                  </a:cubicBezTo>
                  <a:cubicBezTo>
                    <a:pt x="32417" y="1800"/>
                    <a:pt x="32424" y="1819"/>
                    <a:pt x="32437" y="1819"/>
                  </a:cubicBezTo>
                  <a:cubicBezTo>
                    <a:pt x="32442" y="1819"/>
                    <a:pt x="32447" y="1816"/>
                    <a:pt x="32453" y="1811"/>
                  </a:cubicBezTo>
                  <a:cubicBezTo>
                    <a:pt x="32516" y="1769"/>
                    <a:pt x="32537" y="1769"/>
                    <a:pt x="32600" y="1748"/>
                  </a:cubicBezTo>
                  <a:lnTo>
                    <a:pt x="32600" y="1748"/>
                  </a:lnTo>
                  <a:cubicBezTo>
                    <a:pt x="32558" y="1769"/>
                    <a:pt x="32537" y="1811"/>
                    <a:pt x="32516" y="1853"/>
                  </a:cubicBezTo>
                  <a:cubicBezTo>
                    <a:pt x="32498" y="1871"/>
                    <a:pt x="32526" y="1920"/>
                    <a:pt x="32548" y="1920"/>
                  </a:cubicBezTo>
                  <a:cubicBezTo>
                    <a:pt x="32551" y="1920"/>
                    <a:pt x="32555" y="1918"/>
                    <a:pt x="32558" y="1915"/>
                  </a:cubicBezTo>
                  <a:cubicBezTo>
                    <a:pt x="32662" y="1832"/>
                    <a:pt x="32746" y="1748"/>
                    <a:pt x="32830" y="1664"/>
                  </a:cubicBezTo>
                  <a:cubicBezTo>
                    <a:pt x="32951" y="1648"/>
                    <a:pt x="33072" y="1638"/>
                    <a:pt x="33193" y="1634"/>
                  </a:cubicBezTo>
                  <a:lnTo>
                    <a:pt x="33193" y="1634"/>
                  </a:lnTo>
                  <a:cubicBezTo>
                    <a:pt x="33238" y="1594"/>
                    <a:pt x="33275" y="1546"/>
                    <a:pt x="33332" y="1518"/>
                  </a:cubicBezTo>
                  <a:cubicBezTo>
                    <a:pt x="33374" y="1476"/>
                    <a:pt x="33436" y="1434"/>
                    <a:pt x="33478" y="1413"/>
                  </a:cubicBezTo>
                  <a:lnTo>
                    <a:pt x="33771" y="1413"/>
                  </a:lnTo>
                  <a:cubicBezTo>
                    <a:pt x="33980" y="1413"/>
                    <a:pt x="34211" y="1413"/>
                    <a:pt x="34483" y="1434"/>
                  </a:cubicBezTo>
                  <a:cubicBezTo>
                    <a:pt x="34357" y="1518"/>
                    <a:pt x="34253" y="1560"/>
                    <a:pt x="34148" y="1664"/>
                  </a:cubicBezTo>
                  <a:cubicBezTo>
                    <a:pt x="33970" y="1654"/>
                    <a:pt x="33797" y="1643"/>
                    <a:pt x="33627" y="1643"/>
                  </a:cubicBezTo>
                  <a:cubicBezTo>
                    <a:pt x="33610" y="1643"/>
                    <a:pt x="33593" y="1643"/>
                    <a:pt x="33576" y="1644"/>
                  </a:cubicBezTo>
                  <a:lnTo>
                    <a:pt x="33576" y="1644"/>
                  </a:lnTo>
                  <a:cubicBezTo>
                    <a:pt x="33641" y="1649"/>
                    <a:pt x="33706" y="1656"/>
                    <a:pt x="33771" y="1664"/>
                  </a:cubicBezTo>
                  <a:cubicBezTo>
                    <a:pt x="33667" y="1748"/>
                    <a:pt x="33562" y="1853"/>
                    <a:pt x="33478" y="1936"/>
                  </a:cubicBezTo>
                  <a:cubicBezTo>
                    <a:pt x="33478" y="1936"/>
                    <a:pt x="33478" y="1957"/>
                    <a:pt x="33499" y="1957"/>
                  </a:cubicBezTo>
                  <a:cubicBezTo>
                    <a:pt x="33667" y="1873"/>
                    <a:pt x="33813" y="1769"/>
                    <a:pt x="33960" y="1706"/>
                  </a:cubicBezTo>
                  <a:cubicBezTo>
                    <a:pt x="34169" y="1727"/>
                    <a:pt x="34378" y="1769"/>
                    <a:pt x="34545" y="1832"/>
                  </a:cubicBezTo>
                  <a:cubicBezTo>
                    <a:pt x="34713" y="1853"/>
                    <a:pt x="34859" y="1915"/>
                    <a:pt x="35006" y="1957"/>
                  </a:cubicBezTo>
                  <a:cubicBezTo>
                    <a:pt x="34919" y="2027"/>
                    <a:pt x="34976" y="2140"/>
                    <a:pt x="35059" y="2140"/>
                  </a:cubicBezTo>
                  <a:cubicBezTo>
                    <a:pt x="35075" y="2140"/>
                    <a:pt x="35093" y="2135"/>
                    <a:pt x="35110" y="2125"/>
                  </a:cubicBezTo>
                  <a:cubicBezTo>
                    <a:pt x="35152" y="2083"/>
                    <a:pt x="35173" y="2062"/>
                    <a:pt x="35236" y="2041"/>
                  </a:cubicBezTo>
                  <a:cubicBezTo>
                    <a:pt x="35487" y="2145"/>
                    <a:pt x="35738" y="2250"/>
                    <a:pt x="35989" y="2334"/>
                  </a:cubicBezTo>
                  <a:cubicBezTo>
                    <a:pt x="35696" y="2480"/>
                    <a:pt x="35445" y="2669"/>
                    <a:pt x="35215" y="2878"/>
                  </a:cubicBezTo>
                  <a:cubicBezTo>
                    <a:pt x="35183" y="2894"/>
                    <a:pt x="35200" y="2934"/>
                    <a:pt x="35219" y="2934"/>
                  </a:cubicBezTo>
                  <a:cubicBezTo>
                    <a:pt x="35225" y="2934"/>
                    <a:pt x="35231" y="2930"/>
                    <a:pt x="35236" y="2920"/>
                  </a:cubicBezTo>
                  <a:cubicBezTo>
                    <a:pt x="35571" y="2794"/>
                    <a:pt x="35885" y="2585"/>
                    <a:pt x="36198" y="2397"/>
                  </a:cubicBezTo>
                  <a:cubicBezTo>
                    <a:pt x="36261" y="2438"/>
                    <a:pt x="36282" y="2438"/>
                    <a:pt x="36324" y="2459"/>
                  </a:cubicBezTo>
                  <a:cubicBezTo>
                    <a:pt x="36331" y="2461"/>
                    <a:pt x="36338" y="2462"/>
                    <a:pt x="36345" y="2462"/>
                  </a:cubicBezTo>
                  <a:cubicBezTo>
                    <a:pt x="36404" y="2462"/>
                    <a:pt x="36421" y="2390"/>
                    <a:pt x="36397" y="2347"/>
                  </a:cubicBezTo>
                  <a:lnTo>
                    <a:pt x="36397" y="2347"/>
                  </a:lnTo>
                  <a:cubicBezTo>
                    <a:pt x="36394" y="2350"/>
                    <a:pt x="36390" y="2352"/>
                    <a:pt x="36387" y="2355"/>
                  </a:cubicBezTo>
                  <a:cubicBezTo>
                    <a:pt x="36198" y="2187"/>
                    <a:pt x="35968" y="2083"/>
                    <a:pt x="35717" y="2020"/>
                  </a:cubicBezTo>
                  <a:cubicBezTo>
                    <a:pt x="35759" y="1978"/>
                    <a:pt x="35822" y="1957"/>
                    <a:pt x="35885" y="1915"/>
                  </a:cubicBezTo>
                  <a:cubicBezTo>
                    <a:pt x="36136" y="1811"/>
                    <a:pt x="36387" y="1748"/>
                    <a:pt x="36617" y="1622"/>
                  </a:cubicBezTo>
                  <a:cubicBezTo>
                    <a:pt x="36910" y="1685"/>
                    <a:pt x="37182" y="1769"/>
                    <a:pt x="37433" y="1853"/>
                  </a:cubicBezTo>
                  <a:cubicBezTo>
                    <a:pt x="37140" y="1936"/>
                    <a:pt x="36889" y="2083"/>
                    <a:pt x="36617" y="2208"/>
                  </a:cubicBezTo>
                  <a:cubicBezTo>
                    <a:pt x="36579" y="2234"/>
                    <a:pt x="36533" y="2259"/>
                    <a:pt x="36485" y="2289"/>
                  </a:cubicBezTo>
                  <a:lnTo>
                    <a:pt x="36485" y="2289"/>
                  </a:lnTo>
                  <a:cubicBezTo>
                    <a:pt x="36853" y="2124"/>
                    <a:pt x="37232" y="2003"/>
                    <a:pt x="37558" y="1811"/>
                  </a:cubicBezTo>
                  <a:cubicBezTo>
                    <a:pt x="38835" y="2229"/>
                    <a:pt x="40132" y="2710"/>
                    <a:pt x="41346" y="3275"/>
                  </a:cubicBezTo>
                  <a:cubicBezTo>
                    <a:pt x="41492" y="3317"/>
                    <a:pt x="41618" y="3401"/>
                    <a:pt x="41743" y="3443"/>
                  </a:cubicBezTo>
                  <a:cubicBezTo>
                    <a:pt x="40990" y="3589"/>
                    <a:pt x="40237" y="3757"/>
                    <a:pt x="39630" y="4280"/>
                  </a:cubicBezTo>
                  <a:cubicBezTo>
                    <a:pt x="39576" y="4316"/>
                    <a:pt x="39615" y="4368"/>
                    <a:pt x="39654" y="4368"/>
                  </a:cubicBezTo>
                  <a:cubicBezTo>
                    <a:pt x="39660" y="4368"/>
                    <a:pt x="39666" y="4366"/>
                    <a:pt x="39672" y="4363"/>
                  </a:cubicBezTo>
                  <a:cubicBezTo>
                    <a:pt x="40446" y="3924"/>
                    <a:pt x="41220" y="3757"/>
                    <a:pt x="42057" y="3610"/>
                  </a:cubicBezTo>
                  <a:cubicBezTo>
                    <a:pt x="42224" y="3694"/>
                    <a:pt x="42350" y="3757"/>
                    <a:pt x="42475" y="3840"/>
                  </a:cubicBezTo>
                  <a:cubicBezTo>
                    <a:pt x="41743" y="3903"/>
                    <a:pt x="40927" y="4280"/>
                    <a:pt x="40613" y="4845"/>
                  </a:cubicBezTo>
                  <a:cubicBezTo>
                    <a:pt x="40597" y="4877"/>
                    <a:pt x="40630" y="4921"/>
                    <a:pt x="40666" y="4921"/>
                  </a:cubicBezTo>
                  <a:cubicBezTo>
                    <a:pt x="40676" y="4921"/>
                    <a:pt x="40687" y="4917"/>
                    <a:pt x="40697" y="4907"/>
                  </a:cubicBezTo>
                  <a:cubicBezTo>
                    <a:pt x="41095" y="4740"/>
                    <a:pt x="41408" y="4447"/>
                    <a:pt x="41827" y="4259"/>
                  </a:cubicBezTo>
                  <a:cubicBezTo>
                    <a:pt x="42141" y="4133"/>
                    <a:pt x="42455" y="4050"/>
                    <a:pt x="42789" y="4029"/>
                  </a:cubicBezTo>
                  <a:cubicBezTo>
                    <a:pt x="43082" y="4175"/>
                    <a:pt x="43333" y="4363"/>
                    <a:pt x="43605" y="4573"/>
                  </a:cubicBezTo>
                  <a:cubicBezTo>
                    <a:pt x="43333" y="4635"/>
                    <a:pt x="43103" y="4761"/>
                    <a:pt x="42873" y="4866"/>
                  </a:cubicBezTo>
                  <a:cubicBezTo>
                    <a:pt x="42496" y="5012"/>
                    <a:pt x="42162" y="5179"/>
                    <a:pt x="41827" y="5389"/>
                  </a:cubicBezTo>
                  <a:cubicBezTo>
                    <a:pt x="41811" y="5405"/>
                    <a:pt x="41819" y="5445"/>
                    <a:pt x="41833" y="5445"/>
                  </a:cubicBezTo>
                  <a:cubicBezTo>
                    <a:pt x="41838" y="5445"/>
                    <a:pt x="41843" y="5441"/>
                    <a:pt x="41848" y="5430"/>
                  </a:cubicBezTo>
                  <a:cubicBezTo>
                    <a:pt x="42224" y="5368"/>
                    <a:pt x="42580" y="5179"/>
                    <a:pt x="42957" y="5054"/>
                  </a:cubicBezTo>
                  <a:cubicBezTo>
                    <a:pt x="43208" y="4949"/>
                    <a:pt x="43522" y="4866"/>
                    <a:pt x="43794" y="4740"/>
                  </a:cubicBezTo>
                  <a:cubicBezTo>
                    <a:pt x="44149" y="5054"/>
                    <a:pt x="44484" y="5389"/>
                    <a:pt x="44777" y="5786"/>
                  </a:cubicBezTo>
                  <a:cubicBezTo>
                    <a:pt x="45216" y="6372"/>
                    <a:pt x="45509" y="7042"/>
                    <a:pt x="45698" y="7732"/>
                  </a:cubicBezTo>
                  <a:cubicBezTo>
                    <a:pt x="45635" y="7711"/>
                    <a:pt x="45572" y="7690"/>
                    <a:pt x="45488" y="7669"/>
                  </a:cubicBezTo>
                  <a:cubicBezTo>
                    <a:pt x="45488" y="7627"/>
                    <a:pt x="45488" y="7627"/>
                    <a:pt x="45468" y="7607"/>
                  </a:cubicBezTo>
                  <a:cubicBezTo>
                    <a:pt x="45384" y="7376"/>
                    <a:pt x="45300" y="7104"/>
                    <a:pt x="45196" y="6874"/>
                  </a:cubicBezTo>
                  <a:cubicBezTo>
                    <a:pt x="45216" y="6853"/>
                    <a:pt x="45216" y="6791"/>
                    <a:pt x="45175" y="6770"/>
                  </a:cubicBezTo>
                  <a:lnTo>
                    <a:pt x="45112" y="6770"/>
                  </a:lnTo>
                  <a:cubicBezTo>
                    <a:pt x="44944" y="6414"/>
                    <a:pt x="44735" y="6037"/>
                    <a:pt x="44463" y="5744"/>
                  </a:cubicBezTo>
                  <a:cubicBezTo>
                    <a:pt x="44526" y="5723"/>
                    <a:pt x="44547" y="5703"/>
                    <a:pt x="44568" y="5640"/>
                  </a:cubicBezTo>
                  <a:cubicBezTo>
                    <a:pt x="44585" y="5623"/>
                    <a:pt x="44574" y="5565"/>
                    <a:pt x="44548" y="5565"/>
                  </a:cubicBezTo>
                  <a:cubicBezTo>
                    <a:pt x="44542" y="5565"/>
                    <a:pt x="44534" y="5569"/>
                    <a:pt x="44526" y="5577"/>
                  </a:cubicBezTo>
                  <a:cubicBezTo>
                    <a:pt x="44442" y="5577"/>
                    <a:pt x="44380" y="5598"/>
                    <a:pt x="44317" y="5598"/>
                  </a:cubicBezTo>
                  <a:cubicBezTo>
                    <a:pt x="44149" y="5472"/>
                    <a:pt x="44024" y="5326"/>
                    <a:pt x="43836" y="5221"/>
                  </a:cubicBezTo>
                  <a:cubicBezTo>
                    <a:pt x="43833" y="5218"/>
                    <a:pt x="43830" y="5217"/>
                    <a:pt x="43827" y="5217"/>
                  </a:cubicBezTo>
                  <a:cubicBezTo>
                    <a:pt x="43810" y="5217"/>
                    <a:pt x="43797" y="5266"/>
                    <a:pt x="43815" y="5284"/>
                  </a:cubicBezTo>
                  <a:cubicBezTo>
                    <a:pt x="43940" y="5410"/>
                    <a:pt x="44045" y="5514"/>
                    <a:pt x="44149" y="5640"/>
                  </a:cubicBezTo>
                  <a:cubicBezTo>
                    <a:pt x="43961" y="5723"/>
                    <a:pt x="43794" y="5828"/>
                    <a:pt x="43626" y="5912"/>
                  </a:cubicBezTo>
                  <a:cubicBezTo>
                    <a:pt x="43605" y="5912"/>
                    <a:pt x="43584" y="5933"/>
                    <a:pt x="43584" y="5933"/>
                  </a:cubicBezTo>
                  <a:cubicBezTo>
                    <a:pt x="43333" y="5682"/>
                    <a:pt x="43082" y="5430"/>
                    <a:pt x="42810" y="5221"/>
                  </a:cubicBezTo>
                  <a:cubicBezTo>
                    <a:pt x="42789" y="5221"/>
                    <a:pt x="42789" y="5221"/>
                    <a:pt x="42789" y="5263"/>
                  </a:cubicBezTo>
                  <a:cubicBezTo>
                    <a:pt x="43061" y="5493"/>
                    <a:pt x="43271" y="5723"/>
                    <a:pt x="43480" y="5995"/>
                  </a:cubicBezTo>
                  <a:cubicBezTo>
                    <a:pt x="43229" y="6121"/>
                    <a:pt x="43019" y="6247"/>
                    <a:pt x="42852" y="6435"/>
                  </a:cubicBezTo>
                  <a:cubicBezTo>
                    <a:pt x="42820" y="6451"/>
                    <a:pt x="42849" y="6491"/>
                    <a:pt x="42874" y="6491"/>
                  </a:cubicBezTo>
                  <a:cubicBezTo>
                    <a:pt x="42881" y="6491"/>
                    <a:pt x="42889" y="6487"/>
                    <a:pt x="42894" y="6477"/>
                  </a:cubicBezTo>
                  <a:cubicBezTo>
                    <a:pt x="43124" y="6351"/>
                    <a:pt x="43333" y="6226"/>
                    <a:pt x="43584" y="6121"/>
                  </a:cubicBezTo>
                  <a:cubicBezTo>
                    <a:pt x="43647" y="6226"/>
                    <a:pt x="43731" y="6330"/>
                    <a:pt x="43794" y="6435"/>
                  </a:cubicBezTo>
                  <a:cubicBezTo>
                    <a:pt x="43543" y="6539"/>
                    <a:pt x="43333" y="6665"/>
                    <a:pt x="43187" y="6895"/>
                  </a:cubicBezTo>
                  <a:cubicBezTo>
                    <a:pt x="43187" y="6937"/>
                    <a:pt x="43187" y="6937"/>
                    <a:pt x="43208" y="6937"/>
                  </a:cubicBezTo>
                  <a:cubicBezTo>
                    <a:pt x="43396" y="6749"/>
                    <a:pt x="43626" y="6644"/>
                    <a:pt x="43856" y="6560"/>
                  </a:cubicBezTo>
                  <a:lnTo>
                    <a:pt x="44108" y="6958"/>
                  </a:lnTo>
                  <a:cubicBezTo>
                    <a:pt x="44003" y="6979"/>
                    <a:pt x="43898" y="7000"/>
                    <a:pt x="43752" y="7042"/>
                  </a:cubicBezTo>
                  <a:cubicBezTo>
                    <a:pt x="43689" y="7063"/>
                    <a:pt x="43605" y="7146"/>
                    <a:pt x="43522" y="7146"/>
                  </a:cubicBezTo>
                  <a:cubicBezTo>
                    <a:pt x="43505" y="7146"/>
                    <a:pt x="43502" y="7173"/>
                    <a:pt x="43512" y="7173"/>
                  </a:cubicBezTo>
                  <a:cubicBezTo>
                    <a:pt x="43514" y="7173"/>
                    <a:pt x="43517" y="7171"/>
                    <a:pt x="43522" y="7167"/>
                  </a:cubicBezTo>
                  <a:cubicBezTo>
                    <a:pt x="43605" y="7167"/>
                    <a:pt x="43647" y="7188"/>
                    <a:pt x="43731" y="7188"/>
                  </a:cubicBezTo>
                  <a:cubicBezTo>
                    <a:pt x="43898" y="7188"/>
                    <a:pt x="44024" y="7146"/>
                    <a:pt x="44170" y="7104"/>
                  </a:cubicBezTo>
                  <a:lnTo>
                    <a:pt x="44254" y="7272"/>
                  </a:lnTo>
                  <a:cubicBezTo>
                    <a:pt x="44317" y="7397"/>
                    <a:pt x="44359" y="7565"/>
                    <a:pt x="44421" y="7690"/>
                  </a:cubicBezTo>
                  <a:cubicBezTo>
                    <a:pt x="44212" y="7732"/>
                    <a:pt x="43961" y="7795"/>
                    <a:pt x="43794" y="7816"/>
                  </a:cubicBezTo>
                  <a:cubicBezTo>
                    <a:pt x="43752" y="7816"/>
                    <a:pt x="43752" y="7879"/>
                    <a:pt x="43794" y="7879"/>
                  </a:cubicBezTo>
                  <a:cubicBezTo>
                    <a:pt x="44003" y="7837"/>
                    <a:pt x="44233" y="7816"/>
                    <a:pt x="44442" y="7795"/>
                  </a:cubicBezTo>
                  <a:cubicBezTo>
                    <a:pt x="44526" y="8025"/>
                    <a:pt x="44568" y="8234"/>
                    <a:pt x="44589" y="8464"/>
                  </a:cubicBezTo>
                  <a:cubicBezTo>
                    <a:pt x="44547" y="8464"/>
                    <a:pt x="44484" y="8506"/>
                    <a:pt x="44442" y="8506"/>
                  </a:cubicBezTo>
                  <a:cubicBezTo>
                    <a:pt x="44359" y="8527"/>
                    <a:pt x="44275" y="8569"/>
                    <a:pt x="44212" y="8611"/>
                  </a:cubicBezTo>
                  <a:cubicBezTo>
                    <a:pt x="44170" y="8611"/>
                    <a:pt x="44212" y="8632"/>
                    <a:pt x="44212" y="8632"/>
                  </a:cubicBezTo>
                  <a:cubicBezTo>
                    <a:pt x="44254" y="8632"/>
                    <a:pt x="44317" y="8653"/>
                    <a:pt x="44359" y="8653"/>
                  </a:cubicBezTo>
                  <a:cubicBezTo>
                    <a:pt x="44442" y="8653"/>
                    <a:pt x="44526" y="8632"/>
                    <a:pt x="44631" y="8632"/>
                  </a:cubicBezTo>
                  <a:cubicBezTo>
                    <a:pt x="44652" y="8820"/>
                    <a:pt x="44693" y="8988"/>
                    <a:pt x="44756" y="9176"/>
                  </a:cubicBezTo>
                  <a:cubicBezTo>
                    <a:pt x="44672" y="9176"/>
                    <a:pt x="44589" y="9197"/>
                    <a:pt x="44526" y="9197"/>
                  </a:cubicBezTo>
                  <a:cubicBezTo>
                    <a:pt x="44463" y="9197"/>
                    <a:pt x="44442" y="9260"/>
                    <a:pt x="44380" y="9280"/>
                  </a:cubicBezTo>
                  <a:cubicBezTo>
                    <a:pt x="44359" y="9280"/>
                    <a:pt x="44380" y="9301"/>
                    <a:pt x="44380" y="9301"/>
                  </a:cubicBezTo>
                  <a:cubicBezTo>
                    <a:pt x="44421" y="9301"/>
                    <a:pt x="44442" y="9343"/>
                    <a:pt x="44484" y="9364"/>
                  </a:cubicBezTo>
                  <a:lnTo>
                    <a:pt x="44798" y="9364"/>
                  </a:lnTo>
                  <a:cubicBezTo>
                    <a:pt x="44840" y="9448"/>
                    <a:pt x="44861" y="9511"/>
                    <a:pt x="44861" y="9594"/>
                  </a:cubicBezTo>
                  <a:cubicBezTo>
                    <a:pt x="44861" y="9615"/>
                    <a:pt x="44882" y="9615"/>
                    <a:pt x="44882" y="9615"/>
                  </a:cubicBezTo>
                  <a:cubicBezTo>
                    <a:pt x="44903" y="9762"/>
                    <a:pt x="44903" y="9908"/>
                    <a:pt x="44944" y="10034"/>
                  </a:cubicBezTo>
                  <a:cubicBezTo>
                    <a:pt x="44763" y="10034"/>
                    <a:pt x="44572" y="10024"/>
                    <a:pt x="44391" y="10024"/>
                  </a:cubicBezTo>
                  <a:cubicBezTo>
                    <a:pt x="44300" y="10024"/>
                    <a:pt x="44212" y="10027"/>
                    <a:pt x="44128" y="10034"/>
                  </a:cubicBezTo>
                  <a:cubicBezTo>
                    <a:pt x="44066" y="10034"/>
                    <a:pt x="44066" y="10138"/>
                    <a:pt x="44128" y="10138"/>
                  </a:cubicBezTo>
                  <a:cubicBezTo>
                    <a:pt x="44421" y="10180"/>
                    <a:pt x="44693" y="10201"/>
                    <a:pt x="44965" y="10222"/>
                  </a:cubicBezTo>
                  <a:cubicBezTo>
                    <a:pt x="45007" y="10557"/>
                    <a:pt x="45070" y="10933"/>
                    <a:pt x="45196" y="11247"/>
                  </a:cubicBezTo>
                  <a:cubicBezTo>
                    <a:pt x="45196" y="11247"/>
                    <a:pt x="45196" y="11268"/>
                    <a:pt x="45216" y="11268"/>
                  </a:cubicBezTo>
                  <a:cubicBezTo>
                    <a:pt x="44986" y="11268"/>
                    <a:pt x="44756" y="11289"/>
                    <a:pt x="44568" y="11289"/>
                  </a:cubicBezTo>
                  <a:cubicBezTo>
                    <a:pt x="44547" y="11289"/>
                    <a:pt x="44547" y="11352"/>
                    <a:pt x="44568" y="11352"/>
                  </a:cubicBezTo>
                  <a:cubicBezTo>
                    <a:pt x="44861" y="11436"/>
                    <a:pt x="45154" y="11436"/>
                    <a:pt x="45426" y="11456"/>
                  </a:cubicBezTo>
                  <a:cubicBezTo>
                    <a:pt x="45677" y="11477"/>
                    <a:pt x="45886" y="11540"/>
                    <a:pt x="46116" y="11540"/>
                  </a:cubicBezTo>
                  <a:cubicBezTo>
                    <a:pt x="46200" y="12733"/>
                    <a:pt x="46325" y="13946"/>
                    <a:pt x="46744" y="15034"/>
                  </a:cubicBezTo>
                  <a:cubicBezTo>
                    <a:pt x="46932" y="15516"/>
                    <a:pt x="47162" y="15955"/>
                    <a:pt x="47372" y="16415"/>
                  </a:cubicBezTo>
                  <a:cubicBezTo>
                    <a:pt x="47204" y="16269"/>
                    <a:pt x="47058" y="16143"/>
                    <a:pt x="46869" y="15997"/>
                  </a:cubicBezTo>
                  <a:cubicBezTo>
                    <a:pt x="46869" y="15976"/>
                    <a:pt x="46869" y="15955"/>
                    <a:pt x="46849" y="15955"/>
                  </a:cubicBezTo>
                  <a:cubicBezTo>
                    <a:pt x="46849" y="15948"/>
                    <a:pt x="46846" y="15946"/>
                    <a:pt x="46843" y="15946"/>
                  </a:cubicBezTo>
                  <a:cubicBezTo>
                    <a:pt x="46837" y="15946"/>
                    <a:pt x="46828" y="15955"/>
                    <a:pt x="46828" y="15955"/>
                  </a:cubicBezTo>
                  <a:lnTo>
                    <a:pt x="46828" y="15976"/>
                  </a:lnTo>
                  <a:cubicBezTo>
                    <a:pt x="46723" y="15892"/>
                    <a:pt x="46618" y="15830"/>
                    <a:pt x="46514" y="15767"/>
                  </a:cubicBezTo>
                  <a:cubicBezTo>
                    <a:pt x="46514" y="15746"/>
                    <a:pt x="46503" y="15725"/>
                    <a:pt x="46493" y="15704"/>
                  </a:cubicBezTo>
                  <a:lnTo>
                    <a:pt x="46493" y="15704"/>
                  </a:lnTo>
                  <a:cubicBezTo>
                    <a:pt x="46514" y="15718"/>
                    <a:pt x="46535" y="15732"/>
                    <a:pt x="46556" y="15746"/>
                  </a:cubicBezTo>
                  <a:cubicBezTo>
                    <a:pt x="46535" y="15683"/>
                    <a:pt x="46556" y="15662"/>
                    <a:pt x="46556" y="15662"/>
                  </a:cubicBezTo>
                  <a:cubicBezTo>
                    <a:pt x="46540" y="15649"/>
                    <a:pt x="46524" y="15636"/>
                    <a:pt x="46508" y="15622"/>
                  </a:cubicBezTo>
                  <a:lnTo>
                    <a:pt x="46508" y="15622"/>
                  </a:lnTo>
                  <a:cubicBezTo>
                    <a:pt x="46499" y="15633"/>
                    <a:pt x="46487" y="15641"/>
                    <a:pt x="46472" y="15641"/>
                  </a:cubicBezTo>
                  <a:cubicBezTo>
                    <a:pt x="46472" y="15662"/>
                    <a:pt x="46482" y="15683"/>
                    <a:pt x="46493" y="15704"/>
                  </a:cubicBezTo>
                  <a:lnTo>
                    <a:pt x="46493" y="15704"/>
                  </a:lnTo>
                  <a:cubicBezTo>
                    <a:pt x="46388" y="15635"/>
                    <a:pt x="46284" y="15571"/>
                    <a:pt x="46179" y="15537"/>
                  </a:cubicBezTo>
                  <a:cubicBezTo>
                    <a:pt x="46179" y="15453"/>
                    <a:pt x="46137" y="15411"/>
                    <a:pt x="46137" y="15327"/>
                  </a:cubicBezTo>
                  <a:lnTo>
                    <a:pt x="46137" y="15327"/>
                  </a:lnTo>
                  <a:cubicBezTo>
                    <a:pt x="46265" y="15419"/>
                    <a:pt x="46394" y="15527"/>
                    <a:pt x="46508" y="15622"/>
                  </a:cubicBezTo>
                  <a:lnTo>
                    <a:pt x="46508" y="15622"/>
                  </a:lnTo>
                  <a:cubicBezTo>
                    <a:pt x="46523" y="15602"/>
                    <a:pt x="46527" y="15571"/>
                    <a:pt x="46514" y="15558"/>
                  </a:cubicBezTo>
                  <a:cubicBezTo>
                    <a:pt x="46346" y="15348"/>
                    <a:pt x="46116" y="15160"/>
                    <a:pt x="45886" y="14993"/>
                  </a:cubicBezTo>
                  <a:cubicBezTo>
                    <a:pt x="45844" y="14825"/>
                    <a:pt x="45844" y="14700"/>
                    <a:pt x="45823" y="14532"/>
                  </a:cubicBezTo>
                  <a:lnTo>
                    <a:pt x="45823" y="14532"/>
                  </a:lnTo>
                  <a:cubicBezTo>
                    <a:pt x="46095" y="14783"/>
                    <a:pt x="46305" y="15034"/>
                    <a:pt x="46618" y="15160"/>
                  </a:cubicBezTo>
                  <a:cubicBezTo>
                    <a:pt x="46623" y="15170"/>
                    <a:pt x="46630" y="15174"/>
                    <a:pt x="46636" y="15174"/>
                  </a:cubicBezTo>
                  <a:cubicBezTo>
                    <a:pt x="46655" y="15174"/>
                    <a:pt x="46671" y="15134"/>
                    <a:pt x="46639" y="15118"/>
                  </a:cubicBezTo>
                  <a:cubicBezTo>
                    <a:pt x="46367" y="14888"/>
                    <a:pt x="46116" y="14595"/>
                    <a:pt x="45802" y="14386"/>
                  </a:cubicBezTo>
                  <a:cubicBezTo>
                    <a:pt x="45802" y="14281"/>
                    <a:pt x="45781" y="14177"/>
                    <a:pt x="45781" y="14093"/>
                  </a:cubicBezTo>
                  <a:cubicBezTo>
                    <a:pt x="45781" y="14072"/>
                    <a:pt x="45766" y="14061"/>
                    <a:pt x="45747" y="14061"/>
                  </a:cubicBezTo>
                  <a:cubicBezTo>
                    <a:pt x="45729" y="14061"/>
                    <a:pt x="45708" y="14072"/>
                    <a:pt x="45698" y="14093"/>
                  </a:cubicBezTo>
                  <a:cubicBezTo>
                    <a:pt x="45677" y="14177"/>
                    <a:pt x="45677" y="14260"/>
                    <a:pt x="45677" y="14323"/>
                  </a:cubicBezTo>
                  <a:cubicBezTo>
                    <a:pt x="45614" y="14302"/>
                    <a:pt x="45530" y="14281"/>
                    <a:pt x="45488" y="14260"/>
                  </a:cubicBezTo>
                  <a:cubicBezTo>
                    <a:pt x="45468" y="14260"/>
                    <a:pt x="45426" y="14281"/>
                    <a:pt x="45468" y="14302"/>
                  </a:cubicBezTo>
                  <a:cubicBezTo>
                    <a:pt x="45530" y="14365"/>
                    <a:pt x="45593" y="14386"/>
                    <a:pt x="45677" y="14428"/>
                  </a:cubicBezTo>
                  <a:lnTo>
                    <a:pt x="45677" y="14888"/>
                  </a:lnTo>
                  <a:lnTo>
                    <a:pt x="45363" y="14721"/>
                  </a:lnTo>
                  <a:cubicBezTo>
                    <a:pt x="45300" y="14574"/>
                    <a:pt x="45279" y="14407"/>
                    <a:pt x="45258" y="14281"/>
                  </a:cubicBezTo>
                  <a:cubicBezTo>
                    <a:pt x="45258" y="14273"/>
                    <a:pt x="45244" y="14267"/>
                    <a:pt x="45227" y="14267"/>
                  </a:cubicBezTo>
                  <a:cubicBezTo>
                    <a:pt x="45203" y="14267"/>
                    <a:pt x="45175" y="14278"/>
                    <a:pt x="45175" y="14302"/>
                  </a:cubicBezTo>
                  <a:cubicBezTo>
                    <a:pt x="45175" y="14428"/>
                    <a:pt x="45196" y="14574"/>
                    <a:pt x="45196" y="14700"/>
                  </a:cubicBezTo>
                  <a:cubicBezTo>
                    <a:pt x="45091" y="14679"/>
                    <a:pt x="45007" y="14616"/>
                    <a:pt x="44903" y="14595"/>
                  </a:cubicBezTo>
                  <a:cubicBezTo>
                    <a:pt x="44840" y="14490"/>
                    <a:pt x="44777" y="14386"/>
                    <a:pt x="44672" y="14281"/>
                  </a:cubicBezTo>
                  <a:cubicBezTo>
                    <a:pt x="44666" y="14275"/>
                    <a:pt x="44660" y="14273"/>
                    <a:pt x="44655" y="14273"/>
                  </a:cubicBezTo>
                  <a:cubicBezTo>
                    <a:pt x="44643" y="14273"/>
                    <a:pt x="44637" y="14287"/>
                    <a:pt x="44652" y="14302"/>
                  </a:cubicBezTo>
                  <a:cubicBezTo>
                    <a:pt x="44693" y="14386"/>
                    <a:pt x="44735" y="14470"/>
                    <a:pt x="44777" y="14574"/>
                  </a:cubicBezTo>
                  <a:cubicBezTo>
                    <a:pt x="44756" y="14574"/>
                    <a:pt x="44693" y="14532"/>
                    <a:pt x="44672" y="14532"/>
                  </a:cubicBezTo>
                  <a:cubicBezTo>
                    <a:pt x="44652" y="14532"/>
                    <a:pt x="44652" y="14574"/>
                    <a:pt x="44672" y="14574"/>
                  </a:cubicBezTo>
                  <a:cubicBezTo>
                    <a:pt x="44735" y="14574"/>
                    <a:pt x="44756" y="14595"/>
                    <a:pt x="44798" y="14616"/>
                  </a:cubicBezTo>
                  <a:cubicBezTo>
                    <a:pt x="44861" y="14742"/>
                    <a:pt x="44903" y="14909"/>
                    <a:pt x="44944" y="15034"/>
                  </a:cubicBezTo>
                  <a:cubicBezTo>
                    <a:pt x="44882" y="15014"/>
                    <a:pt x="44840" y="14993"/>
                    <a:pt x="44756" y="14993"/>
                  </a:cubicBezTo>
                  <a:cubicBezTo>
                    <a:pt x="44756" y="14888"/>
                    <a:pt x="44756" y="14783"/>
                    <a:pt x="44735" y="14679"/>
                  </a:cubicBezTo>
                  <a:lnTo>
                    <a:pt x="44735" y="14637"/>
                  </a:lnTo>
                  <a:lnTo>
                    <a:pt x="44693" y="14637"/>
                  </a:lnTo>
                  <a:cubicBezTo>
                    <a:pt x="44672" y="14637"/>
                    <a:pt x="44652" y="14637"/>
                    <a:pt x="44652" y="14679"/>
                  </a:cubicBezTo>
                  <a:lnTo>
                    <a:pt x="44652" y="14700"/>
                  </a:lnTo>
                  <a:cubicBezTo>
                    <a:pt x="44631" y="14783"/>
                    <a:pt x="44631" y="14888"/>
                    <a:pt x="44631" y="14951"/>
                  </a:cubicBezTo>
                  <a:cubicBezTo>
                    <a:pt x="44568" y="14930"/>
                    <a:pt x="44526" y="14930"/>
                    <a:pt x="44442" y="14909"/>
                  </a:cubicBezTo>
                  <a:cubicBezTo>
                    <a:pt x="44421" y="14909"/>
                    <a:pt x="44380" y="14951"/>
                    <a:pt x="44421" y="14951"/>
                  </a:cubicBezTo>
                  <a:cubicBezTo>
                    <a:pt x="44463" y="14993"/>
                    <a:pt x="44547" y="15014"/>
                    <a:pt x="44589" y="15034"/>
                  </a:cubicBezTo>
                  <a:lnTo>
                    <a:pt x="44589" y="15244"/>
                  </a:lnTo>
                  <a:cubicBezTo>
                    <a:pt x="44589" y="15453"/>
                    <a:pt x="44568" y="15683"/>
                    <a:pt x="44589" y="15892"/>
                  </a:cubicBezTo>
                  <a:cubicBezTo>
                    <a:pt x="44589" y="15934"/>
                    <a:pt x="44631" y="15997"/>
                    <a:pt x="44652" y="15997"/>
                  </a:cubicBezTo>
                  <a:lnTo>
                    <a:pt x="44672" y="16060"/>
                  </a:lnTo>
                  <a:cubicBezTo>
                    <a:pt x="44693" y="16060"/>
                    <a:pt x="44735" y="15997"/>
                    <a:pt x="44756" y="15976"/>
                  </a:cubicBezTo>
                  <a:cubicBezTo>
                    <a:pt x="44756" y="15976"/>
                    <a:pt x="44735" y="15955"/>
                    <a:pt x="44735" y="15934"/>
                  </a:cubicBezTo>
                  <a:lnTo>
                    <a:pt x="44672" y="15892"/>
                  </a:lnTo>
                  <a:lnTo>
                    <a:pt x="44672" y="15871"/>
                  </a:lnTo>
                  <a:lnTo>
                    <a:pt x="44756" y="15871"/>
                  </a:lnTo>
                  <a:lnTo>
                    <a:pt x="44756" y="15306"/>
                  </a:lnTo>
                  <a:lnTo>
                    <a:pt x="44756" y="15118"/>
                  </a:lnTo>
                  <a:cubicBezTo>
                    <a:pt x="44840" y="15139"/>
                    <a:pt x="44903" y="15202"/>
                    <a:pt x="44965" y="15223"/>
                  </a:cubicBezTo>
                  <a:cubicBezTo>
                    <a:pt x="45049" y="15558"/>
                    <a:pt x="45070" y="15871"/>
                    <a:pt x="45112" y="16248"/>
                  </a:cubicBezTo>
                  <a:cubicBezTo>
                    <a:pt x="45112" y="16279"/>
                    <a:pt x="45138" y="16295"/>
                    <a:pt x="45169" y="16295"/>
                  </a:cubicBezTo>
                  <a:cubicBezTo>
                    <a:pt x="45201" y="16295"/>
                    <a:pt x="45237" y="16279"/>
                    <a:pt x="45258" y="16248"/>
                  </a:cubicBezTo>
                  <a:cubicBezTo>
                    <a:pt x="45258" y="16143"/>
                    <a:pt x="45279" y="16039"/>
                    <a:pt x="45258" y="15892"/>
                  </a:cubicBezTo>
                  <a:lnTo>
                    <a:pt x="45258" y="15892"/>
                  </a:lnTo>
                  <a:cubicBezTo>
                    <a:pt x="45321" y="15934"/>
                    <a:pt x="45405" y="15976"/>
                    <a:pt x="45468" y="15997"/>
                  </a:cubicBezTo>
                  <a:cubicBezTo>
                    <a:pt x="45509" y="16185"/>
                    <a:pt x="45593" y="16353"/>
                    <a:pt x="45635" y="16499"/>
                  </a:cubicBezTo>
                  <a:cubicBezTo>
                    <a:pt x="45650" y="16522"/>
                    <a:pt x="45669" y="16531"/>
                    <a:pt x="45684" y="16531"/>
                  </a:cubicBezTo>
                  <a:cubicBezTo>
                    <a:pt x="45712" y="16531"/>
                    <a:pt x="45732" y="16505"/>
                    <a:pt x="45719" y="16478"/>
                  </a:cubicBezTo>
                  <a:cubicBezTo>
                    <a:pt x="45719" y="16374"/>
                    <a:pt x="45698" y="16248"/>
                    <a:pt x="45677" y="16143"/>
                  </a:cubicBezTo>
                  <a:lnTo>
                    <a:pt x="45677" y="16143"/>
                  </a:lnTo>
                  <a:cubicBezTo>
                    <a:pt x="45719" y="16164"/>
                    <a:pt x="45740" y="16185"/>
                    <a:pt x="45802" y="16206"/>
                  </a:cubicBezTo>
                  <a:cubicBezTo>
                    <a:pt x="45844" y="16604"/>
                    <a:pt x="45949" y="17043"/>
                    <a:pt x="46158" y="17294"/>
                  </a:cubicBezTo>
                  <a:cubicBezTo>
                    <a:pt x="46173" y="17302"/>
                    <a:pt x="46189" y="17307"/>
                    <a:pt x="46202" y="17307"/>
                  </a:cubicBezTo>
                  <a:cubicBezTo>
                    <a:pt x="46225" y="17307"/>
                    <a:pt x="46242" y="17292"/>
                    <a:pt x="46242" y="17252"/>
                  </a:cubicBezTo>
                  <a:cubicBezTo>
                    <a:pt x="46242" y="16980"/>
                    <a:pt x="46137" y="16666"/>
                    <a:pt x="46053" y="16374"/>
                  </a:cubicBezTo>
                  <a:lnTo>
                    <a:pt x="46053" y="16374"/>
                  </a:lnTo>
                  <a:cubicBezTo>
                    <a:pt x="46200" y="16457"/>
                    <a:pt x="46305" y="16520"/>
                    <a:pt x="46430" y="16604"/>
                  </a:cubicBezTo>
                  <a:cubicBezTo>
                    <a:pt x="46535" y="17085"/>
                    <a:pt x="46660" y="17524"/>
                    <a:pt x="46890" y="17880"/>
                  </a:cubicBezTo>
                  <a:cubicBezTo>
                    <a:pt x="46903" y="17893"/>
                    <a:pt x="46916" y="17898"/>
                    <a:pt x="46928" y="17898"/>
                  </a:cubicBezTo>
                  <a:cubicBezTo>
                    <a:pt x="46954" y="17898"/>
                    <a:pt x="46974" y="17874"/>
                    <a:pt x="46974" y="17859"/>
                  </a:cubicBezTo>
                  <a:cubicBezTo>
                    <a:pt x="46932" y="17524"/>
                    <a:pt x="46786" y="17210"/>
                    <a:pt x="46723" y="16897"/>
                  </a:cubicBezTo>
                  <a:cubicBezTo>
                    <a:pt x="46723" y="16834"/>
                    <a:pt x="46681" y="16813"/>
                    <a:pt x="46681" y="16771"/>
                  </a:cubicBezTo>
                  <a:lnTo>
                    <a:pt x="46681" y="16771"/>
                  </a:lnTo>
                  <a:cubicBezTo>
                    <a:pt x="46786" y="16834"/>
                    <a:pt x="46869" y="16918"/>
                    <a:pt x="46974" y="17001"/>
                  </a:cubicBezTo>
                  <a:cubicBezTo>
                    <a:pt x="46995" y="17085"/>
                    <a:pt x="46995" y="17148"/>
                    <a:pt x="47037" y="17252"/>
                  </a:cubicBezTo>
                  <a:cubicBezTo>
                    <a:pt x="47079" y="17524"/>
                    <a:pt x="47100" y="17838"/>
                    <a:pt x="47288" y="18047"/>
                  </a:cubicBezTo>
                  <a:cubicBezTo>
                    <a:pt x="47294" y="18054"/>
                    <a:pt x="47302" y="18056"/>
                    <a:pt x="47310" y="18056"/>
                  </a:cubicBezTo>
                  <a:cubicBezTo>
                    <a:pt x="47330" y="18056"/>
                    <a:pt x="47351" y="18041"/>
                    <a:pt x="47351" y="18027"/>
                  </a:cubicBezTo>
                  <a:cubicBezTo>
                    <a:pt x="47309" y="17713"/>
                    <a:pt x="47183" y="17420"/>
                    <a:pt x="47100" y="17106"/>
                  </a:cubicBezTo>
                  <a:lnTo>
                    <a:pt x="47100" y="17106"/>
                  </a:lnTo>
                  <a:cubicBezTo>
                    <a:pt x="47288" y="17294"/>
                    <a:pt x="47476" y="17462"/>
                    <a:pt x="47665" y="17629"/>
                  </a:cubicBezTo>
                  <a:cubicBezTo>
                    <a:pt x="47685" y="17734"/>
                    <a:pt x="47727" y="17859"/>
                    <a:pt x="47790" y="17943"/>
                  </a:cubicBezTo>
                  <a:cubicBezTo>
                    <a:pt x="47799" y="17951"/>
                    <a:pt x="47815" y="17957"/>
                    <a:pt x="47830" y="17957"/>
                  </a:cubicBezTo>
                  <a:cubicBezTo>
                    <a:pt x="47852" y="17957"/>
                    <a:pt x="47874" y="17946"/>
                    <a:pt x="47874" y="17922"/>
                  </a:cubicBezTo>
                  <a:cubicBezTo>
                    <a:pt x="47874" y="17880"/>
                    <a:pt x="47874" y="17838"/>
                    <a:pt x="47832" y="17817"/>
                  </a:cubicBezTo>
                  <a:lnTo>
                    <a:pt x="47832" y="17817"/>
                  </a:lnTo>
                  <a:cubicBezTo>
                    <a:pt x="47874" y="17838"/>
                    <a:pt x="47916" y="17859"/>
                    <a:pt x="47937" y="17880"/>
                  </a:cubicBezTo>
                  <a:cubicBezTo>
                    <a:pt x="47895" y="18654"/>
                    <a:pt x="47895" y="19407"/>
                    <a:pt x="47811" y="20182"/>
                  </a:cubicBezTo>
                  <a:cubicBezTo>
                    <a:pt x="47769" y="20893"/>
                    <a:pt x="47581" y="21584"/>
                    <a:pt x="47455" y="22253"/>
                  </a:cubicBezTo>
                  <a:cubicBezTo>
                    <a:pt x="47393" y="22253"/>
                    <a:pt x="47309" y="22253"/>
                    <a:pt x="47267" y="22274"/>
                  </a:cubicBezTo>
                  <a:cubicBezTo>
                    <a:pt x="47455" y="21374"/>
                    <a:pt x="47497" y="20454"/>
                    <a:pt x="47393" y="19596"/>
                  </a:cubicBezTo>
                  <a:cubicBezTo>
                    <a:pt x="47393" y="19564"/>
                    <a:pt x="47372" y="19549"/>
                    <a:pt x="47351" y="19549"/>
                  </a:cubicBezTo>
                  <a:cubicBezTo>
                    <a:pt x="47330" y="19549"/>
                    <a:pt x="47309" y="19564"/>
                    <a:pt x="47309" y="19596"/>
                  </a:cubicBezTo>
                  <a:cubicBezTo>
                    <a:pt x="47288" y="20475"/>
                    <a:pt x="47204" y="21395"/>
                    <a:pt x="46995" y="22274"/>
                  </a:cubicBezTo>
                  <a:cubicBezTo>
                    <a:pt x="46863" y="22274"/>
                    <a:pt x="46732" y="22288"/>
                    <a:pt x="46593" y="22288"/>
                  </a:cubicBezTo>
                  <a:cubicBezTo>
                    <a:pt x="46488" y="22288"/>
                    <a:pt x="46379" y="22280"/>
                    <a:pt x="46263" y="22253"/>
                  </a:cubicBezTo>
                  <a:cubicBezTo>
                    <a:pt x="46033" y="22232"/>
                    <a:pt x="45802" y="22169"/>
                    <a:pt x="45572" y="22107"/>
                  </a:cubicBezTo>
                  <a:cubicBezTo>
                    <a:pt x="45614" y="21835"/>
                    <a:pt x="45677" y="21584"/>
                    <a:pt x="45677" y="21332"/>
                  </a:cubicBezTo>
                  <a:cubicBezTo>
                    <a:pt x="45677" y="21291"/>
                    <a:pt x="45632" y="21250"/>
                    <a:pt x="45589" y="21250"/>
                  </a:cubicBezTo>
                  <a:cubicBezTo>
                    <a:pt x="45567" y="21250"/>
                    <a:pt x="45545" y="21262"/>
                    <a:pt x="45530" y="21291"/>
                  </a:cubicBezTo>
                  <a:cubicBezTo>
                    <a:pt x="45468" y="21521"/>
                    <a:pt x="45363" y="21793"/>
                    <a:pt x="45279" y="22023"/>
                  </a:cubicBezTo>
                  <a:cubicBezTo>
                    <a:pt x="45070" y="21960"/>
                    <a:pt x="44882" y="21897"/>
                    <a:pt x="44672" y="21814"/>
                  </a:cubicBezTo>
                  <a:cubicBezTo>
                    <a:pt x="44484" y="21730"/>
                    <a:pt x="44317" y="21688"/>
                    <a:pt x="44128" y="21604"/>
                  </a:cubicBezTo>
                  <a:cubicBezTo>
                    <a:pt x="44254" y="21123"/>
                    <a:pt x="44275" y="20663"/>
                    <a:pt x="44149" y="20265"/>
                  </a:cubicBezTo>
                  <a:cubicBezTo>
                    <a:pt x="44139" y="20244"/>
                    <a:pt x="44113" y="20234"/>
                    <a:pt x="44089" y="20234"/>
                  </a:cubicBezTo>
                  <a:cubicBezTo>
                    <a:pt x="44066" y="20234"/>
                    <a:pt x="44045" y="20244"/>
                    <a:pt x="44045" y="20265"/>
                  </a:cubicBezTo>
                  <a:cubicBezTo>
                    <a:pt x="43940" y="20642"/>
                    <a:pt x="43961" y="21060"/>
                    <a:pt x="43898" y="21416"/>
                  </a:cubicBezTo>
                  <a:cubicBezTo>
                    <a:pt x="43898" y="21437"/>
                    <a:pt x="43898" y="21479"/>
                    <a:pt x="43856" y="21500"/>
                  </a:cubicBezTo>
                  <a:cubicBezTo>
                    <a:pt x="43438" y="21312"/>
                    <a:pt x="42999" y="21165"/>
                    <a:pt x="42559" y="21060"/>
                  </a:cubicBezTo>
                  <a:cubicBezTo>
                    <a:pt x="42580" y="20663"/>
                    <a:pt x="42601" y="20265"/>
                    <a:pt x="42580" y="19931"/>
                  </a:cubicBezTo>
                  <a:cubicBezTo>
                    <a:pt x="42580" y="19896"/>
                    <a:pt x="42555" y="19880"/>
                    <a:pt x="42532" y="19880"/>
                  </a:cubicBezTo>
                  <a:cubicBezTo>
                    <a:pt x="42513" y="19880"/>
                    <a:pt x="42496" y="19891"/>
                    <a:pt x="42496" y="19910"/>
                  </a:cubicBezTo>
                  <a:cubicBezTo>
                    <a:pt x="42371" y="20244"/>
                    <a:pt x="42329" y="20600"/>
                    <a:pt x="42266" y="20977"/>
                  </a:cubicBezTo>
                  <a:cubicBezTo>
                    <a:pt x="42162" y="20956"/>
                    <a:pt x="42057" y="20956"/>
                    <a:pt x="41952" y="20914"/>
                  </a:cubicBezTo>
                  <a:cubicBezTo>
                    <a:pt x="41931" y="20914"/>
                    <a:pt x="41911" y="20977"/>
                    <a:pt x="41931" y="20998"/>
                  </a:cubicBezTo>
                  <a:cubicBezTo>
                    <a:pt x="42036" y="21019"/>
                    <a:pt x="42141" y="21081"/>
                    <a:pt x="42245" y="21102"/>
                  </a:cubicBezTo>
                  <a:cubicBezTo>
                    <a:pt x="42141" y="21688"/>
                    <a:pt x="42057" y="22274"/>
                    <a:pt x="41806" y="22839"/>
                  </a:cubicBezTo>
                  <a:cubicBezTo>
                    <a:pt x="41534" y="23383"/>
                    <a:pt x="40927" y="23822"/>
                    <a:pt x="40467" y="24241"/>
                  </a:cubicBezTo>
                  <a:cubicBezTo>
                    <a:pt x="39986" y="24659"/>
                    <a:pt x="39504" y="24994"/>
                    <a:pt x="38981" y="25350"/>
                  </a:cubicBezTo>
                  <a:cubicBezTo>
                    <a:pt x="38918" y="25371"/>
                    <a:pt x="38898" y="25392"/>
                    <a:pt x="38835" y="25413"/>
                  </a:cubicBezTo>
                  <a:cubicBezTo>
                    <a:pt x="38814" y="25371"/>
                    <a:pt x="38772" y="25287"/>
                    <a:pt x="38730" y="25245"/>
                  </a:cubicBezTo>
                  <a:cubicBezTo>
                    <a:pt x="38724" y="25232"/>
                    <a:pt x="38717" y="25227"/>
                    <a:pt x="38711" y="25227"/>
                  </a:cubicBezTo>
                  <a:cubicBezTo>
                    <a:pt x="38698" y="25227"/>
                    <a:pt x="38688" y="25252"/>
                    <a:pt x="38688" y="25266"/>
                  </a:cubicBezTo>
                  <a:cubicBezTo>
                    <a:pt x="38709" y="25350"/>
                    <a:pt x="38730" y="25392"/>
                    <a:pt x="38772" y="25475"/>
                  </a:cubicBezTo>
                  <a:cubicBezTo>
                    <a:pt x="38479" y="25622"/>
                    <a:pt x="38186" y="25789"/>
                    <a:pt x="37893" y="25915"/>
                  </a:cubicBezTo>
                  <a:cubicBezTo>
                    <a:pt x="37747" y="25601"/>
                    <a:pt x="37621" y="25266"/>
                    <a:pt x="37538" y="24931"/>
                  </a:cubicBezTo>
                  <a:cubicBezTo>
                    <a:pt x="37538" y="24905"/>
                    <a:pt x="37523" y="24893"/>
                    <a:pt x="37506" y="24893"/>
                  </a:cubicBezTo>
                  <a:cubicBezTo>
                    <a:pt x="37482" y="24893"/>
                    <a:pt x="37454" y="24916"/>
                    <a:pt x="37454" y="24952"/>
                  </a:cubicBezTo>
                  <a:cubicBezTo>
                    <a:pt x="37454" y="25308"/>
                    <a:pt x="37558" y="25685"/>
                    <a:pt x="37726" y="26019"/>
                  </a:cubicBezTo>
                  <a:cubicBezTo>
                    <a:pt x="37595" y="26078"/>
                    <a:pt x="37464" y="26136"/>
                    <a:pt x="37326" y="26180"/>
                  </a:cubicBezTo>
                  <a:lnTo>
                    <a:pt x="37326" y="26180"/>
                  </a:lnTo>
                  <a:cubicBezTo>
                    <a:pt x="37274" y="26050"/>
                    <a:pt x="37233" y="25925"/>
                    <a:pt x="37203" y="25789"/>
                  </a:cubicBezTo>
                  <a:cubicBezTo>
                    <a:pt x="37140" y="25622"/>
                    <a:pt x="37077" y="25392"/>
                    <a:pt x="37035" y="25161"/>
                  </a:cubicBezTo>
                  <a:cubicBezTo>
                    <a:pt x="36965" y="25179"/>
                    <a:pt x="36896" y="25196"/>
                    <a:pt x="36827" y="25212"/>
                  </a:cubicBezTo>
                  <a:lnTo>
                    <a:pt x="36827" y="25212"/>
                  </a:lnTo>
                  <a:cubicBezTo>
                    <a:pt x="36818" y="25160"/>
                    <a:pt x="36811" y="25109"/>
                    <a:pt x="36805" y="25057"/>
                  </a:cubicBezTo>
                  <a:cubicBezTo>
                    <a:pt x="37517" y="24848"/>
                    <a:pt x="38207" y="24534"/>
                    <a:pt x="38793" y="24220"/>
                  </a:cubicBezTo>
                  <a:cubicBezTo>
                    <a:pt x="39881" y="23613"/>
                    <a:pt x="41555" y="22546"/>
                    <a:pt x="41618" y="21123"/>
                  </a:cubicBezTo>
                  <a:cubicBezTo>
                    <a:pt x="41618" y="21097"/>
                    <a:pt x="41586" y="21079"/>
                    <a:pt x="41556" y="21079"/>
                  </a:cubicBezTo>
                  <a:cubicBezTo>
                    <a:pt x="41538" y="21079"/>
                    <a:pt x="41521" y="21086"/>
                    <a:pt x="41513" y="21102"/>
                  </a:cubicBezTo>
                  <a:cubicBezTo>
                    <a:pt x="40885" y="22462"/>
                    <a:pt x="39986" y="23320"/>
                    <a:pt x="38667" y="24053"/>
                  </a:cubicBezTo>
                  <a:cubicBezTo>
                    <a:pt x="38061" y="24408"/>
                    <a:pt x="37412" y="24638"/>
                    <a:pt x="36784" y="24848"/>
                  </a:cubicBezTo>
                  <a:lnTo>
                    <a:pt x="36784" y="24555"/>
                  </a:lnTo>
                  <a:cubicBezTo>
                    <a:pt x="36784" y="24534"/>
                    <a:pt x="36742" y="24534"/>
                    <a:pt x="36742" y="24534"/>
                  </a:cubicBezTo>
                  <a:cubicBezTo>
                    <a:pt x="36680" y="24638"/>
                    <a:pt x="36638" y="24743"/>
                    <a:pt x="36638" y="24869"/>
                  </a:cubicBezTo>
                  <a:cubicBezTo>
                    <a:pt x="36303" y="24973"/>
                    <a:pt x="35968" y="25057"/>
                    <a:pt x="35592" y="25141"/>
                  </a:cubicBezTo>
                  <a:cubicBezTo>
                    <a:pt x="35571" y="25078"/>
                    <a:pt x="35571" y="25036"/>
                    <a:pt x="35550" y="24973"/>
                  </a:cubicBezTo>
                  <a:cubicBezTo>
                    <a:pt x="35550" y="24966"/>
                    <a:pt x="35547" y="24964"/>
                    <a:pt x="35544" y="24964"/>
                  </a:cubicBezTo>
                  <a:cubicBezTo>
                    <a:pt x="35538" y="24964"/>
                    <a:pt x="35529" y="24973"/>
                    <a:pt x="35529" y="24973"/>
                  </a:cubicBezTo>
                  <a:cubicBezTo>
                    <a:pt x="35529" y="25036"/>
                    <a:pt x="35550" y="25078"/>
                    <a:pt x="35550" y="25141"/>
                  </a:cubicBezTo>
                  <a:cubicBezTo>
                    <a:pt x="35236" y="25182"/>
                    <a:pt x="34901" y="25245"/>
                    <a:pt x="34587" y="25287"/>
                  </a:cubicBezTo>
                  <a:cubicBezTo>
                    <a:pt x="34525" y="25287"/>
                    <a:pt x="34525" y="25371"/>
                    <a:pt x="34587" y="25371"/>
                  </a:cubicBezTo>
                  <a:cubicBezTo>
                    <a:pt x="34717" y="25379"/>
                    <a:pt x="34851" y="25384"/>
                    <a:pt x="34987" y="25384"/>
                  </a:cubicBezTo>
                  <a:cubicBezTo>
                    <a:pt x="35178" y="25384"/>
                    <a:pt x="35375" y="25374"/>
                    <a:pt x="35571" y="25350"/>
                  </a:cubicBezTo>
                  <a:cubicBezTo>
                    <a:pt x="35654" y="25810"/>
                    <a:pt x="35759" y="26249"/>
                    <a:pt x="35885" y="26710"/>
                  </a:cubicBezTo>
                  <a:cubicBezTo>
                    <a:pt x="35661" y="26777"/>
                    <a:pt x="35431" y="26820"/>
                    <a:pt x="35224" y="26820"/>
                  </a:cubicBezTo>
                  <a:cubicBezTo>
                    <a:pt x="35044" y="26820"/>
                    <a:pt x="34881" y="26788"/>
                    <a:pt x="34755" y="26710"/>
                  </a:cubicBezTo>
                  <a:cubicBezTo>
                    <a:pt x="34748" y="26697"/>
                    <a:pt x="34742" y="26692"/>
                    <a:pt x="34736" y="26692"/>
                  </a:cubicBezTo>
                  <a:cubicBezTo>
                    <a:pt x="34725" y="26692"/>
                    <a:pt x="34719" y="26716"/>
                    <a:pt x="34734" y="26731"/>
                  </a:cubicBezTo>
                  <a:cubicBezTo>
                    <a:pt x="34841" y="26902"/>
                    <a:pt x="35047" y="26958"/>
                    <a:pt x="35273" y="26958"/>
                  </a:cubicBezTo>
                  <a:cubicBezTo>
                    <a:pt x="35488" y="26958"/>
                    <a:pt x="35722" y="26907"/>
                    <a:pt x="35905" y="26856"/>
                  </a:cubicBezTo>
                  <a:cubicBezTo>
                    <a:pt x="36010" y="27233"/>
                    <a:pt x="36115" y="27610"/>
                    <a:pt x="36198" y="27986"/>
                  </a:cubicBezTo>
                  <a:cubicBezTo>
                    <a:pt x="36261" y="28216"/>
                    <a:pt x="36303" y="28446"/>
                    <a:pt x="36324" y="28718"/>
                  </a:cubicBezTo>
                  <a:cubicBezTo>
                    <a:pt x="36073" y="28698"/>
                    <a:pt x="35843" y="28698"/>
                    <a:pt x="35571" y="28656"/>
                  </a:cubicBezTo>
                  <a:cubicBezTo>
                    <a:pt x="35466" y="28007"/>
                    <a:pt x="35278" y="27170"/>
                    <a:pt x="34734" y="26982"/>
                  </a:cubicBezTo>
                  <a:cubicBezTo>
                    <a:pt x="34734" y="26982"/>
                    <a:pt x="34713" y="26982"/>
                    <a:pt x="34713" y="27024"/>
                  </a:cubicBezTo>
                  <a:cubicBezTo>
                    <a:pt x="35110" y="27463"/>
                    <a:pt x="35278" y="28070"/>
                    <a:pt x="35382" y="28656"/>
                  </a:cubicBezTo>
                  <a:cubicBezTo>
                    <a:pt x="35257" y="28656"/>
                    <a:pt x="35110" y="28635"/>
                    <a:pt x="34964" y="28635"/>
                  </a:cubicBezTo>
                  <a:cubicBezTo>
                    <a:pt x="34908" y="28635"/>
                    <a:pt x="34842" y="28632"/>
                    <a:pt x="34773" y="28632"/>
                  </a:cubicBezTo>
                  <a:cubicBezTo>
                    <a:pt x="34583" y="28632"/>
                    <a:pt x="34371" y="28654"/>
                    <a:pt x="34294" y="28823"/>
                  </a:cubicBezTo>
                  <a:cubicBezTo>
                    <a:pt x="34294" y="28823"/>
                    <a:pt x="34294" y="28844"/>
                    <a:pt x="34315" y="28844"/>
                  </a:cubicBezTo>
                  <a:cubicBezTo>
                    <a:pt x="34426" y="28796"/>
                    <a:pt x="34558" y="28779"/>
                    <a:pt x="34701" y="28779"/>
                  </a:cubicBezTo>
                  <a:cubicBezTo>
                    <a:pt x="34935" y="28779"/>
                    <a:pt x="35198" y="28826"/>
                    <a:pt x="35445" y="28865"/>
                  </a:cubicBezTo>
                  <a:cubicBezTo>
                    <a:pt x="35466" y="29032"/>
                    <a:pt x="35487" y="29179"/>
                    <a:pt x="35487" y="29346"/>
                  </a:cubicBezTo>
                  <a:cubicBezTo>
                    <a:pt x="35529" y="29660"/>
                    <a:pt x="35550" y="29995"/>
                    <a:pt x="35550" y="30309"/>
                  </a:cubicBezTo>
                  <a:cubicBezTo>
                    <a:pt x="35152" y="30330"/>
                    <a:pt x="34755" y="30330"/>
                    <a:pt x="34378" y="30392"/>
                  </a:cubicBezTo>
                  <a:cubicBezTo>
                    <a:pt x="34336" y="30392"/>
                    <a:pt x="34336" y="30413"/>
                    <a:pt x="34378" y="30413"/>
                  </a:cubicBezTo>
                  <a:lnTo>
                    <a:pt x="35550" y="30497"/>
                  </a:lnTo>
                  <a:cubicBezTo>
                    <a:pt x="35550" y="30748"/>
                    <a:pt x="35529" y="30999"/>
                    <a:pt x="35487" y="31250"/>
                  </a:cubicBezTo>
                  <a:cubicBezTo>
                    <a:pt x="35382" y="31250"/>
                    <a:pt x="35257" y="31229"/>
                    <a:pt x="35152" y="31229"/>
                  </a:cubicBezTo>
                  <a:cubicBezTo>
                    <a:pt x="35110" y="31229"/>
                    <a:pt x="35110" y="31313"/>
                    <a:pt x="35152" y="31334"/>
                  </a:cubicBezTo>
                  <a:cubicBezTo>
                    <a:pt x="35257" y="31355"/>
                    <a:pt x="35361" y="31376"/>
                    <a:pt x="35487" y="31439"/>
                  </a:cubicBezTo>
                  <a:cubicBezTo>
                    <a:pt x="35466" y="31669"/>
                    <a:pt x="35424" y="31899"/>
                    <a:pt x="35361" y="32150"/>
                  </a:cubicBezTo>
                  <a:cubicBezTo>
                    <a:pt x="35348" y="32191"/>
                    <a:pt x="35397" y="32232"/>
                    <a:pt x="35438" y="32232"/>
                  </a:cubicBezTo>
                  <a:cubicBezTo>
                    <a:pt x="35460" y="32232"/>
                    <a:pt x="35480" y="32221"/>
                    <a:pt x="35487" y="32192"/>
                  </a:cubicBezTo>
                  <a:cubicBezTo>
                    <a:pt x="35592" y="31983"/>
                    <a:pt x="35654" y="31752"/>
                    <a:pt x="35696" y="31480"/>
                  </a:cubicBezTo>
                  <a:cubicBezTo>
                    <a:pt x="35968" y="31564"/>
                    <a:pt x="36282" y="31627"/>
                    <a:pt x="36575" y="31669"/>
                  </a:cubicBezTo>
                  <a:lnTo>
                    <a:pt x="36575" y="31794"/>
                  </a:lnTo>
                  <a:cubicBezTo>
                    <a:pt x="36575" y="31836"/>
                    <a:pt x="36606" y="31857"/>
                    <a:pt x="36640" y="31857"/>
                  </a:cubicBezTo>
                  <a:cubicBezTo>
                    <a:pt x="36674" y="31857"/>
                    <a:pt x="36711" y="31836"/>
                    <a:pt x="36721" y="31794"/>
                  </a:cubicBezTo>
                  <a:lnTo>
                    <a:pt x="36721" y="31690"/>
                  </a:lnTo>
                  <a:cubicBezTo>
                    <a:pt x="36847" y="31731"/>
                    <a:pt x="37014" y="31731"/>
                    <a:pt x="37140" y="31752"/>
                  </a:cubicBezTo>
                  <a:cubicBezTo>
                    <a:pt x="36784" y="32045"/>
                    <a:pt x="36031" y="32255"/>
                    <a:pt x="35194" y="32359"/>
                  </a:cubicBezTo>
                  <a:cubicBezTo>
                    <a:pt x="34907" y="32387"/>
                    <a:pt x="34615" y="32402"/>
                    <a:pt x="34322" y="32402"/>
                  </a:cubicBezTo>
                  <a:cubicBezTo>
                    <a:pt x="33059" y="32402"/>
                    <a:pt x="31777" y="32123"/>
                    <a:pt x="30758" y="31376"/>
                  </a:cubicBezTo>
                  <a:lnTo>
                    <a:pt x="30758" y="31271"/>
                  </a:lnTo>
                  <a:cubicBezTo>
                    <a:pt x="31030" y="29974"/>
                    <a:pt x="30403" y="28405"/>
                    <a:pt x="29963" y="27233"/>
                  </a:cubicBezTo>
                  <a:cubicBezTo>
                    <a:pt x="29921" y="26773"/>
                    <a:pt x="29859" y="26333"/>
                    <a:pt x="29796" y="25894"/>
                  </a:cubicBezTo>
                  <a:cubicBezTo>
                    <a:pt x="29796" y="25873"/>
                    <a:pt x="29817" y="25873"/>
                    <a:pt x="29817" y="25831"/>
                  </a:cubicBezTo>
                  <a:cubicBezTo>
                    <a:pt x="29851" y="25814"/>
                    <a:pt x="29816" y="25783"/>
                    <a:pt x="29790" y="25783"/>
                  </a:cubicBezTo>
                  <a:cubicBezTo>
                    <a:pt x="29784" y="25783"/>
                    <a:pt x="29779" y="25785"/>
                    <a:pt x="29775" y="25789"/>
                  </a:cubicBezTo>
                  <a:cubicBezTo>
                    <a:pt x="29754" y="25643"/>
                    <a:pt x="29712" y="25517"/>
                    <a:pt x="29712" y="25392"/>
                  </a:cubicBezTo>
                  <a:cubicBezTo>
                    <a:pt x="29649" y="24345"/>
                    <a:pt x="29398" y="23299"/>
                    <a:pt x="29440" y="22253"/>
                  </a:cubicBezTo>
                  <a:cubicBezTo>
                    <a:pt x="29440" y="22211"/>
                    <a:pt x="29403" y="22190"/>
                    <a:pt x="29364" y="22190"/>
                  </a:cubicBezTo>
                  <a:cubicBezTo>
                    <a:pt x="29325" y="22190"/>
                    <a:pt x="29283" y="22211"/>
                    <a:pt x="29273" y="22253"/>
                  </a:cubicBezTo>
                  <a:cubicBezTo>
                    <a:pt x="29252" y="22379"/>
                    <a:pt x="29231" y="22483"/>
                    <a:pt x="29231" y="22609"/>
                  </a:cubicBezTo>
                  <a:cubicBezTo>
                    <a:pt x="29231" y="22651"/>
                    <a:pt x="29252" y="22651"/>
                    <a:pt x="29273" y="22651"/>
                  </a:cubicBezTo>
                  <a:cubicBezTo>
                    <a:pt x="29273" y="23132"/>
                    <a:pt x="29335" y="23634"/>
                    <a:pt x="29398" y="24136"/>
                  </a:cubicBezTo>
                  <a:cubicBezTo>
                    <a:pt x="29398" y="24576"/>
                    <a:pt x="29461" y="25057"/>
                    <a:pt x="29545" y="25496"/>
                  </a:cubicBezTo>
                  <a:cubicBezTo>
                    <a:pt x="29126" y="25622"/>
                    <a:pt x="28750" y="25894"/>
                    <a:pt x="28415" y="26187"/>
                  </a:cubicBezTo>
                  <a:cubicBezTo>
                    <a:pt x="28352" y="26229"/>
                    <a:pt x="27787" y="26668"/>
                    <a:pt x="28038" y="26752"/>
                  </a:cubicBezTo>
                  <a:cubicBezTo>
                    <a:pt x="28080" y="26752"/>
                    <a:pt x="28122" y="26731"/>
                    <a:pt x="28101" y="26710"/>
                  </a:cubicBezTo>
                  <a:cubicBezTo>
                    <a:pt x="28101" y="26668"/>
                    <a:pt x="29377" y="25601"/>
                    <a:pt x="29566" y="25496"/>
                  </a:cubicBezTo>
                  <a:lnTo>
                    <a:pt x="29649" y="25957"/>
                  </a:lnTo>
                  <a:lnTo>
                    <a:pt x="29022" y="26752"/>
                  </a:lnTo>
                  <a:cubicBezTo>
                    <a:pt x="28812" y="27003"/>
                    <a:pt x="28499" y="27296"/>
                    <a:pt x="28394" y="27630"/>
                  </a:cubicBezTo>
                  <a:cubicBezTo>
                    <a:pt x="28359" y="27682"/>
                    <a:pt x="28396" y="27720"/>
                    <a:pt x="28433" y="27720"/>
                  </a:cubicBezTo>
                  <a:cubicBezTo>
                    <a:pt x="28441" y="27720"/>
                    <a:pt x="28449" y="27718"/>
                    <a:pt x="28457" y="27714"/>
                  </a:cubicBezTo>
                  <a:cubicBezTo>
                    <a:pt x="28750" y="27505"/>
                    <a:pt x="28938" y="27149"/>
                    <a:pt x="29147" y="26856"/>
                  </a:cubicBezTo>
                  <a:cubicBezTo>
                    <a:pt x="29335" y="26626"/>
                    <a:pt x="29503" y="26396"/>
                    <a:pt x="29670" y="26145"/>
                  </a:cubicBezTo>
                  <a:cubicBezTo>
                    <a:pt x="29670" y="26166"/>
                    <a:pt x="29670" y="26208"/>
                    <a:pt x="29691" y="26229"/>
                  </a:cubicBezTo>
                  <a:cubicBezTo>
                    <a:pt x="29691" y="26354"/>
                    <a:pt x="29712" y="26480"/>
                    <a:pt x="29712" y="26647"/>
                  </a:cubicBezTo>
                  <a:cubicBezTo>
                    <a:pt x="29712" y="26658"/>
                    <a:pt x="29723" y="26663"/>
                    <a:pt x="29733" y="26663"/>
                  </a:cubicBezTo>
                  <a:cubicBezTo>
                    <a:pt x="29743" y="26663"/>
                    <a:pt x="29754" y="26658"/>
                    <a:pt x="29754" y="26647"/>
                  </a:cubicBezTo>
                  <a:lnTo>
                    <a:pt x="29754" y="26480"/>
                  </a:lnTo>
                  <a:cubicBezTo>
                    <a:pt x="29796" y="26689"/>
                    <a:pt x="29817" y="26898"/>
                    <a:pt x="29879" y="27107"/>
                  </a:cubicBezTo>
                  <a:cubicBezTo>
                    <a:pt x="29859" y="27107"/>
                    <a:pt x="29859" y="27149"/>
                    <a:pt x="29859" y="27149"/>
                  </a:cubicBezTo>
                  <a:cubicBezTo>
                    <a:pt x="29963" y="27819"/>
                    <a:pt x="30193" y="28509"/>
                    <a:pt x="30382" y="29158"/>
                  </a:cubicBezTo>
                  <a:cubicBezTo>
                    <a:pt x="30549" y="29869"/>
                    <a:pt x="30612" y="30497"/>
                    <a:pt x="30528" y="31146"/>
                  </a:cubicBezTo>
                  <a:cubicBezTo>
                    <a:pt x="30444" y="31167"/>
                    <a:pt x="30403" y="31229"/>
                    <a:pt x="30403" y="31334"/>
                  </a:cubicBezTo>
                  <a:cubicBezTo>
                    <a:pt x="30382" y="32213"/>
                    <a:pt x="29963" y="33196"/>
                    <a:pt x="29670" y="34012"/>
                  </a:cubicBezTo>
                  <a:cubicBezTo>
                    <a:pt x="29503" y="34472"/>
                    <a:pt x="29315" y="34891"/>
                    <a:pt x="29147" y="35309"/>
                  </a:cubicBezTo>
                  <a:cubicBezTo>
                    <a:pt x="29063" y="35477"/>
                    <a:pt x="28938" y="35644"/>
                    <a:pt x="28771" y="35770"/>
                  </a:cubicBezTo>
                  <a:cubicBezTo>
                    <a:pt x="28896" y="35456"/>
                    <a:pt x="28980" y="35142"/>
                    <a:pt x="29063" y="34933"/>
                  </a:cubicBezTo>
                  <a:cubicBezTo>
                    <a:pt x="29315" y="34117"/>
                    <a:pt x="29482" y="33280"/>
                    <a:pt x="29587" y="32422"/>
                  </a:cubicBezTo>
                  <a:cubicBezTo>
                    <a:pt x="29691" y="31585"/>
                    <a:pt x="29712" y="30727"/>
                    <a:pt x="29607" y="29869"/>
                  </a:cubicBezTo>
                  <a:cubicBezTo>
                    <a:pt x="29566" y="29304"/>
                    <a:pt x="29419" y="28635"/>
                    <a:pt x="29043" y="28237"/>
                  </a:cubicBezTo>
                  <a:cubicBezTo>
                    <a:pt x="29030" y="28231"/>
                    <a:pt x="29022" y="28229"/>
                    <a:pt x="29015" y="28229"/>
                  </a:cubicBezTo>
                  <a:cubicBezTo>
                    <a:pt x="29001" y="28229"/>
                    <a:pt x="29001" y="28243"/>
                    <a:pt x="29001" y="28258"/>
                  </a:cubicBezTo>
                  <a:cubicBezTo>
                    <a:pt x="29524" y="29681"/>
                    <a:pt x="29524" y="31062"/>
                    <a:pt x="29356" y="32548"/>
                  </a:cubicBezTo>
                  <a:cubicBezTo>
                    <a:pt x="29252" y="33322"/>
                    <a:pt x="29084" y="34096"/>
                    <a:pt x="28854" y="34828"/>
                  </a:cubicBezTo>
                  <a:cubicBezTo>
                    <a:pt x="28750" y="35121"/>
                    <a:pt x="28645" y="35414"/>
                    <a:pt x="28519" y="35686"/>
                  </a:cubicBezTo>
                  <a:cubicBezTo>
                    <a:pt x="28436" y="35874"/>
                    <a:pt x="28268" y="36063"/>
                    <a:pt x="28206" y="36251"/>
                  </a:cubicBezTo>
                  <a:lnTo>
                    <a:pt x="27954" y="36397"/>
                  </a:lnTo>
                  <a:cubicBezTo>
                    <a:pt x="27641" y="36607"/>
                    <a:pt x="27306" y="36795"/>
                    <a:pt x="26971" y="36941"/>
                  </a:cubicBezTo>
                  <a:cubicBezTo>
                    <a:pt x="27724" y="35037"/>
                    <a:pt x="28729" y="32903"/>
                    <a:pt x="28101" y="30853"/>
                  </a:cubicBezTo>
                  <a:cubicBezTo>
                    <a:pt x="28101" y="30844"/>
                    <a:pt x="28087" y="30839"/>
                    <a:pt x="28071" y="30839"/>
                  </a:cubicBezTo>
                  <a:cubicBezTo>
                    <a:pt x="28050" y="30839"/>
                    <a:pt x="28026" y="30849"/>
                    <a:pt x="28038" y="30874"/>
                  </a:cubicBezTo>
                  <a:cubicBezTo>
                    <a:pt x="28143" y="32066"/>
                    <a:pt x="28101" y="33112"/>
                    <a:pt x="27766" y="34221"/>
                  </a:cubicBezTo>
                  <a:cubicBezTo>
                    <a:pt x="27473" y="35226"/>
                    <a:pt x="27055" y="36146"/>
                    <a:pt x="26678" y="37109"/>
                  </a:cubicBezTo>
                  <a:cubicBezTo>
                    <a:pt x="26364" y="37234"/>
                    <a:pt x="26030" y="37360"/>
                    <a:pt x="25695" y="37506"/>
                  </a:cubicBezTo>
                  <a:cubicBezTo>
                    <a:pt x="26030" y="36711"/>
                    <a:pt x="26385" y="35937"/>
                    <a:pt x="26678" y="35121"/>
                  </a:cubicBezTo>
                  <a:cubicBezTo>
                    <a:pt x="26950" y="34389"/>
                    <a:pt x="27285" y="33426"/>
                    <a:pt x="27034" y="32631"/>
                  </a:cubicBezTo>
                  <a:lnTo>
                    <a:pt x="26992" y="32631"/>
                  </a:lnTo>
                  <a:cubicBezTo>
                    <a:pt x="26929" y="33029"/>
                    <a:pt x="26929" y="33426"/>
                    <a:pt x="26866" y="33803"/>
                  </a:cubicBezTo>
                  <a:cubicBezTo>
                    <a:pt x="26762" y="34389"/>
                    <a:pt x="26553" y="34912"/>
                    <a:pt x="26343" y="35456"/>
                  </a:cubicBezTo>
                  <a:cubicBezTo>
                    <a:pt x="26050" y="36167"/>
                    <a:pt x="25716" y="36879"/>
                    <a:pt x="25423" y="37569"/>
                  </a:cubicBezTo>
                  <a:cubicBezTo>
                    <a:pt x="24272" y="37946"/>
                    <a:pt x="23058" y="38155"/>
                    <a:pt x="21866" y="38343"/>
                  </a:cubicBezTo>
                  <a:cubicBezTo>
                    <a:pt x="22138" y="38050"/>
                    <a:pt x="22347" y="37527"/>
                    <a:pt x="22452" y="37339"/>
                  </a:cubicBezTo>
                  <a:cubicBezTo>
                    <a:pt x="22703" y="36837"/>
                    <a:pt x="23205" y="36084"/>
                    <a:pt x="23100" y="35519"/>
                  </a:cubicBezTo>
                  <a:cubicBezTo>
                    <a:pt x="23100" y="35519"/>
                    <a:pt x="23091" y="35500"/>
                    <a:pt x="23085" y="35500"/>
                  </a:cubicBezTo>
                  <a:cubicBezTo>
                    <a:pt x="23082" y="35500"/>
                    <a:pt x="23079" y="35505"/>
                    <a:pt x="23079" y="35519"/>
                  </a:cubicBezTo>
                  <a:cubicBezTo>
                    <a:pt x="22745" y="36523"/>
                    <a:pt x="22138" y="37527"/>
                    <a:pt x="21531" y="38385"/>
                  </a:cubicBezTo>
                  <a:cubicBezTo>
                    <a:pt x="21280" y="38406"/>
                    <a:pt x="21029" y="38469"/>
                    <a:pt x="20799" y="38490"/>
                  </a:cubicBezTo>
                  <a:cubicBezTo>
                    <a:pt x="20673" y="38511"/>
                    <a:pt x="20568" y="38511"/>
                    <a:pt x="20422" y="38553"/>
                  </a:cubicBezTo>
                  <a:cubicBezTo>
                    <a:pt x="20589" y="38343"/>
                    <a:pt x="20736" y="38134"/>
                    <a:pt x="20882" y="37925"/>
                  </a:cubicBezTo>
                  <a:cubicBezTo>
                    <a:pt x="20903" y="37883"/>
                    <a:pt x="20924" y="37883"/>
                    <a:pt x="20945" y="37862"/>
                  </a:cubicBezTo>
                  <a:cubicBezTo>
                    <a:pt x="20987" y="37841"/>
                    <a:pt x="20987" y="37778"/>
                    <a:pt x="20987" y="37737"/>
                  </a:cubicBezTo>
                  <a:cubicBezTo>
                    <a:pt x="21217" y="37318"/>
                    <a:pt x="21426" y="36879"/>
                    <a:pt x="21615" y="36460"/>
                  </a:cubicBezTo>
                  <a:cubicBezTo>
                    <a:pt x="22033" y="35519"/>
                    <a:pt x="22347" y="34535"/>
                    <a:pt x="22598" y="33552"/>
                  </a:cubicBezTo>
                  <a:cubicBezTo>
                    <a:pt x="23100" y="31585"/>
                    <a:pt x="23330" y="29493"/>
                    <a:pt x="23226" y="27484"/>
                  </a:cubicBezTo>
                  <a:cubicBezTo>
                    <a:pt x="23226" y="27474"/>
                    <a:pt x="23215" y="27468"/>
                    <a:pt x="23205" y="27468"/>
                  </a:cubicBezTo>
                  <a:cubicBezTo>
                    <a:pt x="23194" y="27468"/>
                    <a:pt x="23184" y="27474"/>
                    <a:pt x="23184" y="27484"/>
                  </a:cubicBezTo>
                  <a:cubicBezTo>
                    <a:pt x="23079" y="29451"/>
                    <a:pt x="22912" y="31376"/>
                    <a:pt x="22452" y="33280"/>
                  </a:cubicBezTo>
                  <a:cubicBezTo>
                    <a:pt x="22347" y="33698"/>
                    <a:pt x="22242" y="34096"/>
                    <a:pt x="22117" y="34493"/>
                  </a:cubicBezTo>
                  <a:cubicBezTo>
                    <a:pt x="21866" y="34577"/>
                    <a:pt x="21636" y="34619"/>
                    <a:pt x="21426" y="34682"/>
                  </a:cubicBezTo>
                  <a:cubicBezTo>
                    <a:pt x="21510" y="34368"/>
                    <a:pt x="21531" y="34012"/>
                    <a:pt x="21594" y="33698"/>
                  </a:cubicBezTo>
                  <a:cubicBezTo>
                    <a:pt x="21656" y="33656"/>
                    <a:pt x="21719" y="33594"/>
                    <a:pt x="21803" y="33552"/>
                  </a:cubicBezTo>
                  <a:cubicBezTo>
                    <a:pt x="21839" y="33497"/>
                    <a:pt x="21781" y="33443"/>
                    <a:pt x="21738" y="33443"/>
                  </a:cubicBezTo>
                  <a:cubicBezTo>
                    <a:pt x="21731" y="33443"/>
                    <a:pt x="21725" y="33444"/>
                    <a:pt x="21719" y="33447"/>
                  </a:cubicBezTo>
                  <a:cubicBezTo>
                    <a:pt x="21698" y="33468"/>
                    <a:pt x="21656" y="33468"/>
                    <a:pt x="21636" y="33468"/>
                  </a:cubicBezTo>
                  <a:lnTo>
                    <a:pt x="21636" y="33447"/>
                  </a:lnTo>
                  <a:cubicBezTo>
                    <a:pt x="21677" y="33175"/>
                    <a:pt x="21719" y="32924"/>
                    <a:pt x="21761" y="32631"/>
                  </a:cubicBezTo>
                  <a:cubicBezTo>
                    <a:pt x="21887" y="32589"/>
                    <a:pt x="22033" y="32506"/>
                    <a:pt x="22138" y="32422"/>
                  </a:cubicBezTo>
                  <a:cubicBezTo>
                    <a:pt x="22214" y="32384"/>
                    <a:pt x="22151" y="32294"/>
                    <a:pt x="22092" y="32294"/>
                  </a:cubicBezTo>
                  <a:cubicBezTo>
                    <a:pt x="22086" y="32294"/>
                    <a:pt x="22081" y="32295"/>
                    <a:pt x="22075" y="32296"/>
                  </a:cubicBezTo>
                  <a:cubicBezTo>
                    <a:pt x="21991" y="32317"/>
                    <a:pt x="21928" y="32338"/>
                    <a:pt x="21824" y="32380"/>
                  </a:cubicBezTo>
                  <a:cubicBezTo>
                    <a:pt x="21928" y="31815"/>
                    <a:pt x="21991" y="31250"/>
                    <a:pt x="22054" y="30706"/>
                  </a:cubicBezTo>
                  <a:cubicBezTo>
                    <a:pt x="22054" y="30666"/>
                    <a:pt x="22037" y="30643"/>
                    <a:pt x="22013" y="30643"/>
                  </a:cubicBezTo>
                  <a:cubicBezTo>
                    <a:pt x="22000" y="30643"/>
                    <a:pt x="21985" y="30650"/>
                    <a:pt x="21970" y="30664"/>
                  </a:cubicBezTo>
                  <a:cubicBezTo>
                    <a:pt x="21740" y="31250"/>
                    <a:pt x="21636" y="31857"/>
                    <a:pt x="21531" y="32443"/>
                  </a:cubicBezTo>
                  <a:cubicBezTo>
                    <a:pt x="21217" y="32548"/>
                    <a:pt x="20903" y="32631"/>
                    <a:pt x="20568" y="32652"/>
                  </a:cubicBezTo>
                  <a:lnTo>
                    <a:pt x="20296" y="32652"/>
                  </a:lnTo>
                  <a:cubicBezTo>
                    <a:pt x="20359" y="32380"/>
                    <a:pt x="20401" y="32087"/>
                    <a:pt x="20443" y="31773"/>
                  </a:cubicBezTo>
                  <a:cubicBezTo>
                    <a:pt x="20548" y="30936"/>
                    <a:pt x="20694" y="29995"/>
                    <a:pt x="20568" y="29158"/>
                  </a:cubicBezTo>
                  <a:cubicBezTo>
                    <a:pt x="20568" y="29126"/>
                    <a:pt x="20548" y="29111"/>
                    <a:pt x="20527" y="29111"/>
                  </a:cubicBezTo>
                  <a:cubicBezTo>
                    <a:pt x="20506" y="29111"/>
                    <a:pt x="20485" y="29126"/>
                    <a:pt x="20485" y="29158"/>
                  </a:cubicBezTo>
                  <a:cubicBezTo>
                    <a:pt x="20359" y="29932"/>
                    <a:pt x="20380" y="30748"/>
                    <a:pt x="20296" y="31543"/>
                  </a:cubicBezTo>
                  <a:lnTo>
                    <a:pt x="20150" y="32631"/>
                  </a:lnTo>
                  <a:cubicBezTo>
                    <a:pt x="19773" y="32610"/>
                    <a:pt x="19439" y="32527"/>
                    <a:pt x="19083" y="32422"/>
                  </a:cubicBezTo>
                  <a:cubicBezTo>
                    <a:pt x="19020" y="32422"/>
                    <a:pt x="19020" y="32485"/>
                    <a:pt x="19041" y="32506"/>
                  </a:cubicBezTo>
                  <a:cubicBezTo>
                    <a:pt x="19355" y="32694"/>
                    <a:pt x="19732" y="32820"/>
                    <a:pt x="20087" y="32840"/>
                  </a:cubicBezTo>
                  <a:cubicBezTo>
                    <a:pt x="20045" y="33133"/>
                    <a:pt x="19983" y="33384"/>
                    <a:pt x="19920" y="33677"/>
                  </a:cubicBezTo>
                  <a:cubicBezTo>
                    <a:pt x="19522" y="33677"/>
                    <a:pt x="19125" y="33656"/>
                    <a:pt x="18706" y="33656"/>
                  </a:cubicBezTo>
                  <a:cubicBezTo>
                    <a:pt x="18685" y="33656"/>
                    <a:pt x="18685" y="33698"/>
                    <a:pt x="18706" y="33698"/>
                  </a:cubicBezTo>
                  <a:cubicBezTo>
                    <a:pt x="19041" y="33782"/>
                    <a:pt x="19439" y="33866"/>
                    <a:pt x="19857" y="33908"/>
                  </a:cubicBezTo>
                  <a:cubicBezTo>
                    <a:pt x="19857" y="33949"/>
                    <a:pt x="19836" y="33991"/>
                    <a:pt x="19836" y="34012"/>
                  </a:cubicBezTo>
                  <a:cubicBezTo>
                    <a:pt x="19752" y="34284"/>
                    <a:pt x="19711" y="34514"/>
                    <a:pt x="19606" y="34744"/>
                  </a:cubicBezTo>
                  <a:cubicBezTo>
                    <a:pt x="19188" y="34724"/>
                    <a:pt x="18769" y="34640"/>
                    <a:pt x="18351" y="34598"/>
                  </a:cubicBezTo>
                  <a:cubicBezTo>
                    <a:pt x="18623" y="33698"/>
                    <a:pt x="18790" y="32736"/>
                    <a:pt x="19146" y="31878"/>
                  </a:cubicBezTo>
                  <a:cubicBezTo>
                    <a:pt x="19174" y="31864"/>
                    <a:pt x="19154" y="31830"/>
                    <a:pt x="19132" y="31830"/>
                  </a:cubicBezTo>
                  <a:cubicBezTo>
                    <a:pt x="19121" y="31830"/>
                    <a:pt x="19110" y="31837"/>
                    <a:pt x="19104" y="31857"/>
                  </a:cubicBezTo>
                  <a:cubicBezTo>
                    <a:pt x="18518" y="32652"/>
                    <a:pt x="18413" y="33656"/>
                    <a:pt x="18162" y="34598"/>
                  </a:cubicBezTo>
                  <a:cubicBezTo>
                    <a:pt x="17890" y="34535"/>
                    <a:pt x="17639" y="34514"/>
                    <a:pt x="17346" y="34472"/>
                  </a:cubicBezTo>
                  <a:cubicBezTo>
                    <a:pt x="17409" y="34326"/>
                    <a:pt x="17430" y="34200"/>
                    <a:pt x="17430" y="34075"/>
                  </a:cubicBezTo>
                  <a:cubicBezTo>
                    <a:pt x="17430" y="34038"/>
                    <a:pt x="17409" y="34016"/>
                    <a:pt x="17387" y="34016"/>
                  </a:cubicBezTo>
                  <a:cubicBezTo>
                    <a:pt x="17371" y="34016"/>
                    <a:pt x="17355" y="34028"/>
                    <a:pt x="17346" y="34054"/>
                  </a:cubicBezTo>
                  <a:cubicBezTo>
                    <a:pt x="17116" y="34535"/>
                    <a:pt x="16844" y="34933"/>
                    <a:pt x="16530" y="35309"/>
                  </a:cubicBezTo>
                  <a:cubicBezTo>
                    <a:pt x="16405" y="35247"/>
                    <a:pt x="16279" y="35226"/>
                    <a:pt x="16175" y="35163"/>
                  </a:cubicBezTo>
                  <a:cubicBezTo>
                    <a:pt x="16154" y="35163"/>
                    <a:pt x="16112" y="35205"/>
                    <a:pt x="16154" y="35205"/>
                  </a:cubicBezTo>
                  <a:cubicBezTo>
                    <a:pt x="16258" y="35268"/>
                    <a:pt x="16363" y="35330"/>
                    <a:pt x="16467" y="35414"/>
                  </a:cubicBezTo>
                  <a:cubicBezTo>
                    <a:pt x="16258" y="35665"/>
                    <a:pt x="15986" y="35874"/>
                    <a:pt x="15672" y="36105"/>
                  </a:cubicBezTo>
                  <a:lnTo>
                    <a:pt x="15651" y="36105"/>
                  </a:lnTo>
                  <a:cubicBezTo>
                    <a:pt x="15484" y="36063"/>
                    <a:pt x="15358" y="36000"/>
                    <a:pt x="15212" y="35958"/>
                  </a:cubicBezTo>
                  <a:cubicBezTo>
                    <a:pt x="15170" y="35958"/>
                    <a:pt x="15149" y="35979"/>
                    <a:pt x="15170" y="35979"/>
                  </a:cubicBezTo>
                  <a:lnTo>
                    <a:pt x="15484" y="36209"/>
                  </a:lnTo>
                  <a:cubicBezTo>
                    <a:pt x="15275" y="36377"/>
                    <a:pt x="15045" y="36502"/>
                    <a:pt x="14814" y="36669"/>
                  </a:cubicBezTo>
                  <a:cubicBezTo>
                    <a:pt x="14438" y="36460"/>
                    <a:pt x="14082" y="36251"/>
                    <a:pt x="13706" y="36000"/>
                  </a:cubicBezTo>
                  <a:cubicBezTo>
                    <a:pt x="13701" y="35998"/>
                    <a:pt x="13696" y="35997"/>
                    <a:pt x="13691" y="35997"/>
                  </a:cubicBezTo>
                  <a:cubicBezTo>
                    <a:pt x="13647" y="35997"/>
                    <a:pt x="13587" y="36067"/>
                    <a:pt x="13643" y="36105"/>
                  </a:cubicBezTo>
                  <a:cubicBezTo>
                    <a:pt x="13894" y="36397"/>
                    <a:pt x="14187" y="36628"/>
                    <a:pt x="14522" y="36837"/>
                  </a:cubicBezTo>
                  <a:cubicBezTo>
                    <a:pt x="14333" y="36983"/>
                    <a:pt x="14166" y="37088"/>
                    <a:pt x="13998" y="37234"/>
                  </a:cubicBezTo>
                  <a:cubicBezTo>
                    <a:pt x="13266" y="36941"/>
                    <a:pt x="12534" y="36607"/>
                    <a:pt x="11822" y="36314"/>
                  </a:cubicBezTo>
                  <a:cubicBezTo>
                    <a:pt x="10421" y="35728"/>
                    <a:pt x="9102" y="34828"/>
                    <a:pt x="7889" y="33908"/>
                  </a:cubicBezTo>
                  <a:cubicBezTo>
                    <a:pt x="7303" y="33489"/>
                    <a:pt x="6738" y="33050"/>
                    <a:pt x="6152" y="32610"/>
                  </a:cubicBezTo>
                  <a:cubicBezTo>
                    <a:pt x="5859" y="32401"/>
                    <a:pt x="5545" y="32192"/>
                    <a:pt x="5294" y="31962"/>
                  </a:cubicBezTo>
                  <a:cubicBezTo>
                    <a:pt x="5231" y="31899"/>
                    <a:pt x="5169" y="31815"/>
                    <a:pt x="5106" y="31752"/>
                  </a:cubicBezTo>
                  <a:cubicBezTo>
                    <a:pt x="5127" y="31690"/>
                    <a:pt x="5127" y="31585"/>
                    <a:pt x="5064" y="31543"/>
                  </a:cubicBezTo>
                  <a:cubicBezTo>
                    <a:pt x="4081" y="31041"/>
                    <a:pt x="3537" y="30225"/>
                    <a:pt x="3097" y="29262"/>
                  </a:cubicBezTo>
                  <a:cubicBezTo>
                    <a:pt x="2658" y="28321"/>
                    <a:pt x="2198" y="27379"/>
                    <a:pt x="1674" y="26459"/>
                  </a:cubicBezTo>
                  <a:cubicBezTo>
                    <a:pt x="1047" y="25329"/>
                    <a:pt x="565" y="24366"/>
                    <a:pt x="419" y="23069"/>
                  </a:cubicBezTo>
                  <a:cubicBezTo>
                    <a:pt x="314" y="21939"/>
                    <a:pt x="419" y="20788"/>
                    <a:pt x="565" y="19659"/>
                  </a:cubicBezTo>
                  <a:cubicBezTo>
                    <a:pt x="691" y="18612"/>
                    <a:pt x="775" y="17587"/>
                    <a:pt x="1130" y="16604"/>
                  </a:cubicBezTo>
                  <a:cubicBezTo>
                    <a:pt x="1465" y="15704"/>
                    <a:pt x="2030" y="14909"/>
                    <a:pt x="2616" y="14197"/>
                  </a:cubicBezTo>
                  <a:cubicBezTo>
                    <a:pt x="3286" y="13444"/>
                    <a:pt x="4039" y="12649"/>
                    <a:pt x="4876" y="12105"/>
                  </a:cubicBezTo>
                  <a:cubicBezTo>
                    <a:pt x="5901" y="11415"/>
                    <a:pt x="7073" y="11268"/>
                    <a:pt x="8244" y="11080"/>
                  </a:cubicBezTo>
                  <a:cubicBezTo>
                    <a:pt x="8265" y="11080"/>
                    <a:pt x="8265" y="11059"/>
                    <a:pt x="8244" y="11059"/>
                  </a:cubicBezTo>
                  <a:cubicBezTo>
                    <a:pt x="8042" y="11033"/>
                    <a:pt x="7844" y="11021"/>
                    <a:pt x="7649" y="11021"/>
                  </a:cubicBezTo>
                  <a:cubicBezTo>
                    <a:pt x="5629" y="11021"/>
                    <a:pt x="4015" y="12348"/>
                    <a:pt x="2679" y="13779"/>
                  </a:cubicBezTo>
                  <a:cubicBezTo>
                    <a:pt x="2239" y="14239"/>
                    <a:pt x="1863" y="14742"/>
                    <a:pt x="1528" y="15265"/>
                  </a:cubicBezTo>
                  <a:lnTo>
                    <a:pt x="1528" y="15265"/>
                  </a:lnTo>
                  <a:cubicBezTo>
                    <a:pt x="2721" y="12524"/>
                    <a:pt x="4353" y="10055"/>
                    <a:pt x="7052" y="8569"/>
                  </a:cubicBezTo>
                  <a:cubicBezTo>
                    <a:pt x="8244" y="7899"/>
                    <a:pt x="9604" y="7544"/>
                    <a:pt x="10965" y="7418"/>
                  </a:cubicBezTo>
                  <a:cubicBezTo>
                    <a:pt x="11289" y="7385"/>
                    <a:pt x="11629" y="7360"/>
                    <a:pt x="11969" y="7360"/>
                  </a:cubicBezTo>
                  <a:cubicBezTo>
                    <a:pt x="12902" y="7360"/>
                    <a:pt x="13842" y="7545"/>
                    <a:pt x="14501" y="8234"/>
                  </a:cubicBezTo>
                  <a:cubicBezTo>
                    <a:pt x="14507" y="8240"/>
                    <a:pt x="14516" y="8243"/>
                    <a:pt x="14526" y="8243"/>
                  </a:cubicBezTo>
                  <a:cubicBezTo>
                    <a:pt x="14549" y="8243"/>
                    <a:pt x="14572" y="8228"/>
                    <a:pt x="14542" y="8213"/>
                  </a:cubicBezTo>
                  <a:cubicBezTo>
                    <a:pt x="14124" y="7322"/>
                    <a:pt x="12962" y="7158"/>
                    <a:pt x="12019" y="7158"/>
                  </a:cubicBezTo>
                  <a:cubicBezTo>
                    <a:pt x="11878" y="7158"/>
                    <a:pt x="11741" y="7162"/>
                    <a:pt x="11613" y="7167"/>
                  </a:cubicBezTo>
                  <a:cubicBezTo>
                    <a:pt x="10421" y="7188"/>
                    <a:pt x="9186" y="7418"/>
                    <a:pt x="8056" y="7837"/>
                  </a:cubicBezTo>
                  <a:cubicBezTo>
                    <a:pt x="8140" y="7523"/>
                    <a:pt x="8224" y="7209"/>
                    <a:pt x="8328" y="6895"/>
                  </a:cubicBezTo>
                  <a:cubicBezTo>
                    <a:pt x="8621" y="6707"/>
                    <a:pt x="8893" y="6560"/>
                    <a:pt x="9186" y="6435"/>
                  </a:cubicBezTo>
                  <a:cubicBezTo>
                    <a:pt x="9207" y="6498"/>
                    <a:pt x="9249" y="6560"/>
                    <a:pt x="9270" y="6602"/>
                  </a:cubicBezTo>
                  <a:cubicBezTo>
                    <a:pt x="9279" y="6631"/>
                    <a:pt x="9307" y="6647"/>
                    <a:pt x="9334" y="6647"/>
                  </a:cubicBezTo>
                  <a:cubicBezTo>
                    <a:pt x="9365" y="6647"/>
                    <a:pt x="9395" y="6626"/>
                    <a:pt x="9395" y="6581"/>
                  </a:cubicBezTo>
                  <a:lnTo>
                    <a:pt x="9395" y="6330"/>
                  </a:lnTo>
                  <a:cubicBezTo>
                    <a:pt x="9604" y="6247"/>
                    <a:pt x="9814" y="6163"/>
                    <a:pt x="10044" y="6079"/>
                  </a:cubicBezTo>
                  <a:cubicBezTo>
                    <a:pt x="10086" y="6226"/>
                    <a:pt x="10107" y="6351"/>
                    <a:pt x="10149" y="6456"/>
                  </a:cubicBezTo>
                  <a:cubicBezTo>
                    <a:pt x="10164" y="6472"/>
                    <a:pt x="10184" y="6479"/>
                    <a:pt x="10201" y="6479"/>
                  </a:cubicBezTo>
                  <a:cubicBezTo>
                    <a:pt x="10229" y="6479"/>
                    <a:pt x="10253" y="6461"/>
                    <a:pt x="10253" y="6435"/>
                  </a:cubicBezTo>
                  <a:cubicBezTo>
                    <a:pt x="10295" y="6330"/>
                    <a:pt x="10295" y="6163"/>
                    <a:pt x="10316" y="6016"/>
                  </a:cubicBezTo>
                  <a:lnTo>
                    <a:pt x="10860" y="5849"/>
                  </a:lnTo>
                  <a:lnTo>
                    <a:pt x="10860" y="5849"/>
                  </a:lnTo>
                  <a:cubicBezTo>
                    <a:pt x="10776" y="6351"/>
                    <a:pt x="10881" y="6811"/>
                    <a:pt x="11341" y="7063"/>
                  </a:cubicBezTo>
                  <a:cubicBezTo>
                    <a:pt x="11347" y="7065"/>
                    <a:pt x="11352" y="7067"/>
                    <a:pt x="11357" y="7067"/>
                  </a:cubicBezTo>
                  <a:cubicBezTo>
                    <a:pt x="11388" y="7067"/>
                    <a:pt x="11401" y="7015"/>
                    <a:pt x="11383" y="6979"/>
                  </a:cubicBezTo>
                  <a:cubicBezTo>
                    <a:pt x="11132" y="6602"/>
                    <a:pt x="11069" y="6184"/>
                    <a:pt x="11132" y="5765"/>
                  </a:cubicBezTo>
                  <a:cubicBezTo>
                    <a:pt x="11299" y="5723"/>
                    <a:pt x="11509" y="5703"/>
                    <a:pt x="11697" y="5640"/>
                  </a:cubicBezTo>
                  <a:cubicBezTo>
                    <a:pt x="11760" y="5640"/>
                    <a:pt x="11760" y="5556"/>
                    <a:pt x="11697" y="5535"/>
                  </a:cubicBezTo>
                  <a:cubicBezTo>
                    <a:pt x="11509" y="5535"/>
                    <a:pt x="11362" y="5535"/>
                    <a:pt x="11174" y="5556"/>
                  </a:cubicBezTo>
                  <a:cubicBezTo>
                    <a:pt x="11195" y="5451"/>
                    <a:pt x="11237" y="5347"/>
                    <a:pt x="11278" y="5242"/>
                  </a:cubicBezTo>
                  <a:cubicBezTo>
                    <a:pt x="11550" y="5284"/>
                    <a:pt x="11822" y="5326"/>
                    <a:pt x="12094" y="5347"/>
                  </a:cubicBezTo>
                  <a:cubicBezTo>
                    <a:pt x="11885" y="5933"/>
                    <a:pt x="11864" y="6602"/>
                    <a:pt x="12304" y="6853"/>
                  </a:cubicBezTo>
                  <a:cubicBezTo>
                    <a:pt x="12307" y="6856"/>
                    <a:pt x="12310" y="6858"/>
                    <a:pt x="12315" y="6858"/>
                  </a:cubicBezTo>
                  <a:cubicBezTo>
                    <a:pt x="12341" y="6858"/>
                    <a:pt x="12387" y="6809"/>
                    <a:pt x="12387" y="6791"/>
                  </a:cubicBezTo>
                  <a:cubicBezTo>
                    <a:pt x="12178" y="6288"/>
                    <a:pt x="12178" y="5912"/>
                    <a:pt x="12345" y="5389"/>
                  </a:cubicBezTo>
                  <a:cubicBezTo>
                    <a:pt x="12345" y="5347"/>
                    <a:pt x="12345" y="5347"/>
                    <a:pt x="12387" y="5326"/>
                  </a:cubicBezTo>
                  <a:cubicBezTo>
                    <a:pt x="12387" y="5326"/>
                    <a:pt x="12387" y="5305"/>
                    <a:pt x="12408" y="5305"/>
                  </a:cubicBezTo>
                  <a:cubicBezTo>
                    <a:pt x="12429" y="5326"/>
                    <a:pt x="12450" y="5326"/>
                    <a:pt x="12492" y="5347"/>
                  </a:cubicBezTo>
                  <a:cubicBezTo>
                    <a:pt x="12502" y="5357"/>
                    <a:pt x="12513" y="5361"/>
                    <a:pt x="12523" y="5361"/>
                  </a:cubicBezTo>
                  <a:cubicBezTo>
                    <a:pt x="12557" y="5361"/>
                    <a:pt x="12587" y="5316"/>
                    <a:pt x="12555" y="5284"/>
                  </a:cubicBezTo>
                  <a:cubicBezTo>
                    <a:pt x="12534" y="5221"/>
                    <a:pt x="12513" y="5200"/>
                    <a:pt x="12450" y="5179"/>
                  </a:cubicBezTo>
                  <a:cubicBezTo>
                    <a:pt x="12597" y="4928"/>
                    <a:pt x="12722" y="4698"/>
                    <a:pt x="12806" y="4447"/>
                  </a:cubicBezTo>
                  <a:cubicBezTo>
                    <a:pt x="12806" y="4405"/>
                    <a:pt x="12764" y="4405"/>
                    <a:pt x="12764" y="4405"/>
                  </a:cubicBezTo>
                  <a:cubicBezTo>
                    <a:pt x="12597" y="4510"/>
                    <a:pt x="12429" y="4698"/>
                    <a:pt x="12304" y="4970"/>
                  </a:cubicBezTo>
                  <a:cubicBezTo>
                    <a:pt x="12115" y="4782"/>
                    <a:pt x="11927" y="4614"/>
                    <a:pt x="11718" y="4489"/>
                  </a:cubicBezTo>
                  <a:cubicBezTo>
                    <a:pt x="11781" y="4405"/>
                    <a:pt x="11822" y="4363"/>
                    <a:pt x="11885" y="4280"/>
                  </a:cubicBezTo>
                  <a:cubicBezTo>
                    <a:pt x="11922" y="4242"/>
                    <a:pt x="11877" y="4172"/>
                    <a:pt x="11822" y="4172"/>
                  </a:cubicBezTo>
                  <a:cubicBezTo>
                    <a:pt x="11815" y="4172"/>
                    <a:pt x="11808" y="4173"/>
                    <a:pt x="11801" y="4175"/>
                  </a:cubicBezTo>
                  <a:cubicBezTo>
                    <a:pt x="11718" y="4238"/>
                    <a:pt x="11655" y="4301"/>
                    <a:pt x="11592" y="4384"/>
                  </a:cubicBezTo>
                  <a:cubicBezTo>
                    <a:pt x="11341" y="4259"/>
                    <a:pt x="11069" y="4133"/>
                    <a:pt x="10776" y="4070"/>
                  </a:cubicBezTo>
                  <a:cubicBezTo>
                    <a:pt x="10950" y="3762"/>
                    <a:pt x="11212" y="3542"/>
                    <a:pt x="11579" y="3542"/>
                  </a:cubicBezTo>
                  <a:cubicBezTo>
                    <a:pt x="11611" y="3542"/>
                    <a:pt x="11643" y="3544"/>
                    <a:pt x="11676" y="3547"/>
                  </a:cubicBezTo>
                  <a:cubicBezTo>
                    <a:pt x="11697" y="3547"/>
                    <a:pt x="11697" y="3526"/>
                    <a:pt x="11676" y="3526"/>
                  </a:cubicBezTo>
                  <a:cubicBezTo>
                    <a:pt x="11573" y="3487"/>
                    <a:pt x="11480" y="3468"/>
                    <a:pt x="11394" y="3468"/>
                  </a:cubicBezTo>
                  <a:cubicBezTo>
                    <a:pt x="11252" y="3468"/>
                    <a:pt x="11131" y="3519"/>
                    <a:pt x="11027" y="3610"/>
                  </a:cubicBezTo>
                  <a:cubicBezTo>
                    <a:pt x="10970" y="3601"/>
                    <a:pt x="10915" y="3597"/>
                    <a:pt x="10861" y="3597"/>
                  </a:cubicBezTo>
                  <a:cubicBezTo>
                    <a:pt x="10540" y="3597"/>
                    <a:pt x="10277" y="3748"/>
                    <a:pt x="10044" y="3945"/>
                  </a:cubicBezTo>
                  <a:cubicBezTo>
                    <a:pt x="10421" y="3526"/>
                    <a:pt x="10839" y="3150"/>
                    <a:pt x="11299" y="2815"/>
                  </a:cubicBezTo>
                  <a:cubicBezTo>
                    <a:pt x="12973" y="1643"/>
                    <a:pt x="15066" y="1162"/>
                    <a:pt x="17032" y="785"/>
                  </a:cubicBezTo>
                  <a:cubicBezTo>
                    <a:pt x="18368" y="505"/>
                    <a:pt x="19742" y="355"/>
                    <a:pt x="21114" y="355"/>
                  </a:cubicBezTo>
                  <a:close/>
                  <a:moveTo>
                    <a:pt x="20443" y="38113"/>
                  </a:moveTo>
                  <a:lnTo>
                    <a:pt x="20443" y="38113"/>
                  </a:lnTo>
                  <a:cubicBezTo>
                    <a:pt x="20359" y="38260"/>
                    <a:pt x="20276" y="38385"/>
                    <a:pt x="20192" y="38553"/>
                  </a:cubicBezTo>
                  <a:cubicBezTo>
                    <a:pt x="19920" y="38574"/>
                    <a:pt x="19627" y="38574"/>
                    <a:pt x="19355" y="38574"/>
                  </a:cubicBezTo>
                  <a:cubicBezTo>
                    <a:pt x="19439" y="38469"/>
                    <a:pt x="19501" y="38385"/>
                    <a:pt x="19564" y="38281"/>
                  </a:cubicBezTo>
                  <a:cubicBezTo>
                    <a:pt x="19878" y="38260"/>
                    <a:pt x="20171" y="38218"/>
                    <a:pt x="20443" y="38113"/>
                  </a:cubicBezTo>
                  <a:close/>
                  <a:moveTo>
                    <a:pt x="21087" y="0"/>
                  </a:moveTo>
                  <a:cubicBezTo>
                    <a:pt x="19768" y="0"/>
                    <a:pt x="18439" y="160"/>
                    <a:pt x="17158" y="388"/>
                  </a:cubicBezTo>
                  <a:cubicBezTo>
                    <a:pt x="15086" y="744"/>
                    <a:pt x="12952" y="1309"/>
                    <a:pt x="11174" y="2459"/>
                  </a:cubicBezTo>
                  <a:cubicBezTo>
                    <a:pt x="9270" y="3673"/>
                    <a:pt x="8182" y="5661"/>
                    <a:pt x="7659" y="7837"/>
                  </a:cubicBezTo>
                  <a:lnTo>
                    <a:pt x="7659" y="7920"/>
                  </a:lnTo>
                  <a:cubicBezTo>
                    <a:pt x="7596" y="7941"/>
                    <a:pt x="7512" y="8004"/>
                    <a:pt x="7408" y="8025"/>
                  </a:cubicBezTo>
                  <a:cubicBezTo>
                    <a:pt x="4478" y="9364"/>
                    <a:pt x="2177" y="12252"/>
                    <a:pt x="1172" y="15265"/>
                  </a:cubicBezTo>
                  <a:cubicBezTo>
                    <a:pt x="1135" y="15377"/>
                    <a:pt x="1232" y="15456"/>
                    <a:pt x="1313" y="15456"/>
                  </a:cubicBezTo>
                  <a:cubicBezTo>
                    <a:pt x="1322" y="15456"/>
                    <a:pt x="1331" y="15455"/>
                    <a:pt x="1340" y="15453"/>
                  </a:cubicBezTo>
                  <a:lnTo>
                    <a:pt x="1340" y="15453"/>
                  </a:lnTo>
                  <a:cubicBezTo>
                    <a:pt x="1214" y="15662"/>
                    <a:pt x="1109" y="15871"/>
                    <a:pt x="1005" y="16102"/>
                  </a:cubicBezTo>
                  <a:cubicBezTo>
                    <a:pt x="524" y="17148"/>
                    <a:pt x="398" y="18257"/>
                    <a:pt x="273" y="19366"/>
                  </a:cubicBezTo>
                  <a:cubicBezTo>
                    <a:pt x="105" y="20516"/>
                    <a:pt x="1" y="21709"/>
                    <a:pt x="63" y="22860"/>
                  </a:cubicBezTo>
                  <a:cubicBezTo>
                    <a:pt x="105" y="24115"/>
                    <a:pt x="503" y="25120"/>
                    <a:pt x="1130" y="26229"/>
                  </a:cubicBezTo>
                  <a:cubicBezTo>
                    <a:pt x="1800" y="27400"/>
                    <a:pt x="2365" y="28635"/>
                    <a:pt x="2951" y="29869"/>
                  </a:cubicBezTo>
                  <a:cubicBezTo>
                    <a:pt x="3348" y="30623"/>
                    <a:pt x="3871" y="31334"/>
                    <a:pt x="4646" y="31690"/>
                  </a:cubicBezTo>
                  <a:lnTo>
                    <a:pt x="4646" y="31794"/>
                  </a:lnTo>
                  <a:cubicBezTo>
                    <a:pt x="4646" y="31807"/>
                    <a:pt x="4661" y="31827"/>
                    <a:pt x="4678" y="31827"/>
                  </a:cubicBezTo>
                  <a:cubicBezTo>
                    <a:pt x="4689" y="31827"/>
                    <a:pt x="4700" y="31819"/>
                    <a:pt x="4708" y="31794"/>
                  </a:cubicBezTo>
                  <a:cubicBezTo>
                    <a:pt x="4716" y="31776"/>
                    <a:pt x="4729" y="31769"/>
                    <a:pt x="4745" y="31769"/>
                  </a:cubicBezTo>
                  <a:cubicBezTo>
                    <a:pt x="4863" y="31769"/>
                    <a:pt x="5179" y="32184"/>
                    <a:pt x="5252" y="32275"/>
                  </a:cubicBezTo>
                  <a:cubicBezTo>
                    <a:pt x="5545" y="32589"/>
                    <a:pt x="5943" y="32820"/>
                    <a:pt x="6257" y="33050"/>
                  </a:cubicBezTo>
                  <a:cubicBezTo>
                    <a:pt x="6884" y="33552"/>
                    <a:pt x="7512" y="34054"/>
                    <a:pt x="8161" y="34514"/>
                  </a:cubicBezTo>
                  <a:cubicBezTo>
                    <a:pt x="9437" y="35456"/>
                    <a:pt x="10797" y="36251"/>
                    <a:pt x="12262" y="36879"/>
                  </a:cubicBezTo>
                  <a:cubicBezTo>
                    <a:pt x="13706" y="37465"/>
                    <a:pt x="15128" y="38092"/>
                    <a:pt x="16635" y="38511"/>
                  </a:cubicBezTo>
                  <a:cubicBezTo>
                    <a:pt x="16907" y="38594"/>
                    <a:pt x="17137" y="38657"/>
                    <a:pt x="17409" y="38678"/>
                  </a:cubicBezTo>
                  <a:cubicBezTo>
                    <a:pt x="17953" y="38783"/>
                    <a:pt x="18476" y="38825"/>
                    <a:pt x="19020" y="38866"/>
                  </a:cubicBezTo>
                  <a:cubicBezTo>
                    <a:pt x="19031" y="38877"/>
                    <a:pt x="19036" y="38882"/>
                    <a:pt x="19041" y="38882"/>
                  </a:cubicBezTo>
                  <a:cubicBezTo>
                    <a:pt x="19046" y="38882"/>
                    <a:pt x="19051" y="38877"/>
                    <a:pt x="19062" y="38866"/>
                  </a:cubicBezTo>
                  <a:cubicBezTo>
                    <a:pt x="19160" y="38869"/>
                    <a:pt x="19258" y="38870"/>
                    <a:pt x="19355" y="38870"/>
                  </a:cubicBezTo>
                  <a:cubicBezTo>
                    <a:pt x="20023" y="38870"/>
                    <a:pt x="20664" y="38809"/>
                    <a:pt x="21322" y="38699"/>
                  </a:cubicBezTo>
                  <a:cubicBezTo>
                    <a:pt x="22598" y="38490"/>
                    <a:pt x="23937" y="38281"/>
                    <a:pt x="25214" y="37925"/>
                  </a:cubicBezTo>
                  <a:lnTo>
                    <a:pt x="25214" y="37925"/>
                  </a:lnTo>
                  <a:cubicBezTo>
                    <a:pt x="25193" y="37967"/>
                    <a:pt x="25172" y="38029"/>
                    <a:pt x="25130" y="38092"/>
                  </a:cubicBezTo>
                  <a:cubicBezTo>
                    <a:pt x="25104" y="38184"/>
                    <a:pt x="25168" y="38243"/>
                    <a:pt x="25230" y="38243"/>
                  </a:cubicBezTo>
                  <a:cubicBezTo>
                    <a:pt x="25267" y="38243"/>
                    <a:pt x="25303" y="38223"/>
                    <a:pt x="25318" y="38176"/>
                  </a:cubicBezTo>
                  <a:cubicBezTo>
                    <a:pt x="25381" y="38071"/>
                    <a:pt x="25423" y="37946"/>
                    <a:pt x="25444" y="37841"/>
                  </a:cubicBezTo>
                  <a:cubicBezTo>
                    <a:pt x="25820" y="37737"/>
                    <a:pt x="26176" y="37611"/>
                    <a:pt x="26553" y="37444"/>
                  </a:cubicBezTo>
                  <a:cubicBezTo>
                    <a:pt x="26568" y="37451"/>
                    <a:pt x="26589" y="37456"/>
                    <a:pt x="26610" y="37456"/>
                  </a:cubicBezTo>
                  <a:cubicBezTo>
                    <a:pt x="26647" y="37456"/>
                    <a:pt x="26686" y="37442"/>
                    <a:pt x="26699" y="37402"/>
                  </a:cubicBezTo>
                  <a:lnTo>
                    <a:pt x="26699" y="37360"/>
                  </a:lnTo>
                  <a:cubicBezTo>
                    <a:pt x="27327" y="37109"/>
                    <a:pt x="27934" y="36774"/>
                    <a:pt x="28478" y="36356"/>
                  </a:cubicBezTo>
                  <a:cubicBezTo>
                    <a:pt x="29315" y="35728"/>
                    <a:pt x="29628" y="34912"/>
                    <a:pt x="29984" y="33970"/>
                  </a:cubicBezTo>
                  <a:cubicBezTo>
                    <a:pt x="30235" y="33238"/>
                    <a:pt x="30549" y="32443"/>
                    <a:pt x="30654" y="31669"/>
                  </a:cubicBezTo>
                  <a:cubicBezTo>
                    <a:pt x="31695" y="32385"/>
                    <a:pt x="32920" y="32670"/>
                    <a:pt x="34171" y="32670"/>
                  </a:cubicBezTo>
                  <a:cubicBezTo>
                    <a:pt x="35659" y="32670"/>
                    <a:pt x="37183" y="32268"/>
                    <a:pt x="38479" y="31711"/>
                  </a:cubicBezTo>
                  <a:cubicBezTo>
                    <a:pt x="40048" y="31041"/>
                    <a:pt x="41555" y="30643"/>
                    <a:pt x="42852" y="29451"/>
                  </a:cubicBezTo>
                  <a:cubicBezTo>
                    <a:pt x="43584" y="28760"/>
                    <a:pt x="44212" y="28007"/>
                    <a:pt x="44798" y="27212"/>
                  </a:cubicBezTo>
                  <a:lnTo>
                    <a:pt x="44965" y="27212"/>
                  </a:lnTo>
                  <a:cubicBezTo>
                    <a:pt x="45007" y="27212"/>
                    <a:pt x="45049" y="27149"/>
                    <a:pt x="44986" y="27107"/>
                  </a:cubicBezTo>
                  <a:cubicBezTo>
                    <a:pt x="44965" y="27107"/>
                    <a:pt x="44944" y="27086"/>
                    <a:pt x="44903" y="27086"/>
                  </a:cubicBezTo>
                  <a:cubicBezTo>
                    <a:pt x="45091" y="26856"/>
                    <a:pt x="45300" y="26584"/>
                    <a:pt x="45488" y="26354"/>
                  </a:cubicBezTo>
                  <a:cubicBezTo>
                    <a:pt x="45509" y="26354"/>
                    <a:pt x="45530" y="26333"/>
                    <a:pt x="45530" y="26312"/>
                  </a:cubicBezTo>
                  <a:cubicBezTo>
                    <a:pt x="45740" y="26040"/>
                    <a:pt x="45949" y="25789"/>
                    <a:pt x="46158" y="25538"/>
                  </a:cubicBezTo>
                  <a:cubicBezTo>
                    <a:pt x="46200" y="25538"/>
                    <a:pt x="46221" y="25538"/>
                    <a:pt x="46242" y="25517"/>
                  </a:cubicBezTo>
                  <a:cubicBezTo>
                    <a:pt x="46305" y="25433"/>
                    <a:pt x="46346" y="25371"/>
                    <a:pt x="46367" y="25287"/>
                  </a:cubicBezTo>
                  <a:cubicBezTo>
                    <a:pt x="46409" y="25266"/>
                    <a:pt x="46430" y="25224"/>
                    <a:pt x="46451" y="25182"/>
                  </a:cubicBezTo>
                  <a:cubicBezTo>
                    <a:pt x="46472" y="25182"/>
                    <a:pt x="46514" y="25161"/>
                    <a:pt x="46535" y="25161"/>
                  </a:cubicBezTo>
                  <a:cubicBezTo>
                    <a:pt x="46577" y="25120"/>
                    <a:pt x="46577" y="25078"/>
                    <a:pt x="46556" y="25057"/>
                  </a:cubicBezTo>
                  <a:cubicBezTo>
                    <a:pt x="47413" y="24032"/>
                    <a:pt x="48250" y="22985"/>
                    <a:pt x="48732" y="21730"/>
                  </a:cubicBezTo>
                  <a:cubicBezTo>
                    <a:pt x="49422" y="20286"/>
                    <a:pt x="49129" y="18905"/>
                    <a:pt x="48522" y="17545"/>
                  </a:cubicBezTo>
                  <a:cubicBezTo>
                    <a:pt x="48209" y="16813"/>
                    <a:pt x="47811" y="16143"/>
                    <a:pt x="47476" y="15390"/>
                  </a:cubicBezTo>
                  <a:cubicBezTo>
                    <a:pt x="47037" y="14428"/>
                    <a:pt x="46869" y="13402"/>
                    <a:pt x="46765" y="12356"/>
                  </a:cubicBezTo>
                  <a:cubicBezTo>
                    <a:pt x="46639" y="10766"/>
                    <a:pt x="46597" y="9176"/>
                    <a:pt x="46179" y="7607"/>
                  </a:cubicBezTo>
                  <a:cubicBezTo>
                    <a:pt x="45133" y="3882"/>
                    <a:pt x="41157" y="2585"/>
                    <a:pt x="37830" y="1539"/>
                  </a:cubicBezTo>
                  <a:cubicBezTo>
                    <a:pt x="35831" y="898"/>
                    <a:pt x="33777" y="528"/>
                    <a:pt x="31686" y="528"/>
                  </a:cubicBezTo>
                  <a:cubicBezTo>
                    <a:pt x="31524" y="528"/>
                    <a:pt x="31361" y="530"/>
                    <a:pt x="31198" y="534"/>
                  </a:cubicBezTo>
                  <a:cubicBezTo>
                    <a:pt x="30382" y="576"/>
                    <a:pt x="29461" y="618"/>
                    <a:pt x="28729" y="1037"/>
                  </a:cubicBezTo>
                  <a:cubicBezTo>
                    <a:pt x="28038" y="1434"/>
                    <a:pt x="27620" y="2166"/>
                    <a:pt x="26866" y="2397"/>
                  </a:cubicBezTo>
                  <a:cubicBezTo>
                    <a:pt x="26678" y="2376"/>
                    <a:pt x="26657" y="2376"/>
                    <a:pt x="26574" y="2145"/>
                  </a:cubicBezTo>
                  <a:cubicBezTo>
                    <a:pt x="26532" y="1978"/>
                    <a:pt x="26427" y="1853"/>
                    <a:pt x="26343" y="1727"/>
                  </a:cubicBezTo>
                  <a:cubicBezTo>
                    <a:pt x="26134" y="1413"/>
                    <a:pt x="25820" y="1141"/>
                    <a:pt x="25506" y="932"/>
                  </a:cubicBezTo>
                  <a:cubicBezTo>
                    <a:pt x="24753" y="430"/>
                    <a:pt x="23833" y="262"/>
                    <a:pt x="22933" y="116"/>
                  </a:cubicBezTo>
                  <a:cubicBezTo>
                    <a:pt x="22324" y="36"/>
                    <a:pt x="21706" y="0"/>
                    <a:pt x="210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2344025" y="4207925"/>
              <a:ext cx="106225" cy="39775"/>
            </a:xfrm>
            <a:custGeom>
              <a:rect b="b" l="l" r="r" t="t"/>
              <a:pathLst>
                <a:path extrusionOk="0" h="1591" w="4249">
                  <a:moveTo>
                    <a:pt x="3432" y="458"/>
                  </a:moveTo>
                  <a:cubicBezTo>
                    <a:pt x="3432" y="458"/>
                    <a:pt x="3432" y="458"/>
                    <a:pt x="3432" y="458"/>
                  </a:cubicBezTo>
                  <a:lnTo>
                    <a:pt x="3432" y="458"/>
                  </a:lnTo>
                  <a:cubicBezTo>
                    <a:pt x="3432" y="458"/>
                    <a:pt x="3432" y="458"/>
                    <a:pt x="3432" y="458"/>
                  </a:cubicBezTo>
                  <a:lnTo>
                    <a:pt x="3432" y="458"/>
                  </a:lnTo>
                  <a:cubicBezTo>
                    <a:pt x="3432" y="458"/>
                    <a:pt x="3432" y="458"/>
                    <a:pt x="3432" y="458"/>
                  </a:cubicBezTo>
                  <a:close/>
                  <a:moveTo>
                    <a:pt x="3497" y="252"/>
                  </a:moveTo>
                  <a:cubicBezTo>
                    <a:pt x="3450" y="252"/>
                    <a:pt x="3387" y="287"/>
                    <a:pt x="3432" y="332"/>
                  </a:cubicBezTo>
                  <a:cubicBezTo>
                    <a:pt x="3453" y="395"/>
                    <a:pt x="3474" y="416"/>
                    <a:pt x="3516" y="458"/>
                  </a:cubicBezTo>
                  <a:lnTo>
                    <a:pt x="3474" y="458"/>
                  </a:lnTo>
                  <a:cubicBezTo>
                    <a:pt x="3461" y="458"/>
                    <a:pt x="3447" y="458"/>
                    <a:pt x="3432" y="458"/>
                  </a:cubicBezTo>
                  <a:lnTo>
                    <a:pt x="3432" y="458"/>
                  </a:lnTo>
                  <a:cubicBezTo>
                    <a:pt x="3516" y="563"/>
                    <a:pt x="3579" y="667"/>
                    <a:pt x="3683" y="771"/>
                  </a:cubicBezTo>
                  <a:cubicBezTo>
                    <a:pt x="3782" y="871"/>
                    <a:pt x="4013" y="1045"/>
                    <a:pt x="4162" y="1045"/>
                  </a:cubicBezTo>
                  <a:cubicBezTo>
                    <a:pt x="4170" y="1045"/>
                    <a:pt x="4178" y="1045"/>
                    <a:pt x="4185" y="1043"/>
                  </a:cubicBezTo>
                  <a:cubicBezTo>
                    <a:pt x="4206" y="1043"/>
                    <a:pt x="4248" y="1023"/>
                    <a:pt x="4206" y="981"/>
                  </a:cubicBezTo>
                  <a:cubicBezTo>
                    <a:pt x="4248" y="855"/>
                    <a:pt x="4039" y="813"/>
                    <a:pt x="3934" y="730"/>
                  </a:cubicBezTo>
                  <a:cubicBezTo>
                    <a:pt x="3767" y="625"/>
                    <a:pt x="3641" y="458"/>
                    <a:pt x="3537" y="269"/>
                  </a:cubicBezTo>
                  <a:cubicBezTo>
                    <a:pt x="3531" y="258"/>
                    <a:pt x="3515" y="252"/>
                    <a:pt x="3497" y="252"/>
                  </a:cubicBezTo>
                  <a:close/>
                  <a:moveTo>
                    <a:pt x="784" y="0"/>
                  </a:moveTo>
                  <a:cubicBezTo>
                    <a:pt x="754" y="0"/>
                    <a:pt x="718" y="25"/>
                    <a:pt x="733" y="39"/>
                  </a:cubicBezTo>
                  <a:cubicBezTo>
                    <a:pt x="942" y="499"/>
                    <a:pt x="1214" y="876"/>
                    <a:pt x="1591" y="1169"/>
                  </a:cubicBezTo>
                  <a:cubicBezTo>
                    <a:pt x="1465" y="1232"/>
                    <a:pt x="1361" y="1274"/>
                    <a:pt x="1235" y="1336"/>
                  </a:cubicBezTo>
                  <a:cubicBezTo>
                    <a:pt x="1047" y="1127"/>
                    <a:pt x="838" y="939"/>
                    <a:pt x="649" y="730"/>
                  </a:cubicBezTo>
                  <a:cubicBezTo>
                    <a:pt x="609" y="669"/>
                    <a:pt x="217" y="159"/>
                    <a:pt x="171" y="144"/>
                  </a:cubicBezTo>
                  <a:lnTo>
                    <a:pt x="171" y="144"/>
                  </a:lnTo>
                  <a:cubicBezTo>
                    <a:pt x="186" y="141"/>
                    <a:pt x="168" y="123"/>
                    <a:pt x="168" y="123"/>
                  </a:cubicBezTo>
                  <a:cubicBezTo>
                    <a:pt x="1" y="123"/>
                    <a:pt x="314" y="541"/>
                    <a:pt x="314" y="562"/>
                  </a:cubicBezTo>
                  <a:cubicBezTo>
                    <a:pt x="482" y="771"/>
                    <a:pt x="628" y="960"/>
                    <a:pt x="817" y="1148"/>
                  </a:cubicBezTo>
                  <a:cubicBezTo>
                    <a:pt x="900" y="1232"/>
                    <a:pt x="963" y="1336"/>
                    <a:pt x="1047" y="1399"/>
                  </a:cubicBezTo>
                  <a:cubicBezTo>
                    <a:pt x="963" y="1441"/>
                    <a:pt x="921" y="1462"/>
                    <a:pt x="838" y="1483"/>
                  </a:cubicBezTo>
                  <a:cubicBezTo>
                    <a:pt x="761" y="1502"/>
                    <a:pt x="806" y="1590"/>
                    <a:pt x="847" y="1590"/>
                  </a:cubicBezTo>
                  <a:cubicBezTo>
                    <a:pt x="851" y="1590"/>
                    <a:pt x="855" y="1589"/>
                    <a:pt x="858" y="1588"/>
                  </a:cubicBezTo>
                  <a:cubicBezTo>
                    <a:pt x="942" y="1567"/>
                    <a:pt x="1047" y="1546"/>
                    <a:pt x="1130" y="1504"/>
                  </a:cubicBezTo>
                  <a:cubicBezTo>
                    <a:pt x="1151" y="1546"/>
                    <a:pt x="1172" y="1567"/>
                    <a:pt x="1214" y="1567"/>
                  </a:cubicBezTo>
                  <a:cubicBezTo>
                    <a:pt x="1228" y="1576"/>
                    <a:pt x="1243" y="1580"/>
                    <a:pt x="1257" y="1580"/>
                  </a:cubicBezTo>
                  <a:cubicBezTo>
                    <a:pt x="1308" y="1580"/>
                    <a:pt x="1351" y="1527"/>
                    <a:pt x="1319" y="1462"/>
                  </a:cubicBezTo>
                  <a:cubicBezTo>
                    <a:pt x="1465" y="1399"/>
                    <a:pt x="1591" y="1357"/>
                    <a:pt x="1758" y="1295"/>
                  </a:cubicBezTo>
                  <a:cubicBezTo>
                    <a:pt x="1779" y="1336"/>
                    <a:pt x="1800" y="1336"/>
                    <a:pt x="1863" y="1357"/>
                  </a:cubicBezTo>
                  <a:cubicBezTo>
                    <a:pt x="1870" y="1361"/>
                    <a:pt x="1879" y="1363"/>
                    <a:pt x="1888" y="1363"/>
                  </a:cubicBezTo>
                  <a:cubicBezTo>
                    <a:pt x="1931" y="1363"/>
                    <a:pt x="1985" y="1325"/>
                    <a:pt x="1967" y="1274"/>
                  </a:cubicBezTo>
                  <a:cubicBezTo>
                    <a:pt x="1967" y="1253"/>
                    <a:pt x="1967" y="1253"/>
                    <a:pt x="1946" y="1232"/>
                  </a:cubicBezTo>
                  <a:cubicBezTo>
                    <a:pt x="2051" y="1190"/>
                    <a:pt x="2114" y="1148"/>
                    <a:pt x="2218" y="1127"/>
                  </a:cubicBezTo>
                  <a:cubicBezTo>
                    <a:pt x="2281" y="1127"/>
                    <a:pt x="2365" y="1085"/>
                    <a:pt x="2407" y="1043"/>
                  </a:cubicBezTo>
                  <a:lnTo>
                    <a:pt x="2407" y="1023"/>
                  </a:lnTo>
                  <a:cubicBezTo>
                    <a:pt x="2470" y="981"/>
                    <a:pt x="2532" y="960"/>
                    <a:pt x="2595" y="939"/>
                  </a:cubicBezTo>
                  <a:cubicBezTo>
                    <a:pt x="2733" y="1077"/>
                    <a:pt x="2927" y="1234"/>
                    <a:pt x="3124" y="1234"/>
                  </a:cubicBezTo>
                  <a:cubicBezTo>
                    <a:pt x="3136" y="1234"/>
                    <a:pt x="3148" y="1233"/>
                    <a:pt x="3160" y="1232"/>
                  </a:cubicBezTo>
                  <a:cubicBezTo>
                    <a:pt x="3202" y="1232"/>
                    <a:pt x="3244" y="1169"/>
                    <a:pt x="3202" y="1148"/>
                  </a:cubicBezTo>
                  <a:cubicBezTo>
                    <a:pt x="3118" y="1064"/>
                    <a:pt x="3034" y="1043"/>
                    <a:pt x="2951" y="981"/>
                  </a:cubicBezTo>
                  <a:cubicBezTo>
                    <a:pt x="2888" y="960"/>
                    <a:pt x="2825" y="918"/>
                    <a:pt x="2742" y="855"/>
                  </a:cubicBezTo>
                  <a:cubicBezTo>
                    <a:pt x="2846" y="813"/>
                    <a:pt x="2951" y="771"/>
                    <a:pt x="3034" y="730"/>
                  </a:cubicBezTo>
                  <a:cubicBezTo>
                    <a:pt x="3055" y="709"/>
                    <a:pt x="3118" y="709"/>
                    <a:pt x="3139" y="667"/>
                  </a:cubicBezTo>
                  <a:cubicBezTo>
                    <a:pt x="3279" y="853"/>
                    <a:pt x="3442" y="994"/>
                    <a:pt x="3602" y="994"/>
                  </a:cubicBezTo>
                  <a:cubicBezTo>
                    <a:pt x="3658" y="994"/>
                    <a:pt x="3713" y="977"/>
                    <a:pt x="3767" y="939"/>
                  </a:cubicBezTo>
                  <a:cubicBezTo>
                    <a:pt x="3788" y="918"/>
                    <a:pt x="3788" y="876"/>
                    <a:pt x="3746" y="876"/>
                  </a:cubicBezTo>
                  <a:cubicBezTo>
                    <a:pt x="3558" y="855"/>
                    <a:pt x="3411" y="709"/>
                    <a:pt x="3307" y="604"/>
                  </a:cubicBezTo>
                  <a:lnTo>
                    <a:pt x="3265" y="562"/>
                  </a:lnTo>
                  <a:cubicBezTo>
                    <a:pt x="3327" y="541"/>
                    <a:pt x="3348" y="520"/>
                    <a:pt x="3411" y="499"/>
                  </a:cubicBezTo>
                  <a:cubicBezTo>
                    <a:pt x="3431" y="499"/>
                    <a:pt x="3432" y="462"/>
                    <a:pt x="3432" y="458"/>
                  </a:cubicBezTo>
                  <a:lnTo>
                    <a:pt x="3432" y="458"/>
                  </a:lnTo>
                  <a:cubicBezTo>
                    <a:pt x="3377" y="459"/>
                    <a:pt x="3314" y="466"/>
                    <a:pt x="3265" y="499"/>
                  </a:cubicBezTo>
                  <a:cubicBezTo>
                    <a:pt x="3139" y="353"/>
                    <a:pt x="3014" y="207"/>
                    <a:pt x="2909" y="39"/>
                  </a:cubicBezTo>
                  <a:cubicBezTo>
                    <a:pt x="2903" y="34"/>
                    <a:pt x="2895" y="31"/>
                    <a:pt x="2886" y="31"/>
                  </a:cubicBezTo>
                  <a:cubicBezTo>
                    <a:pt x="2860" y="31"/>
                    <a:pt x="2831" y="50"/>
                    <a:pt x="2846" y="81"/>
                  </a:cubicBezTo>
                  <a:cubicBezTo>
                    <a:pt x="2909" y="144"/>
                    <a:pt x="3014" y="332"/>
                    <a:pt x="3118" y="520"/>
                  </a:cubicBezTo>
                  <a:cubicBezTo>
                    <a:pt x="2951" y="562"/>
                    <a:pt x="2825" y="646"/>
                    <a:pt x="2679" y="709"/>
                  </a:cubicBezTo>
                  <a:cubicBezTo>
                    <a:pt x="2490" y="520"/>
                    <a:pt x="2365" y="311"/>
                    <a:pt x="2218" y="102"/>
                  </a:cubicBezTo>
                  <a:cubicBezTo>
                    <a:pt x="2212" y="83"/>
                    <a:pt x="2198" y="75"/>
                    <a:pt x="2182" y="75"/>
                  </a:cubicBezTo>
                  <a:cubicBezTo>
                    <a:pt x="2146" y="75"/>
                    <a:pt x="2099" y="115"/>
                    <a:pt x="2114" y="144"/>
                  </a:cubicBezTo>
                  <a:cubicBezTo>
                    <a:pt x="2218" y="395"/>
                    <a:pt x="2365" y="604"/>
                    <a:pt x="2511" y="771"/>
                  </a:cubicBezTo>
                  <a:cubicBezTo>
                    <a:pt x="2490" y="771"/>
                    <a:pt x="2490" y="813"/>
                    <a:pt x="2470" y="813"/>
                  </a:cubicBezTo>
                  <a:cubicBezTo>
                    <a:pt x="2386" y="834"/>
                    <a:pt x="2281" y="876"/>
                    <a:pt x="2198" y="918"/>
                  </a:cubicBezTo>
                  <a:cubicBezTo>
                    <a:pt x="2072" y="834"/>
                    <a:pt x="1967" y="730"/>
                    <a:pt x="1884" y="625"/>
                  </a:cubicBezTo>
                  <a:cubicBezTo>
                    <a:pt x="1737" y="437"/>
                    <a:pt x="1591" y="227"/>
                    <a:pt x="1423" y="81"/>
                  </a:cubicBezTo>
                  <a:cubicBezTo>
                    <a:pt x="1404" y="62"/>
                    <a:pt x="1384" y="53"/>
                    <a:pt x="1367" y="53"/>
                  </a:cubicBezTo>
                  <a:cubicBezTo>
                    <a:pt x="1309" y="53"/>
                    <a:pt x="1271" y="142"/>
                    <a:pt x="1319" y="207"/>
                  </a:cubicBezTo>
                  <a:cubicBezTo>
                    <a:pt x="1528" y="437"/>
                    <a:pt x="1674" y="709"/>
                    <a:pt x="1905" y="939"/>
                  </a:cubicBezTo>
                  <a:cubicBezTo>
                    <a:pt x="1946" y="960"/>
                    <a:pt x="1988" y="981"/>
                    <a:pt x="2009" y="1023"/>
                  </a:cubicBezTo>
                  <a:cubicBezTo>
                    <a:pt x="1967" y="1043"/>
                    <a:pt x="1946" y="1043"/>
                    <a:pt x="1884" y="1064"/>
                  </a:cubicBezTo>
                  <a:cubicBezTo>
                    <a:pt x="1863" y="1023"/>
                    <a:pt x="1842" y="960"/>
                    <a:pt x="1842" y="918"/>
                  </a:cubicBezTo>
                  <a:cubicBezTo>
                    <a:pt x="1842" y="897"/>
                    <a:pt x="1826" y="887"/>
                    <a:pt x="1810" y="887"/>
                  </a:cubicBezTo>
                  <a:cubicBezTo>
                    <a:pt x="1795" y="887"/>
                    <a:pt x="1779" y="897"/>
                    <a:pt x="1779" y="918"/>
                  </a:cubicBezTo>
                  <a:cubicBezTo>
                    <a:pt x="1779" y="981"/>
                    <a:pt x="1779" y="1043"/>
                    <a:pt x="1800" y="1085"/>
                  </a:cubicBezTo>
                  <a:cubicBezTo>
                    <a:pt x="1382" y="834"/>
                    <a:pt x="1068" y="458"/>
                    <a:pt x="817" y="18"/>
                  </a:cubicBezTo>
                  <a:cubicBezTo>
                    <a:pt x="810" y="5"/>
                    <a:pt x="798" y="0"/>
                    <a:pt x="7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2296950" y="4115950"/>
              <a:ext cx="81100" cy="44950"/>
            </a:xfrm>
            <a:custGeom>
              <a:rect b="b" l="l" r="r" t="t"/>
              <a:pathLst>
                <a:path extrusionOk="0" h="1798" w="3244">
                  <a:moveTo>
                    <a:pt x="1090" y="1"/>
                  </a:moveTo>
                  <a:cubicBezTo>
                    <a:pt x="1051" y="1"/>
                    <a:pt x="1031" y="45"/>
                    <a:pt x="1047" y="77"/>
                  </a:cubicBezTo>
                  <a:lnTo>
                    <a:pt x="1444" y="642"/>
                  </a:lnTo>
                  <a:cubicBezTo>
                    <a:pt x="1172" y="684"/>
                    <a:pt x="942" y="789"/>
                    <a:pt x="712" y="893"/>
                  </a:cubicBezTo>
                  <a:cubicBezTo>
                    <a:pt x="482" y="642"/>
                    <a:pt x="210" y="349"/>
                    <a:pt x="63" y="57"/>
                  </a:cubicBezTo>
                  <a:cubicBezTo>
                    <a:pt x="63" y="46"/>
                    <a:pt x="48" y="41"/>
                    <a:pt x="32" y="41"/>
                  </a:cubicBezTo>
                  <a:cubicBezTo>
                    <a:pt x="16" y="41"/>
                    <a:pt x="0" y="46"/>
                    <a:pt x="0" y="57"/>
                  </a:cubicBezTo>
                  <a:cubicBezTo>
                    <a:pt x="63" y="370"/>
                    <a:pt x="272" y="642"/>
                    <a:pt x="440" y="873"/>
                  </a:cubicBezTo>
                  <a:cubicBezTo>
                    <a:pt x="482" y="914"/>
                    <a:pt x="524" y="977"/>
                    <a:pt x="544" y="1019"/>
                  </a:cubicBezTo>
                  <a:cubicBezTo>
                    <a:pt x="544" y="1061"/>
                    <a:pt x="586" y="1103"/>
                    <a:pt x="607" y="1103"/>
                  </a:cubicBezTo>
                  <a:cubicBezTo>
                    <a:pt x="796" y="1375"/>
                    <a:pt x="1047" y="1689"/>
                    <a:pt x="1277" y="1793"/>
                  </a:cubicBezTo>
                  <a:cubicBezTo>
                    <a:pt x="1285" y="1796"/>
                    <a:pt x="1294" y="1797"/>
                    <a:pt x="1301" y="1797"/>
                  </a:cubicBezTo>
                  <a:cubicBezTo>
                    <a:pt x="1350" y="1797"/>
                    <a:pt x="1379" y="1746"/>
                    <a:pt x="1360" y="1709"/>
                  </a:cubicBezTo>
                  <a:cubicBezTo>
                    <a:pt x="1277" y="1479"/>
                    <a:pt x="1005" y="1228"/>
                    <a:pt x="816" y="1019"/>
                  </a:cubicBezTo>
                  <a:cubicBezTo>
                    <a:pt x="1005" y="956"/>
                    <a:pt x="1277" y="873"/>
                    <a:pt x="1528" y="789"/>
                  </a:cubicBezTo>
                  <a:cubicBezTo>
                    <a:pt x="1653" y="977"/>
                    <a:pt x="1779" y="1228"/>
                    <a:pt x="1988" y="1333"/>
                  </a:cubicBezTo>
                  <a:cubicBezTo>
                    <a:pt x="1993" y="1343"/>
                    <a:pt x="2002" y="1347"/>
                    <a:pt x="2012" y="1347"/>
                  </a:cubicBezTo>
                  <a:cubicBezTo>
                    <a:pt x="2043" y="1347"/>
                    <a:pt x="2088" y="1307"/>
                    <a:pt x="2072" y="1291"/>
                  </a:cubicBezTo>
                  <a:cubicBezTo>
                    <a:pt x="2051" y="1082"/>
                    <a:pt x="1863" y="914"/>
                    <a:pt x="1737" y="768"/>
                  </a:cubicBezTo>
                  <a:lnTo>
                    <a:pt x="1800" y="768"/>
                  </a:lnTo>
                  <a:cubicBezTo>
                    <a:pt x="1946" y="956"/>
                    <a:pt x="2114" y="1103"/>
                    <a:pt x="2323" y="1207"/>
                  </a:cubicBezTo>
                  <a:cubicBezTo>
                    <a:pt x="2334" y="1211"/>
                    <a:pt x="2345" y="1213"/>
                    <a:pt x="2356" y="1213"/>
                  </a:cubicBezTo>
                  <a:cubicBezTo>
                    <a:pt x="2411" y="1213"/>
                    <a:pt x="2462" y="1172"/>
                    <a:pt x="2428" y="1103"/>
                  </a:cubicBezTo>
                  <a:cubicBezTo>
                    <a:pt x="2428" y="1082"/>
                    <a:pt x="2407" y="714"/>
                    <a:pt x="2386" y="685"/>
                  </a:cubicBezTo>
                  <a:lnTo>
                    <a:pt x="2386" y="685"/>
                  </a:lnTo>
                  <a:cubicBezTo>
                    <a:pt x="2491" y="810"/>
                    <a:pt x="2574" y="957"/>
                    <a:pt x="2637" y="1082"/>
                  </a:cubicBezTo>
                  <a:cubicBezTo>
                    <a:pt x="2783" y="1270"/>
                    <a:pt x="2909" y="1500"/>
                    <a:pt x="3118" y="1605"/>
                  </a:cubicBezTo>
                  <a:cubicBezTo>
                    <a:pt x="3202" y="1605"/>
                    <a:pt x="3244" y="1584"/>
                    <a:pt x="3223" y="1521"/>
                  </a:cubicBezTo>
                  <a:cubicBezTo>
                    <a:pt x="3034" y="1186"/>
                    <a:pt x="2721" y="810"/>
                    <a:pt x="2407" y="559"/>
                  </a:cubicBezTo>
                  <a:cubicBezTo>
                    <a:pt x="2386" y="559"/>
                    <a:pt x="2386" y="559"/>
                    <a:pt x="2386" y="580"/>
                  </a:cubicBezTo>
                  <a:cubicBezTo>
                    <a:pt x="2386" y="705"/>
                    <a:pt x="2386" y="852"/>
                    <a:pt x="2365" y="977"/>
                  </a:cubicBezTo>
                  <a:cubicBezTo>
                    <a:pt x="2072" y="768"/>
                    <a:pt x="1863" y="517"/>
                    <a:pt x="1653" y="224"/>
                  </a:cubicBezTo>
                  <a:cubicBezTo>
                    <a:pt x="1647" y="211"/>
                    <a:pt x="1638" y="206"/>
                    <a:pt x="1630" y="206"/>
                  </a:cubicBezTo>
                  <a:cubicBezTo>
                    <a:pt x="1611" y="206"/>
                    <a:pt x="1591" y="230"/>
                    <a:pt x="1591" y="245"/>
                  </a:cubicBezTo>
                  <a:cubicBezTo>
                    <a:pt x="1632" y="370"/>
                    <a:pt x="1674" y="475"/>
                    <a:pt x="1758" y="580"/>
                  </a:cubicBezTo>
                  <a:lnTo>
                    <a:pt x="1653" y="580"/>
                  </a:lnTo>
                  <a:cubicBezTo>
                    <a:pt x="1486" y="370"/>
                    <a:pt x="1319" y="161"/>
                    <a:pt x="1130" y="15"/>
                  </a:cubicBezTo>
                  <a:cubicBezTo>
                    <a:pt x="1116" y="5"/>
                    <a:pt x="1102" y="1"/>
                    <a:pt x="1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2142800" y="4108025"/>
              <a:ext cx="61075" cy="50250"/>
            </a:xfrm>
            <a:custGeom>
              <a:rect b="b" l="l" r="r" t="t"/>
              <a:pathLst>
                <a:path extrusionOk="0" h="2010" w="2443">
                  <a:moveTo>
                    <a:pt x="2376" y="1"/>
                  </a:moveTo>
                  <a:cubicBezTo>
                    <a:pt x="2370" y="1"/>
                    <a:pt x="2364" y="6"/>
                    <a:pt x="2358" y="18"/>
                  </a:cubicBezTo>
                  <a:cubicBezTo>
                    <a:pt x="1961" y="332"/>
                    <a:pt x="1584" y="646"/>
                    <a:pt x="1145" y="897"/>
                  </a:cubicBezTo>
                  <a:cubicBezTo>
                    <a:pt x="956" y="1022"/>
                    <a:pt x="789" y="1127"/>
                    <a:pt x="601" y="1273"/>
                  </a:cubicBezTo>
                  <a:cubicBezTo>
                    <a:pt x="475" y="1336"/>
                    <a:pt x="371" y="1399"/>
                    <a:pt x="266" y="1482"/>
                  </a:cubicBezTo>
                  <a:cubicBezTo>
                    <a:pt x="224" y="1503"/>
                    <a:pt x="224" y="1524"/>
                    <a:pt x="287" y="1545"/>
                  </a:cubicBezTo>
                  <a:cubicBezTo>
                    <a:pt x="182" y="1650"/>
                    <a:pt x="99" y="1734"/>
                    <a:pt x="15" y="1838"/>
                  </a:cubicBezTo>
                  <a:cubicBezTo>
                    <a:pt x="0" y="1853"/>
                    <a:pt x="16" y="1877"/>
                    <a:pt x="27" y="1877"/>
                  </a:cubicBezTo>
                  <a:cubicBezTo>
                    <a:pt x="32" y="1877"/>
                    <a:pt x="36" y="1872"/>
                    <a:pt x="36" y="1859"/>
                  </a:cubicBezTo>
                  <a:cubicBezTo>
                    <a:pt x="182" y="1713"/>
                    <a:pt x="329" y="1587"/>
                    <a:pt x="517" y="1482"/>
                  </a:cubicBezTo>
                  <a:cubicBezTo>
                    <a:pt x="643" y="1420"/>
                    <a:pt x="810" y="1378"/>
                    <a:pt x="936" y="1315"/>
                  </a:cubicBezTo>
                  <a:lnTo>
                    <a:pt x="1480" y="1085"/>
                  </a:lnTo>
                  <a:lnTo>
                    <a:pt x="1480" y="1085"/>
                  </a:lnTo>
                  <a:cubicBezTo>
                    <a:pt x="1375" y="1190"/>
                    <a:pt x="1249" y="1273"/>
                    <a:pt x="1145" y="1336"/>
                  </a:cubicBezTo>
                  <a:cubicBezTo>
                    <a:pt x="915" y="1524"/>
                    <a:pt x="643" y="1713"/>
                    <a:pt x="454" y="1943"/>
                  </a:cubicBezTo>
                  <a:cubicBezTo>
                    <a:pt x="436" y="1961"/>
                    <a:pt x="480" y="2010"/>
                    <a:pt x="506" y="2010"/>
                  </a:cubicBezTo>
                  <a:cubicBezTo>
                    <a:pt x="510" y="2010"/>
                    <a:pt x="514" y="2008"/>
                    <a:pt x="517" y="2006"/>
                  </a:cubicBezTo>
                  <a:cubicBezTo>
                    <a:pt x="768" y="1796"/>
                    <a:pt x="1040" y="1608"/>
                    <a:pt x="1333" y="1420"/>
                  </a:cubicBezTo>
                  <a:cubicBezTo>
                    <a:pt x="1563" y="1273"/>
                    <a:pt x="1919" y="1064"/>
                    <a:pt x="2024" y="771"/>
                  </a:cubicBezTo>
                  <a:cubicBezTo>
                    <a:pt x="2055" y="724"/>
                    <a:pt x="2027" y="700"/>
                    <a:pt x="1994" y="700"/>
                  </a:cubicBezTo>
                  <a:cubicBezTo>
                    <a:pt x="1983" y="700"/>
                    <a:pt x="1971" y="703"/>
                    <a:pt x="1961" y="708"/>
                  </a:cubicBezTo>
                  <a:cubicBezTo>
                    <a:pt x="1814" y="792"/>
                    <a:pt x="1710" y="918"/>
                    <a:pt x="1584" y="1022"/>
                  </a:cubicBezTo>
                  <a:cubicBezTo>
                    <a:pt x="1584" y="1001"/>
                    <a:pt x="1563" y="980"/>
                    <a:pt x="1542" y="980"/>
                  </a:cubicBezTo>
                  <a:cubicBezTo>
                    <a:pt x="1480" y="980"/>
                    <a:pt x="1438" y="1001"/>
                    <a:pt x="1375" y="1022"/>
                  </a:cubicBezTo>
                  <a:cubicBezTo>
                    <a:pt x="1814" y="771"/>
                    <a:pt x="2212" y="499"/>
                    <a:pt x="2442" y="81"/>
                  </a:cubicBezTo>
                  <a:cubicBezTo>
                    <a:pt x="2412" y="35"/>
                    <a:pt x="2393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1922550" y="4030725"/>
              <a:ext cx="76250" cy="83500"/>
            </a:xfrm>
            <a:custGeom>
              <a:rect b="b" l="l" r="r" t="t"/>
              <a:pathLst>
                <a:path extrusionOk="0" h="3340" w="3050">
                  <a:moveTo>
                    <a:pt x="2494" y="2508"/>
                  </a:moveTo>
                  <a:cubicBezTo>
                    <a:pt x="2501" y="2512"/>
                    <a:pt x="2506" y="2517"/>
                    <a:pt x="2506" y="2524"/>
                  </a:cubicBezTo>
                  <a:cubicBezTo>
                    <a:pt x="2502" y="2519"/>
                    <a:pt x="2498" y="2513"/>
                    <a:pt x="2494" y="2508"/>
                  </a:cubicBezTo>
                  <a:close/>
                  <a:moveTo>
                    <a:pt x="1251" y="1269"/>
                  </a:moveTo>
                  <a:cubicBezTo>
                    <a:pt x="1397" y="1582"/>
                    <a:pt x="1543" y="1917"/>
                    <a:pt x="1690" y="2231"/>
                  </a:cubicBezTo>
                  <a:cubicBezTo>
                    <a:pt x="1648" y="2357"/>
                    <a:pt x="1606" y="2419"/>
                    <a:pt x="1606" y="2482"/>
                  </a:cubicBezTo>
                  <a:lnTo>
                    <a:pt x="1606" y="2545"/>
                  </a:lnTo>
                  <a:cubicBezTo>
                    <a:pt x="1439" y="2294"/>
                    <a:pt x="1271" y="2001"/>
                    <a:pt x="1146" y="1708"/>
                  </a:cubicBezTo>
                  <a:lnTo>
                    <a:pt x="1146" y="1687"/>
                  </a:lnTo>
                  <a:cubicBezTo>
                    <a:pt x="1167" y="1561"/>
                    <a:pt x="1188" y="1436"/>
                    <a:pt x="1251" y="1269"/>
                  </a:cubicBezTo>
                  <a:close/>
                  <a:moveTo>
                    <a:pt x="1815" y="2587"/>
                  </a:moveTo>
                  <a:cubicBezTo>
                    <a:pt x="1873" y="2683"/>
                    <a:pt x="1913" y="2779"/>
                    <a:pt x="1935" y="2875"/>
                  </a:cubicBezTo>
                  <a:lnTo>
                    <a:pt x="1935" y="2875"/>
                  </a:lnTo>
                  <a:cubicBezTo>
                    <a:pt x="1900" y="2785"/>
                    <a:pt x="1860" y="2696"/>
                    <a:pt x="1815" y="2608"/>
                  </a:cubicBezTo>
                  <a:lnTo>
                    <a:pt x="1815" y="2587"/>
                  </a:lnTo>
                  <a:close/>
                  <a:moveTo>
                    <a:pt x="308" y="1"/>
                  </a:moveTo>
                  <a:cubicBezTo>
                    <a:pt x="296" y="1"/>
                    <a:pt x="288" y="15"/>
                    <a:pt x="288" y="55"/>
                  </a:cubicBezTo>
                  <a:cubicBezTo>
                    <a:pt x="330" y="306"/>
                    <a:pt x="435" y="599"/>
                    <a:pt x="539" y="892"/>
                  </a:cubicBezTo>
                  <a:cubicBezTo>
                    <a:pt x="414" y="620"/>
                    <a:pt x="246" y="369"/>
                    <a:pt x="79" y="118"/>
                  </a:cubicBezTo>
                  <a:cubicBezTo>
                    <a:pt x="68" y="112"/>
                    <a:pt x="56" y="110"/>
                    <a:pt x="46" y="110"/>
                  </a:cubicBezTo>
                  <a:cubicBezTo>
                    <a:pt x="19" y="110"/>
                    <a:pt x="1" y="129"/>
                    <a:pt x="16" y="160"/>
                  </a:cubicBezTo>
                  <a:cubicBezTo>
                    <a:pt x="246" y="620"/>
                    <a:pt x="497" y="1059"/>
                    <a:pt x="707" y="1541"/>
                  </a:cubicBezTo>
                  <a:cubicBezTo>
                    <a:pt x="916" y="2043"/>
                    <a:pt x="1041" y="2524"/>
                    <a:pt x="1230" y="3026"/>
                  </a:cubicBezTo>
                  <a:cubicBezTo>
                    <a:pt x="1237" y="3049"/>
                    <a:pt x="1248" y="3058"/>
                    <a:pt x="1258" y="3058"/>
                  </a:cubicBezTo>
                  <a:cubicBezTo>
                    <a:pt x="1276" y="3058"/>
                    <a:pt x="1292" y="3032"/>
                    <a:pt x="1292" y="3005"/>
                  </a:cubicBezTo>
                  <a:cubicBezTo>
                    <a:pt x="1292" y="2922"/>
                    <a:pt x="1271" y="2880"/>
                    <a:pt x="1271" y="2796"/>
                  </a:cubicBezTo>
                  <a:lnTo>
                    <a:pt x="1271" y="2796"/>
                  </a:lnTo>
                  <a:cubicBezTo>
                    <a:pt x="1273" y="2797"/>
                    <a:pt x="1275" y="2797"/>
                    <a:pt x="1276" y="2797"/>
                  </a:cubicBezTo>
                  <a:cubicBezTo>
                    <a:pt x="1326" y="2797"/>
                    <a:pt x="1187" y="2459"/>
                    <a:pt x="1167" y="2398"/>
                  </a:cubicBezTo>
                  <a:lnTo>
                    <a:pt x="1083" y="2168"/>
                  </a:lnTo>
                  <a:cubicBezTo>
                    <a:pt x="1104" y="2168"/>
                    <a:pt x="1104" y="2168"/>
                    <a:pt x="1104" y="2147"/>
                  </a:cubicBezTo>
                  <a:cubicBezTo>
                    <a:pt x="1271" y="2398"/>
                    <a:pt x="1439" y="2670"/>
                    <a:pt x="1606" y="2922"/>
                  </a:cubicBezTo>
                  <a:cubicBezTo>
                    <a:pt x="1606" y="3005"/>
                    <a:pt x="1627" y="3026"/>
                    <a:pt x="1690" y="3026"/>
                  </a:cubicBezTo>
                  <a:cubicBezTo>
                    <a:pt x="1774" y="3131"/>
                    <a:pt x="1815" y="3214"/>
                    <a:pt x="1899" y="3319"/>
                  </a:cubicBezTo>
                  <a:cubicBezTo>
                    <a:pt x="1920" y="3333"/>
                    <a:pt x="1943" y="3340"/>
                    <a:pt x="1965" y="3340"/>
                  </a:cubicBezTo>
                  <a:cubicBezTo>
                    <a:pt x="2008" y="3340"/>
                    <a:pt x="2046" y="3312"/>
                    <a:pt x="2046" y="3256"/>
                  </a:cubicBezTo>
                  <a:cubicBezTo>
                    <a:pt x="2026" y="3150"/>
                    <a:pt x="1998" y="3047"/>
                    <a:pt x="1963" y="2948"/>
                  </a:cubicBezTo>
                  <a:lnTo>
                    <a:pt x="1963" y="2948"/>
                  </a:lnTo>
                  <a:cubicBezTo>
                    <a:pt x="2018" y="3057"/>
                    <a:pt x="2090" y="3125"/>
                    <a:pt x="2160" y="3125"/>
                  </a:cubicBezTo>
                  <a:cubicBezTo>
                    <a:pt x="2226" y="3125"/>
                    <a:pt x="2291" y="3064"/>
                    <a:pt x="2339" y="2922"/>
                  </a:cubicBezTo>
                  <a:cubicBezTo>
                    <a:pt x="2339" y="2901"/>
                    <a:pt x="2318" y="2901"/>
                    <a:pt x="2297" y="2901"/>
                  </a:cubicBezTo>
                  <a:cubicBezTo>
                    <a:pt x="2262" y="2953"/>
                    <a:pt x="2228" y="2975"/>
                    <a:pt x="2197" y="2975"/>
                  </a:cubicBezTo>
                  <a:cubicBezTo>
                    <a:pt x="2080" y="2975"/>
                    <a:pt x="1991" y="2669"/>
                    <a:pt x="1941" y="2587"/>
                  </a:cubicBezTo>
                  <a:cubicBezTo>
                    <a:pt x="1920" y="2503"/>
                    <a:pt x="1899" y="2461"/>
                    <a:pt x="1836" y="2378"/>
                  </a:cubicBezTo>
                  <a:cubicBezTo>
                    <a:pt x="1878" y="2273"/>
                    <a:pt x="1899" y="2168"/>
                    <a:pt x="1899" y="2147"/>
                  </a:cubicBezTo>
                  <a:cubicBezTo>
                    <a:pt x="1920" y="2085"/>
                    <a:pt x="1920" y="2043"/>
                    <a:pt x="1941" y="1980"/>
                  </a:cubicBezTo>
                  <a:cubicBezTo>
                    <a:pt x="2129" y="2315"/>
                    <a:pt x="2339" y="2670"/>
                    <a:pt x="2611" y="2922"/>
                  </a:cubicBezTo>
                  <a:cubicBezTo>
                    <a:pt x="2625" y="2943"/>
                    <a:pt x="2647" y="2953"/>
                    <a:pt x="2669" y="2953"/>
                  </a:cubicBezTo>
                  <a:cubicBezTo>
                    <a:pt x="2710" y="2953"/>
                    <a:pt x="2750" y="2921"/>
                    <a:pt x="2736" y="2880"/>
                  </a:cubicBezTo>
                  <a:cubicBezTo>
                    <a:pt x="2673" y="2712"/>
                    <a:pt x="2611" y="2587"/>
                    <a:pt x="2527" y="2461"/>
                  </a:cubicBezTo>
                  <a:cubicBezTo>
                    <a:pt x="2520" y="2448"/>
                    <a:pt x="2512" y="2443"/>
                    <a:pt x="2503" y="2443"/>
                  </a:cubicBezTo>
                  <a:cubicBezTo>
                    <a:pt x="2489" y="2443"/>
                    <a:pt x="2473" y="2458"/>
                    <a:pt x="2467" y="2471"/>
                  </a:cubicBezTo>
                  <a:lnTo>
                    <a:pt x="2467" y="2471"/>
                  </a:lnTo>
                  <a:cubicBezTo>
                    <a:pt x="2310" y="2255"/>
                    <a:pt x="2141" y="2022"/>
                    <a:pt x="2025" y="1771"/>
                  </a:cubicBezTo>
                  <a:cubicBezTo>
                    <a:pt x="2046" y="1666"/>
                    <a:pt x="2108" y="1561"/>
                    <a:pt x="2129" y="1457"/>
                  </a:cubicBezTo>
                  <a:cubicBezTo>
                    <a:pt x="2234" y="1666"/>
                    <a:pt x="2360" y="1875"/>
                    <a:pt x="2506" y="2064"/>
                  </a:cubicBezTo>
                  <a:cubicBezTo>
                    <a:pt x="2561" y="2173"/>
                    <a:pt x="2759" y="2505"/>
                    <a:pt x="2961" y="2505"/>
                  </a:cubicBezTo>
                  <a:cubicBezTo>
                    <a:pt x="2991" y="2505"/>
                    <a:pt x="3021" y="2498"/>
                    <a:pt x="3050" y="2482"/>
                  </a:cubicBezTo>
                  <a:cubicBezTo>
                    <a:pt x="3029" y="2461"/>
                    <a:pt x="3029" y="2398"/>
                    <a:pt x="3008" y="2398"/>
                  </a:cubicBezTo>
                  <a:cubicBezTo>
                    <a:pt x="2757" y="2378"/>
                    <a:pt x="2527" y="1875"/>
                    <a:pt x="2422" y="1729"/>
                  </a:cubicBezTo>
                  <a:cubicBezTo>
                    <a:pt x="2339" y="1582"/>
                    <a:pt x="2276" y="1436"/>
                    <a:pt x="2171" y="1310"/>
                  </a:cubicBezTo>
                  <a:cubicBezTo>
                    <a:pt x="2192" y="1227"/>
                    <a:pt x="2213" y="1143"/>
                    <a:pt x="2276" y="1101"/>
                  </a:cubicBezTo>
                  <a:cubicBezTo>
                    <a:pt x="2304" y="1045"/>
                    <a:pt x="2257" y="990"/>
                    <a:pt x="2205" y="990"/>
                  </a:cubicBezTo>
                  <a:cubicBezTo>
                    <a:pt x="2178" y="990"/>
                    <a:pt x="2150" y="1004"/>
                    <a:pt x="2129" y="1038"/>
                  </a:cubicBezTo>
                  <a:cubicBezTo>
                    <a:pt x="2108" y="1101"/>
                    <a:pt x="2088" y="1122"/>
                    <a:pt x="2088" y="1164"/>
                  </a:cubicBezTo>
                  <a:cubicBezTo>
                    <a:pt x="2025" y="1059"/>
                    <a:pt x="1983" y="955"/>
                    <a:pt x="1899" y="892"/>
                  </a:cubicBezTo>
                  <a:cubicBezTo>
                    <a:pt x="1893" y="873"/>
                    <a:pt x="1881" y="865"/>
                    <a:pt x="1867" y="865"/>
                  </a:cubicBezTo>
                  <a:cubicBezTo>
                    <a:pt x="1837" y="865"/>
                    <a:pt x="1801" y="905"/>
                    <a:pt x="1815" y="934"/>
                  </a:cubicBezTo>
                  <a:cubicBezTo>
                    <a:pt x="1878" y="1059"/>
                    <a:pt x="1962" y="1206"/>
                    <a:pt x="2025" y="1310"/>
                  </a:cubicBezTo>
                  <a:cubicBezTo>
                    <a:pt x="1983" y="1415"/>
                    <a:pt x="1962" y="1478"/>
                    <a:pt x="1899" y="1582"/>
                  </a:cubicBezTo>
                  <a:cubicBezTo>
                    <a:pt x="1753" y="1269"/>
                    <a:pt x="1585" y="955"/>
                    <a:pt x="1460" y="641"/>
                  </a:cubicBezTo>
                  <a:cubicBezTo>
                    <a:pt x="1460" y="633"/>
                    <a:pt x="1451" y="628"/>
                    <a:pt x="1441" y="628"/>
                  </a:cubicBezTo>
                  <a:cubicBezTo>
                    <a:pt x="1422" y="628"/>
                    <a:pt x="1397" y="643"/>
                    <a:pt x="1397" y="683"/>
                  </a:cubicBezTo>
                  <a:cubicBezTo>
                    <a:pt x="1502" y="1038"/>
                    <a:pt x="1648" y="1436"/>
                    <a:pt x="1815" y="1792"/>
                  </a:cubicBezTo>
                  <a:cubicBezTo>
                    <a:pt x="1774" y="1938"/>
                    <a:pt x="1753" y="2022"/>
                    <a:pt x="1711" y="2168"/>
                  </a:cubicBezTo>
                  <a:cubicBezTo>
                    <a:pt x="1711" y="2126"/>
                    <a:pt x="1690" y="2126"/>
                    <a:pt x="1690" y="2105"/>
                  </a:cubicBezTo>
                  <a:cubicBezTo>
                    <a:pt x="1564" y="1813"/>
                    <a:pt x="1397" y="1541"/>
                    <a:pt x="1271" y="1248"/>
                  </a:cubicBezTo>
                  <a:cubicBezTo>
                    <a:pt x="1292" y="1185"/>
                    <a:pt x="1292" y="1164"/>
                    <a:pt x="1334" y="1122"/>
                  </a:cubicBezTo>
                  <a:cubicBezTo>
                    <a:pt x="1362" y="1066"/>
                    <a:pt x="1306" y="1010"/>
                    <a:pt x="1254" y="1010"/>
                  </a:cubicBezTo>
                  <a:cubicBezTo>
                    <a:pt x="1227" y="1010"/>
                    <a:pt x="1202" y="1024"/>
                    <a:pt x="1188" y="1059"/>
                  </a:cubicBezTo>
                  <a:cubicBezTo>
                    <a:pt x="1146" y="955"/>
                    <a:pt x="1083" y="829"/>
                    <a:pt x="1041" y="725"/>
                  </a:cubicBezTo>
                  <a:cubicBezTo>
                    <a:pt x="1035" y="718"/>
                    <a:pt x="1027" y="716"/>
                    <a:pt x="1019" y="716"/>
                  </a:cubicBezTo>
                  <a:cubicBezTo>
                    <a:pt x="999" y="716"/>
                    <a:pt x="979" y="731"/>
                    <a:pt x="979" y="745"/>
                  </a:cubicBezTo>
                  <a:cubicBezTo>
                    <a:pt x="1041" y="892"/>
                    <a:pt x="1125" y="1017"/>
                    <a:pt x="1167" y="1143"/>
                  </a:cubicBezTo>
                  <a:cubicBezTo>
                    <a:pt x="1125" y="1269"/>
                    <a:pt x="1062" y="1415"/>
                    <a:pt x="1041" y="1541"/>
                  </a:cubicBezTo>
                  <a:cubicBezTo>
                    <a:pt x="811" y="1038"/>
                    <a:pt x="560" y="536"/>
                    <a:pt x="330" y="13"/>
                  </a:cubicBezTo>
                  <a:cubicBezTo>
                    <a:pt x="322" y="5"/>
                    <a:pt x="315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1999925" y="4052075"/>
              <a:ext cx="41775" cy="35475"/>
            </a:xfrm>
            <a:custGeom>
              <a:rect b="b" l="l" r="r" t="t"/>
              <a:pathLst>
                <a:path extrusionOk="0" h="1419" w="1671">
                  <a:moveTo>
                    <a:pt x="374" y="0"/>
                  </a:moveTo>
                  <a:cubicBezTo>
                    <a:pt x="346" y="0"/>
                    <a:pt x="328" y="22"/>
                    <a:pt x="353" y="59"/>
                  </a:cubicBezTo>
                  <a:cubicBezTo>
                    <a:pt x="478" y="352"/>
                    <a:pt x="583" y="624"/>
                    <a:pt x="687" y="896"/>
                  </a:cubicBezTo>
                  <a:cubicBezTo>
                    <a:pt x="687" y="938"/>
                    <a:pt x="666" y="979"/>
                    <a:pt x="666" y="1021"/>
                  </a:cubicBezTo>
                  <a:cubicBezTo>
                    <a:pt x="666" y="1082"/>
                    <a:pt x="666" y="1180"/>
                    <a:pt x="703" y="1207"/>
                  </a:cubicBezTo>
                  <a:lnTo>
                    <a:pt x="703" y="1207"/>
                  </a:lnTo>
                  <a:cubicBezTo>
                    <a:pt x="497" y="1081"/>
                    <a:pt x="351" y="894"/>
                    <a:pt x="185" y="687"/>
                  </a:cubicBezTo>
                  <a:cubicBezTo>
                    <a:pt x="173" y="656"/>
                    <a:pt x="150" y="643"/>
                    <a:pt x="126" y="643"/>
                  </a:cubicBezTo>
                  <a:cubicBezTo>
                    <a:pt x="67" y="643"/>
                    <a:pt x="0" y="717"/>
                    <a:pt x="60" y="791"/>
                  </a:cubicBezTo>
                  <a:cubicBezTo>
                    <a:pt x="164" y="938"/>
                    <a:pt x="269" y="1084"/>
                    <a:pt x="436" y="1189"/>
                  </a:cubicBezTo>
                  <a:cubicBezTo>
                    <a:pt x="487" y="1240"/>
                    <a:pt x="594" y="1305"/>
                    <a:pt x="699" y="1305"/>
                  </a:cubicBezTo>
                  <a:cubicBezTo>
                    <a:pt x="723" y="1305"/>
                    <a:pt x="748" y="1301"/>
                    <a:pt x="771" y="1293"/>
                  </a:cubicBezTo>
                  <a:cubicBezTo>
                    <a:pt x="792" y="1293"/>
                    <a:pt x="792" y="1231"/>
                    <a:pt x="771" y="1231"/>
                  </a:cubicBezTo>
                  <a:cubicBezTo>
                    <a:pt x="792" y="1231"/>
                    <a:pt x="813" y="1231"/>
                    <a:pt x="876" y="1168"/>
                  </a:cubicBezTo>
                  <a:cubicBezTo>
                    <a:pt x="943" y="1262"/>
                    <a:pt x="1046" y="1374"/>
                    <a:pt x="1121" y="1374"/>
                  </a:cubicBezTo>
                  <a:cubicBezTo>
                    <a:pt x="1162" y="1374"/>
                    <a:pt x="1196" y="1341"/>
                    <a:pt x="1210" y="1251"/>
                  </a:cubicBezTo>
                  <a:cubicBezTo>
                    <a:pt x="1210" y="1237"/>
                    <a:pt x="1200" y="1222"/>
                    <a:pt x="1186" y="1222"/>
                  </a:cubicBezTo>
                  <a:cubicBezTo>
                    <a:pt x="1181" y="1222"/>
                    <a:pt x="1175" y="1224"/>
                    <a:pt x="1169" y="1231"/>
                  </a:cubicBezTo>
                  <a:cubicBezTo>
                    <a:pt x="1139" y="1245"/>
                    <a:pt x="1130" y="1260"/>
                    <a:pt x="1120" y="1260"/>
                  </a:cubicBezTo>
                  <a:cubicBezTo>
                    <a:pt x="1116" y="1260"/>
                    <a:pt x="1112" y="1258"/>
                    <a:pt x="1106" y="1251"/>
                  </a:cubicBezTo>
                  <a:lnTo>
                    <a:pt x="1022" y="1168"/>
                  </a:lnTo>
                  <a:lnTo>
                    <a:pt x="876" y="938"/>
                  </a:lnTo>
                  <a:cubicBezTo>
                    <a:pt x="897" y="896"/>
                    <a:pt x="897" y="812"/>
                    <a:pt x="917" y="749"/>
                  </a:cubicBezTo>
                  <a:cubicBezTo>
                    <a:pt x="959" y="707"/>
                    <a:pt x="980" y="624"/>
                    <a:pt x="980" y="582"/>
                  </a:cubicBezTo>
                  <a:cubicBezTo>
                    <a:pt x="1064" y="707"/>
                    <a:pt x="1106" y="833"/>
                    <a:pt x="1189" y="959"/>
                  </a:cubicBezTo>
                  <a:cubicBezTo>
                    <a:pt x="1294" y="1147"/>
                    <a:pt x="1399" y="1356"/>
                    <a:pt x="1608" y="1419"/>
                  </a:cubicBezTo>
                  <a:cubicBezTo>
                    <a:pt x="1650" y="1356"/>
                    <a:pt x="1671" y="1314"/>
                    <a:pt x="1650" y="1314"/>
                  </a:cubicBezTo>
                  <a:cubicBezTo>
                    <a:pt x="1545" y="1126"/>
                    <a:pt x="1399" y="979"/>
                    <a:pt x="1273" y="791"/>
                  </a:cubicBezTo>
                  <a:cubicBezTo>
                    <a:pt x="1189" y="645"/>
                    <a:pt x="1106" y="561"/>
                    <a:pt x="1022" y="415"/>
                  </a:cubicBezTo>
                  <a:cubicBezTo>
                    <a:pt x="1043" y="310"/>
                    <a:pt x="1085" y="205"/>
                    <a:pt x="1085" y="101"/>
                  </a:cubicBezTo>
                  <a:cubicBezTo>
                    <a:pt x="1085" y="51"/>
                    <a:pt x="1047" y="25"/>
                    <a:pt x="1007" y="25"/>
                  </a:cubicBezTo>
                  <a:cubicBezTo>
                    <a:pt x="963" y="25"/>
                    <a:pt x="917" y="56"/>
                    <a:pt x="917" y="122"/>
                  </a:cubicBezTo>
                  <a:cubicBezTo>
                    <a:pt x="917" y="184"/>
                    <a:pt x="917" y="205"/>
                    <a:pt x="897" y="268"/>
                  </a:cubicBezTo>
                  <a:cubicBezTo>
                    <a:pt x="876" y="226"/>
                    <a:pt x="876" y="205"/>
                    <a:pt x="855" y="184"/>
                  </a:cubicBezTo>
                  <a:cubicBezTo>
                    <a:pt x="842" y="178"/>
                    <a:pt x="830" y="176"/>
                    <a:pt x="820" y="176"/>
                  </a:cubicBezTo>
                  <a:cubicBezTo>
                    <a:pt x="794" y="176"/>
                    <a:pt x="777" y="191"/>
                    <a:pt x="792" y="205"/>
                  </a:cubicBezTo>
                  <a:cubicBezTo>
                    <a:pt x="813" y="268"/>
                    <a:pt x="855" y="289"/>
                    <a:pt x="876" y="352"/>
                  </a:cubicBezTo>
                  <a:cubicBezTo>
                    <a:pt x="855" y="477"/>
                    <a:pt x="792" y="582"/>
                    <a:pt x="771" y="707"/>
                  </a:cubicBezTo>
                  <a:cubicBezTo>
                    <a:pt x="666" y="477"/>
                    <a:pt x="562" y="247"/>
                    <a:pt x="436" y="38"/>
                  </a:cubicBezTo>
                  <a:cubicBezTo>
                    <a:pt x="419" y="12"/>
                    <a:pt x="394" y="0"/>
                    <a:pt x="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2028225" y="4052075"/>
              <a:ext cx="53550" cy="79550"/>
            </a:xfrm>
            <a:custGeom>
              <a:rect b="b" l="l" r="r" t="t"/>
              <a:pathLst>
                <a:path extrusionOk="0" h="3182" w="2142">
                  <a:moveTo>
                    <a:pt x="506" y="0"/>
                  </a:moveTo>
                  <a:cubicBezTo>
                    <a:pt x="462" y="0"/>
                    <a:pt x="431" y="35"/>
                    <a:pt x="476" y="80"/>
                  </a:cubicBezTo>
                  <a:cubicBezTo>
                    <a:pt x="622" y="331"/>
                    <a:pt x="727" y="624"/>
                    <a:pt x="832" y="917"/>
                  </a:cubicBezTo>
                  <a:cubicBezTo>
                    <a:pt x="811" y="1000"/>
                    <a:pt x="790" y="1126"/>
                    <a:pt x="769" y="1231"/>
                  </a:cubicBezTo>
                  <a:cubicBezTo>
                    <a:pt x="581" y="833"/>
                    <a:pt x="392" y="456"/>
                    <a:pt x="141" y="101"/>
                  </a:cubicBezTo>
                  <a:cubicBezTo>
                    <a:pt x="124" y="89"/>
                    <a:pt x="106" y="84"/>
                    <a:pt x="89" y="84"/>
                  </a:cubicBezTo>
                  <a:cubicBezTo>
                    <a:pt x="41" y="84"/>
                    <a:pt x="0" y="123"/>
                    <a:pt x="16" y="184"/>
                  </a:cubicBezTo>
                  <a:cubicBezTo>
                    <a:pt x="371" y="645"/>
                    <a:pt x="476" y="1231"/>
                    <a:pt x="811" y="1670"/>
                  </a:cubicBezTo>
                  <a:cubicBezTo>
                    <a:pt x="819" y="1695"/>
                    <a:pt x="840" y="1706"/>
                    <a:pt x="863" y="1706"/>
                  </a:cubicBezTo>
                  <a:cubicBezTo>
                    <a:pt x="898" y="1706"/>
                    <a:pt x="936" y="1679"/>
                    <a:pt x="936" y="1628"/>
                  </a:cubicBezTo>
                  <a:cubicBezTo>
                    <a:pt x="936" y="1565"/>
                    <a:pt x="915" y="1524"/>
                    <a:pt x="915" y="1440"/>
                  </a:cubicBezTo>
                  <a:cubicBezTo>
                    <a:pt x="915" y="1356"/>
                    <a:pt x="936" y="1272"/>
                    <a:pt x="936" y="1231"/>
                  </a:cubicBezTo>
                  <a:lnTo>
                    <a:pt x="936" y="1251"/>
                  </a:lnTo>
                  <a:cubicBezTo>
                    <a:pt x="1041" y="1607"/>
                    <a:pt x="1187" y="1963"/>
                    <a:pt x="1438" y="2193"/>
                  </a:cubicBezTo>
                  <a:cubicBezTo>
                    <a:pt x="1451" y="2205"/>
                    <a:pt x="1465" y="2210"/>
                    <a:pt x="1478" y="2210"/>
                  </a:cubicBezTo>
                  <a:cubicBezTo>
                    <a:pt x="1510" y="2210"/>
                    <a:pt x="1537" y="2181"/>
                    <a:pt x="1522" y="2151"/>
                  </a:cubicBezTo>
                  <a:cubicBezTo>
                    <a:pt x="1397" y="1775"/>
                    <a:pt x="1208" y="1440"/>
                    <a:pt x="1083" y="1105"/>
                  </a:cubicBezTo>
                  <a:cubicBezTo>
                    <a:pt x="1041" y="1042"/>
                    <a:pt x="1020" y="1000"/>
                    <a:pt x="999" y="917"/>
                  </a:cubicBezTo>
                  <a:lnTo>
                    <a:pt x="999" y="896"/>
                  </a:lnTo>
                  <a:cubicBezTo>
                    <a:pt x="999" y="833"/>
                    <a:pt x="1020" y="812"/>
                    <a:pt x="1020" y="749"/>
                  </a:cubicBezTo>
                  <a:cubicBezTo>
                    <a:pt x="1334" y="1544"/>
                    <a:pt x="1648" y="2360"/>
                    <a:pt x="2024" y="3135"/>
                  </a:cubicBezTo>
                  <a:cubicBezTo>
                    <a:pt x="2033" y="3168"/>
                    <a:pt x="2054" y="3181"/>
                    <a:pt x="2076" y="3181"/>
                  </a:cubicBezTo>
                  <a:cubicBezTo>
                    <a:pt x="2109" y="3181"/>
                    <a:pt x="2141" y="3151"/>
                    <a:pt x="2129" y="3114"/>
                  </a:cubicBezTo>
                  <a:cubicBezTo>
                    <a:pt x="2108" y="2716"/>
                    <a:pt x="1982" y="2298"/>
                    <a:pt x="1815" y="1879"/>
                  </a:cubicBezTo>
                  <a:lnTo>
                    <a:pt x="1815" y="1754"/>
                  </a:lnTo>
                  <a:cubicBezTo>
                    <a:pt x="1815" y="1743"/>
                    <a:pt x="1805" y="1738"/>
                    <a:pt x="1794" y="1738"/>
                  </a:cubicBezTo>
                  <a:cubicBezTo>
                    <a:pt x="1784" y="1738"/>
                    <a:pt x="1773" y="1743"/>
                    <a:pt x="1773" y="1754"/>
                  </a:cubicBezTo>
                  <a:lnTo>
                    <a:pt x="1773" y="1837"/>
                  </a:lnTo>
                  <a:cubicBezTo>
                    <a:pt x="1606" y="1419"/>
                    <a:pt x="1397" y="979"/>
                    <a:pt x="1146" y="582"/>
                  </a:cubicBezTo>
                  <a:lnTo>
                    <a:pt x="1146" y="519"/>
                  </a:lnTo>
                  <a:cubicBezTo>
                    <a:pt x="1146" y="477"/>
                    <a:pt x="1146" y="373"/>
                    <a:pt x="1187" y="331"/>
                  </a:cubicBezTo>
                  <a:cubicBezTo>
                    <a:pt x="1187" y="331"/>
                    <a:pt x="1187" y="310"/>
                    <a:pt x="1146" y="310"/>
                  </a:cubicBezTo>
                  <a:lnTo>
                    <a:pt x="1041" y="415"/>
                  </a:lnTo>
                  <a:cubicBezTo>
                    <a:pt x="957" y="289"/>
                    <a:pt x="894" y="163"/>
                    <a:pt x="811" y="59"/>
                  </a:cubicBezTo>
                  <a:cubicBezTo>
                    <a:pt x="804" y="46"/>
                    <a:pt x="794" y="41"/>
                    <a:pt x="784" y="41"/>
                  </a:cubicBezTo>
                  <a:cubicBezTo>
                    <a:pt x="761" y="41"/>
                    <a:pt x="740" y="65"/>
                    <a:pt x="769" y="80"/>
                  </a:cubicBezTo>
                  <a:cubicBezTo>
                    <a:pt x="832" y="226"/>
                    <a:pt x="894" y="394"/>
                    <a:pt x="978" y="540"/>
                  </a:cubicBezTo>
                  <a:cubicBezTo>
                    <a:pt x="936" y="582"/>
                    <a:pt x="936" y="624"/>
                    <a:pt x="915" y="645"/>
                  </a:cubicBezTo>
                  <a:cubicBezTo>
                    <a:pt x="811" y="415"/>
                    <a:pt x="706" y="205"/>
                    <a:pt x="560" y="17"/>
                  </a:cubicBezTo>
                  <a:cubicBezTo>
                    <a:pt x="542" y="5"/>
                    <a:pt x="523" y="0"/>
                    <a:pt x="5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1880575" y="4265375"/>
              <a:ext cx="30550" cy="27100"/>
            </a:xfrm>
            <a:custGeom>
              <a:rect b="b" l="l" r="r" t="t"/>
              <a:pathLst>
                <a:path extrusionOk="0" h="1084" w="1222">
                  <a:moveTo>
                    <a:pt x="816" y="1"/>
                  </a:moveTo>
                  <a:cubicBezTo>
                    <a:pt x="774" y="43"/>
                    <a:pt x="733" y="64"/>
                    <a:pt x="670" y="126"/>
                  </a:cubicBezTo>
                  <a:cubicBezTo>
                    <a:pt x="628" y="106"/>
                    <a:pt x="607" y="106"/>
                    <a:pt x="544" y="64"/>
                  </a:cubicBezTo>
                  <a:cubicBezTo>
                    <a:pt x="523" y="64"/>
                    <a:pt x="523" y="106"/>
                    <a:pt x="523" y="106"/>
                  </a:cubicBezTo>
                  <a:cubicBezTo>
                    <a:pt x="544" y="126"/>
                    <a:pt x="607" y="147"/>
                    <a:pt x="628" y="168"/>
                  </a:cubicBezTo>
                  <a:cubicBezTo>
                    <a:pt x="544" y="273"/>
                    <a:pt x="461" y="357"/>
                    <a:pt x="398" y="461"/>
                  </a:cubicBezTo>
                  <a:cubicBezTo>
                    <a:pt x="356" y="524"/>
                    <a:pt x="293" y="587"/>
                    <a:pt x="209" y="670"/>
                  </a:cubicBezTo>
                  <a:cubicBezTo>
                    <a:pt x="189" y="670"/>
                    <a:pt x="147" y="650"/>
                    <a:pt x="105" y="650"/>
                  </a:cubicBezTo>
                  <a:cubicBezTo>
                    <a:pt x="42" y="650"/>
                    <a:pt x="21" y="691"/>
                    <a:pt x="42" y="754"/>
                  </a:cubicBezTo>
                  <a:cubicBezTo>
                    <a:pt x="63" y="754"/>
                    <a:pt x="63" y="775"/>
                    <a:pt x="105" y="796"/>
                  </a:cubicBezTo>
                  <a:cubicBezTo>
                    <a:pt x="42" y="901"/>
                    <a:pt x="0" y="1005"/>
                    <a:pt x="42" y="1068"/>
                  </a:cubicBezTo>
                  <a:cubicBezTo>
                    <a:pt x="42" y="1078"/>
                    <a:pt x="58" y="1084"/>
                    <a:pt x="73" y="1084"/>
                  </a:cubicBezTo>
                  <a:cubicBezTo>
                    <a:pt x="89" y="1084"/>
                    <a:pt x="105" y="1078"/>
                    <a:pt x="105" y="1068"/>
                  </a:cubicBezTo>
                  <a:cubicBezTo>
                    <a:pt x="147" y="1005"/>
                    <a:pt x="209" y="984"/>
                    <a:pt x="251" y="901"/>
                  </a:cubicBezTo>
                  <a:lnTo>
                    <a:pt x="272" y="880"/>
                  </a:lnTo>
                  <a:cubicBezTo>
                    <a:pt x="330" y="905"/>
                    <a:pt x="385" y="920"/>
                    <a:pt x="431" y="920"/>
                  </a:cubicBezTo>
                  <a:cubicBezTo>
                    <a:pt x="502" y="920"/>
                    <a:pt x="553" y="885"/>
                    <a:pt x="565" y="796"/>
                  </a:cubicBezTo>
                  <a:cubicBezTo>
                    <a:pt x="565" y="775"/>
                    <a:pt x="565" y="754"/>
                    <a:pt x="544" y="754"/>
                  </a:cubicBezTo>
                  <a:lnTo>
                    <a:pt x="377" y="754"/>
                  </a:lnTo>
                  <a:cubicBezTo>
                    <a:pt x="440" y="670"/>
                    <a:pt x="461" y="629"/>
                    <a:pt x="523" y="545"/>
                  </a:cubicBezTo>
                  <a:cubicBezTo>
                    <a:pt x="565" y="440"/>
                    <a:pt x="649" y="336"/>
                    <a:pt x="691" y="231"/>
                  </a:cubicBezTo>
                  <a:cubicBezTo>
                    <a:pt x="754" y="252"/>
                    <a:pt x="774" y="315"/>
                    <a:pt x="837" y="336"/>
                  </a:cubicBezTo>
                  <a:cubicBezTo>
                    <a:pt x="942" y="419"/>
                    <a:pt x="1026" y="524"/>
                    <a:pt x="1151" y="566"/>
                  </a:cubicBezTo>
                  <a:cubicBezTo>
                    <a:pt x="1158" y="579"/>
                    <a:pt x="1168" y="584"/>
                    <a:pt x="1178" y="584"/>
                  </a:cubicBezTo>
                  <a:cubicBezTo>
                    <a:pt x="1201" y="584"/>
                    <a:pt x="1222" y="559"/>
                    <a:pt x="1193" y="545"/>
                  </a:cubicBezTo>
                  <a:cubicBezTo>
                    <a:pt x="1130" y="398"/>
                    <a:pt x="942" y="252"/>
                    <a:pt x="754" y="189"/>
                  </a:cubicBezTo>
                  <a:lnTo>
                    <a:pt x="837" y="22"/>
                  </a:lnTo>
                  <a:cubicBezTo>
                    <a:pt x="837" y="1"/>
                    <a:pt x="816" y="1"/>
                    <a:pt x="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2043550" y="4167825"/>
              <a:ext cx="321350" cy="153900"/>
            </a:xfrm>
            <a:custGeom>
              <a:rect b="b" l="l" r="r" t="t"/>
              <a:pathLst>
                <a:path extrusionOk="0" h="6156" w="12854">
                  <a:moveTo>
                    <a:pt x="9048" y="2208"/>
                  </a:moveTo>
                  <a:cubicBezTo>
                    <a:pt x="9090" y="2250"/>
                    <a:pt x="9111" y="2334"/>
                    <a:pt x="9153" y="2375"/>
                  </a:cubicBezTo>
                  <a:cubicBezTo>
                    <a:pt x="9069" y="2417"/>
                    <a:pt x="8965" y="2459"/>
                    <a:pt x="8881" y="2522"/>
                  </a:cubicBezTo>
                  <a:cubicBezTo>
                    <a:pt x="8839" y="2459"/>
                    <a:pt x="8797" y="2417"/>
                    <a:pt x="8755" y="2334"/>
                  </a:cubicBezTo>
                  <a:cubicBezTo>
                    <a:pt x="8860" y="2292"/>
                    <a:pt x="8965" y="2250"/>
                    <a:pt x="9048" y="2208"/>
                  </a:cubicBezTo>
                  <a:close/>
                  <a:moveTo>
                    <a:pt x="11204" y="2417"/>
                  </a:moveTo>
                  <a:cubicBezTo>
                    <a:pt x="11266" y="2459"/>
                    <a:pt x="11308" y="2522"/>
                    <a:pt x="11350" y="2564"/>
                  </a:cubicBezTo>
                  <a:cubicBezTo>
                    <a:pt x="11350" y="2564"/>
                    <a:pt x="11350" y="2585"/>
                    <a:pt x="11371" y="2585"/>
                  </a:cubicBezTo>
                  <a:lnTo>
                    <a:pt x="11204" y="2668"/>
                  </a:lnTo>
                  <a:lnTo>
                    <a:pt x="11078" y="2543"/>
                  </a:lnTo>
                  <a:cubicBezTo>
                    <a:pt x="11099" y="2543"/>
                    <a:pt x="11141" y="2522"/>
                    <a:pt x="11162" y="2522"/>
                  </a:cubicBezTo>
                  <a:cubicBezTo>
                    <a:pt x="11204" y="2480"/>
                    <a:pt x="11204" y="2438"/>
                    <a:pt x="11204" y="2417"/>
                  </a:cubicBezTo>
                  <a:close/>
                  <a:moveTo>
                    <a:pt x="8588" y="2417"/>
                  </a:moveTo>
                  <a:cubicBezTo>
                    <a:pt x="8651" y="2459"/>
                    <a:pt x="8672" y="2543"/>
                    <a:pt x="8735" y="2585"/>
                  </a:cubicBezTo>
                  <a:cubicBezTo>
                    <a:pt x="8672" y="2627"/>
                    <a:pt x="8588" y="2668"/>
                    <a:pt x="8546" y="2689"/>
                  </a:cubicBezTo>
                  <a:cubicBezTo>
                    <a:pt x="8546" y="2668"/>
                    <a:pt x="8525" y="2668"/>
                    <a:pt x="8483" y="2668"/>
                  </a:cubicBezTo>
                  <a:cubicBezTo>
                    <a:pt x="8442" y="2668"/>
                    <a:pt x="8379" y="2689"/>
                    <a:pt x="8358" y="2689"/>
                  </a:cubicBezTo>
                  <a:cubicBezTo>
                    <a:pt x="8337" y="2647"/>
                    <a:pt x="8274" y="2585"/>
                    <a:pt x="8232" y="2543"/>
                  </a:cubicBezTo>
                  <a:cubicBezTo>
                    <a:pt x="8358" y="2522"/>
                    <a:pt x="8483" y="2459"/>
                    <a:pt x="8588" y="2417"/>
                  </a:cubicBezTo>
                  <a:close/>
                  <a:moveTo>
                    <a:pt x="5659" y="2292"/>
                  </a:moveTo>
                  <a:cubicBezTo>
                    <a:pt x="5742" y="2438"/>
                    <a:pt x="5847" y="2564"/>
                    <a:pt x="5952" y="2731"/>
                  </a:cubicBezTo>
                  <a:cubicBezTo>
                    <a:pt x="5847" y="2752"/>
                    <a:pt x="5763" y="2773"/>
                    <a:pt x="5659" y="2815"/>
                  </a:cubicBezTo>
                  <a:cubicBezTo>
                    <a:pt x="5638" y="2794"/>
                    <a:pt x="5575" y="2752"/>
                    <a:pt x="5554" y="2689"/>
                  </a:cubicBezTo>
                  <a:cubicBezTo>
                    <a:pt x="5470" y="2627"/>
                    <a:pt x="5429" y="2501"/>
                    <a:pt x="5345" y="2438"/>
                  </a:cubicBezTo>
                  <a:cubicBezTo>
                    <a:pt x="5450" y="2375"/>
                    <a:pt x="5554" y="2334"/>
                    <a:pt x="5659" y="2292"/>
                  </a:cubicBezTo>
                  <a:close/>
                  <a:moveTo>
                    <a:pt x="9990" y="2438"/>
                  </a:moveTo>
                  <a:lnTo>
                    <a:pt x="10116" y="2564"/>
                  </a:lnTo>
                  <a:lnTo>
                    <a:pt x="10220" y="2668"/>
                  </a:lnTo>
                  <a:cubicBezTo>
                    <a:pt x="10053" y="2731"/>
                    <a:pt x="9906" y="2794"/>
                    <a:pt x="9739" y="2857"/>
                  </a:cubicBezTo>
                  <a:lnTo>
                    <a:pt x="9655" y="2773"/>
                  </a:lnTo>
                  <a:cubicBezTo>
                    <a:pt x="9613" y="2731"/>
                    <a:pt x="9592" y="2668"/>
                    <a:pt x="9530" y="2627"/>
                  </a:cubicBezTo>
                  <a:cubicBezTo>
                    <a:pt x="9592" y="2627"/>
                    <a:pt x="9676" y="2585"/>
                    <a:pt x="9739" y="2564"/>
                  </a:cubicBezTo>
                  <a:cubicBezTo>
                    <a:pt x="9802" y="2543"/>
                    <a:pt x="9885" y="2480"/>
                    <a:pt x="9990" y="2438"/>
                  </a:cubicBezTo>
                  <a:close/>
                  <a:moveTo>
                    <a:pt x="8107" y="2627"/>
                  </a:moveTo>
                  <a:cubicBezTo>
                    <a:pt x="8128" y="2668"/>
                    <a:pt x="8170" y="2731"/>
                    <a:pt x="8211" y="2773"/>
                  </a:cubicBezTo>
                  <a:cubicBezTo>
                    <a:pt x="8065" y="2794"/>
                    <a:pt x="7939" y="2857"/>
                    <a:pt x="7814" y="2899"/>
                  </a:cubicBezTo>
                  <a:cubicBezTo>
                    <a:pt x="7793" y="2857"/>
                    <a:pt x="7730" y="2794"/>
                    <a:pt x="7709" y="2752"/>
                  </a:cubicBezTo>
                  <a:cubicBezTo>
                    <a:pt x="7835" y="2689"/>
                    <a:pt x="7960" y="2668"/>
                    <a:pt x="8107" y="2627"/>
                  </a:cubicBezTo>
                  <a:close/>
                  <a:moveTo>
                    <a:pt x="10952" y="2585"/>
                  </a:moveTo>
                  <a:cubicBezTo>
                    <a:pt x="10973" y="2627"/>
                    <a:pt x="10994" y="2647"/>
                    <a:pt x="11036" y="2689"/>
                  </a:cubicBezTo>
                  <a:cubicBezTo>
                    <a:pt x="11036" y="2731"/>
                    <a:pt x="11057" y="2731"/>
                    <a:pt x="11057" y="2752"/>
                  </a:cubicBezTo>
                  <a:cubicBezTo>
                    <a:pt x="10952" y="2794"/>
                    <a:pt x="10827" y="2857"/>
                    <a:pt x="10722" y="2899"/>
                  </a:cubicBezTo>
                  <a:cubicBezTo>
                    <a:pt x="10660" y="2857"/>
                    <a:pt x="10576" y="2794"/>
                    <a:pt x="10534" y="2752"/>
                  </a:cubicBezTo>
                  <a:cubicBezTo>
                    <a:pt x="10660" y="2689"/>
                    <a:pt x="10827" y="2647"/>
                    <a:pt x="10952" y="2585"/>
                  </a:cubicBezTo>
                  <a:close/>
                  <a:moveTo>
                    <a:pt x="6496" y="1915"/>
                  </a:moveTo>
                  <a:cubicBezTo>
                    <a:pt x="6642" y="2229"/>
                    <a:pt x="6789" y="2501"/>
                    <a:pt x="6977" y="2773"/>
                  </a:cubicBezTo>
                  <a:cubicBezTo>
                    <a:pt x="6893" y="2857"/>
                    <a:pt x="6789" y="2899"/>
                    <a:pt x="6705" y="2940"/>
                  </a:cubicBezTo>
                  <a:cubicBezTo>
                    <a:pt x="6559" y="2752"/>
                    <a:pt x="6433" y="2543"/>
                    <a:pt x="6287" y="2355"/>
                  </a:cubicBezTo>
                  <a:cubicBezTo>
                    <a:pt x="6245" y="2271"/>
                    <a:pt x="6182" y="2208"/>
                    <a:pt x="6140" y="2103"/>
                  </a:cubicBezTo>
                  <a:cubicBezTo>
                    <a:pt x="6266" y="2041"/>
                    <a:pt x="6391" y="1999"/>
                    <a:pt x="6496" y="1915"/>
                  </a:cubicBezTo>
                  <a:close/>
                  <a:moveTo>
                    <a:pt x="10304" y="2794"/>
                  </a:moveTo>
                  <a:lnTo>
                    <a:pt x="10304" y="2794"/>
                  </a:lnTo>
                  <a:cubicBezTo>
                    <a:pt x="10136" y="2878"/>
                    <a:pt x="9990" y="2940"/>
                    <a:pt x="9823" y="2982"/>
                  </a:cubicBezTo>
                  <a:lnTo>
                    <a:pt x="9781" y="2940"/>
                  </a:lnTo>
                  <a:cubicBezTo>
                    <a:pt x="9948" y="2878"/>
                    <a:pt x="10116" y="2815"/>
                    <a:pt x="10304" y="2794"/>
                  </a:cubicBezTo>
                  <a:close/>
                  <a:moveTo>
                    <a:pt x="7542" y="2773"/>
                  </a:moveTo>
                  <a:cubicBezTo>
                    <a:pt x="7563" y="2794"/>
                    <a:pt x="7605" y="2857"/>
                    <a:pt x="7605" y="2878"/>
                  </a:cubicBezTo>
                  <a:cubicBezTo>
                    <a:pt x="7605" y="2899"/>
                    <a:pt x="7626" y="2899"/>
                    <a:pt x="7626" y="2940"/>
                  </a:cubicBezTo>
                  <a:cubicBezTo>
                    <a:pt x="7584" y="2982"/>
                    <a:pt x="7500" y="3045"/>
                    <a:pt x="7395" y="3066"/>
                  </a:cubicBezTo>
                  <a:cubicBezTo>
                    <a:pt x="7333" y="3003"/>
                    <a:pt x="7291" y="2961"/>
                    <a:pt x="7228" y="2878"/>
                  </a:cubicBezTo>
                  <a:cubicBezTo>
                    <a:pt x="7333" y="2857"/>
                    <a:pt x="7437" y="2794"/>
                    <a:pt x="7542" y="2773"/>
                  </a:cubicBezTo>
                  <a:close/>
                  <a:moveTo>
                    <a:pt x="9404" y="2731"/>
                  </a:moveTo>
                  <a:cubicBezTo>
                    <a:pt x="9467" y="2794"/>
                    <a:pt x="9509" y="2878"/>
                    <a:pt x="9592" y="2961"/>
                  </a:cubicBezTo>
                  <a:cubicBezTo>
                    <a:pt x="9572" y="2961"/>
                    <a:pt x="9530" y="2982"/>
                    <a:pt x="9530" y="2982"/>
                  </a:cubicBezTo>
                  <a:cubicBezTo>
                    <a:pt x="9488" y="3003"/>
                    <a:pt x="9404" y="3045"/>
                    <a:pt x="9362" y="3066"/>
                  </a:cubicBezTo>
                  <a:cubicBezTo>
                    <a:pt x="9300" y="2982"/>
                    <a:pt x="9258" y="2920"/>
                    <a:pt x="9174" y="2857"/>
                  </a:cubicBezTo>
                  <a:cubicBezTo>
                    <a:pt x="9258" y="2794"/>
                    <a:pt x="9320" y="2752"/>
                    <a:pt x="9404" y="2731"/>
                  </a:cubicBezTo>
                  <a:close/>
                  <a:moveTo>
                    <a:pt x="5198" y="2459"/>
                  </a:moveTo>
                  <a:cubicBezTo>
                    <a:pt x="5303" y="2627"/>
                    <a:pt x="5408" y="2752"/>
                    <a:pt x="5512" y="2857"/>
                  </a:cubicBezTo>
                  <a:lnTo>
                    <a:pt x="5261" y="2920"/>
                  </a:lnTo>
                  <a:cubicBezTo>
                    <a:pt x="5157" y="2982"/>
                    <a:pt x="4738" y="3066"/>
                    <a:pt x="4696" y="3212"/>
                  </a:cubicBezTo>
                  <a:cubicBezTo>
                    <a:pt x="4571" y="3066"/>
                    <a:pt x="4466" y="2920"/>
                    <a:pt x="4320" y="2773"/>
                  </a:cubicBezTo>
                  <a:cubicBezTo>
                    <a:pt x="4550" y="2731"/>
                    <a:pt x="4717" y="2647"/>
                    <a:pt x="4906" y="2564"/>
                  </a:cubicBezTo>
                  <a:cubicBezTo>
                    <a:pt x="4989" y="2543"/>
                    <a:pt x="5094" y="2480"/>
                    <a:pt x="5198" y="2459"/>
                  </a:cubicBezTo>
                  <a:close/>
                  <a:moveTo>
                    <a:pt x="10346" y="2857"/>
                  </a:moveTo>
                  <a:cubicBezTo>
                    <a:pt x="10408" y="2899"/>
                    <a:pt x="10471" y="2961"/>
                    <a:pt x="10534" y="3045"/>
                  </a:cubicBezTo>
                  <a:cubicBezTo>
                    <a:pt x="10367" y="3066"/>
                    <a:pt x="10241" y="3150"/>
                    <a:pt x="10116" y="3192"/>
                  </a:cubicBezTo>
                  <a:cubicBezTo>
                    <a:pt x="10116" y="3192"/>
                    <a:pt x="10095" y="3192"/>
                    <a:pt x="10095" y="3212"/>
                  </a:cubicBezTo>
                  <a:cubicBezTo>
                    <a:pt x="10011" y="3171"/>
                    <a:pt x="9948" y="3087"/>
                    <a:pt x="9885" y="3045"/>
                  </a:cubicBezTo>
                  <a:cubicBezTo>
                    <a:pt x="10032" y="2982"/>
                    <a:pt x="10178" y="2899"/>
                    <a:pt x="10346" y="2857"/>
                  </a:cubicBezTo>
                  <a:close/>
                  <a:moveTo>
                    <a:pt x="7082" y="2961"/>
                  </a:moveTo>
                  <a:cubicBezTo>
                    <a:pt x="7123" y="3024"/>
                    <a:pt x="7186" y="3087"/>
                    <a:pt x="7228" y="3150"/>
                  </a:cubicBezTo>
                  <a:cubicBezTo>
                    <a:pt x="7165" y="3192"/>
                    <a:pt x="7082" y="3212"/>
                    <a:pt x="6998" y="3254"/>
                  </a:cubicBezTo>
                  <a:lnTo>
                    <a:pt x="6872" y="3108"/>
                  </a:lnTo>
                  <a:cubicBezTo>
                    <a:pt x="6851" y="3087"/>
                    <a:pt x="6851" y="3066"/>
                    <a:pt x="6810" y="3066"/>
                  </a:cubicBezTo>
                  <a:cubicBezTo>
                    <a:pt x="6893" y="3024"/>
                    <a:pt x="6998" y="2982"/>
                    <a:pt x="7082" y="2961"/>
                  </a:cubicBezTo>
                  <a:close/>
                  <a:moveTo>
                    <a:pt x="8986" y="2899"/>
                  </a:moveTo>
                  <a:cubicBezTo>
                    <a:pt x="9048" y="2982"/>
                    <a:pt x="9090" y="3045"/>
                    <a:pt x="9153" y="3108"/>
                  </a:cubicBezTo>
                  <a:cubicBezTo>
                    <a:pt x="9048" y="3171"/>
                    <a:pt x="8902" y="3212"/>
                    <a:pt x="8797" y="3254"/>
                  </a:cubicBezTo>
                  <a:cubicBezTo>
                    <a:pt x="8755" y="3192"/>
                    <a:pt x="8693" y="3108"/>
                    <a:pt x="8651" y="3066"/>
                  </a:cubicBezTo>
                  <a:cubicBezTo>
                    <a:pt x="8651" y="3066"/>
                    <a:pt x="8672" y="3066"/>
                    <a:pt x="8672" y="3024"/>
                  </a:cubicBezTo>
                  <a:cubicBezTo>
                    <a:pt x="8776" y="2982"/>
                    <a:pt x="8881" y="2920"/>
                    <a:pt x="8986" y="2899"/>
                  </a:cubicBezTo>
                  <a:close/>
                  <a:moveTo>
                    <a:pt x="5366" y="3066"/>
                  </a:moveTo>
                  <a:lnTo>
                    <a:pt x="5366" y="3066"/>
                  </a:lnTo>
                  <a:cubicBezTo>
                    <a:pt x="5219" y="3171"/>
                    <a:pt x="5052" y="3296"/>
                    <a:pt x="4906" y="3401"/>
                  </a:cubicBezTo>
                  <a:lnTo>
                    <a:pt x="4822" y="3317"/>
                  </a:lnTo>
                  <a:lnTo>
                    <a:pt x="4759" y="3254"/>
                  </a:lnTo>
                  <a:lnTo>
                    <a:pt x="4780" y="3254"/>
                  </a:lnTo>
                  <a:cubicBezTo>
                    <a:pt x="4801" y="3254"/>
                    <a:pt x="4801" y="3212"/>
                    <a:pt x="4780" y="3212"/>
                  </a:cubicBezTo>
                  <a:cubicBezTo>
                    <a:pt x="4759" y="3212"/>
                    <a:pt x="4906" y="3192"/>
                    <a:pt x="4947" y="3192"/>
                  </a:cubicBezTo>
                  <a:cubicBezTo>
                    <a:pt x="5094" y="3150"/>
                    <a:pt x="5219" y="3108"/>
                    <a:pt x="5366" y="3066"/>
                  </a:cubicBezTo>
                  <a:close/>
                  <a:moveTo>
                    <a:pt x="9697" y="3066"/>
                  </a:moveTo>
                  <a:cubicBezTo>
                    <a:pt x="9739" y="3150"/>
                    <a:pt x="9823" y="3192"/>
                    <a:pt x="9885" y="3275"/>
                  </a:cubicBezTo>
                  <a:cubicBezTo>
                    <a:pt x="9802" y="3317"/>
                    <a:pt x="9697" y="3380"/>
                    <a:pt x="9613" y="3401"/>
                  </a:cubicBezTo>
                  <a:cubicBezTo>
                    <a:pt x="9572" y="3317"/>
                    <a:pt x="9509" y="3254"/>
                    <a:pt x="9425" y="3171"/>
                  </a:cubicBezTo>
                  <a:cubicBezTo>
                    <a:pt x="9509" y="3150"/>
                    <a:pt x="9592" y="3087"/>
                    <a:pt x="9697" y="3066"/>
                  </a:cubicBezTo>
                  <a:close/>
                  <a:moveTo>
                    <a:pt x="8463" y="3108"/>
                  </a:moveTo>
                  <a:cubicBezTo>
                    <a:pt x="8525" y="3171"/>
                    <a:pt x="8546" y="3212"/>
                    <a:pt x="8588" y="3296"/>
                  </a:cubicBezTo>
                  <a:lnTo>
                    <a:pt x="8567" y="3296"/>
                  </a:lnTo>
                  <a:cubicBezTo>
                    <a:pt x="8588" y="3338"/>
                    <a:pt x="8442" y="3380"/>
                    <a:pt x="8274" y="3422"/>
                  </a:cubicBezTo>
                  <a:cubicBezTo>
                    <a:pt x="8232" y="3401"/>
                    <a:pt x="8170" y="3359"/>
                    <a:pt x="8128" y="3296"/>
                  </a:cubicBezTo>
                  <a:cubicBezTo>
                    <a:pt x="8253" y="3254"/>
                    <a:pt x="8358" y="3171"/>
                    <a:pt x="8463" y="3108"/>
                  </a:cubicBezTo>
                  <a:close/>
                  <a:moveTo>
                    <a:pt x="7395" y="3317"/>
                  </a:moveTo>
                  <a:lnTo>
                    <a:pt x="7437" y="3380"/>
                  </a:lnTo>
                  <a:cubicBezTo>
                    <a:pt x="7375" y="3401"/>
                    <a:pt x="7291" y="3464"/>
                    <a:pt x="7207" y="3505"/>
                  </a:cubicBezTo>
                  <a:cubicBezTo>
                    <a:pt x="7186" y="3484"/>
                    <a:pt x="7165" y="3422"/>
                    <a:pt x="7123" y="3401"/>
                  </a:cubicBezTo>
                  <a:cubicBezTo>
                    <a:pt x="7207" y="3380"/>
                    <a:pt x="7312" y="3338"/>
                    <a:pt x="7395" y="3317"/>
                  </a:cubicBezTo>
                  <a:close/>
                  <a:moveTo>
                    <a:pt x="5973" y="2145"/>
                  </a:moveTo>
                  <a:cubicBezTo>
                    <a:pt x="6035" y="2250"/>
                    <a:pt x="6119" y="2334"/>
                    <a:pt x="6161" y="2438"/>
                  </a:cubicBezTo>
                  <a:cubicBezTo>
                    <a:pt x="6266" y="2585"/>
                    <a:pt x="6391" y="2794"/>
                    <a:pt x="6559" y="3024"/>
                  </a:cubicBezTo>
                  <a:cubicBezTo>
                    <a:pt x="6496" y="3066"/>
                    <a:pt x="6475" y="3087"/>
                    <a:pt x="6454" y="3108"/>
                  </a:cubicBezTo>
                  <a:lnTo>
                    <a:pt x="6433" y="3108"/>
                  </a:lnTo>
                  <a:cubicBezTo>
                    <a:pt x="5952" y="3192"/>
                    <a:pt x="5512" y="3422"/>
                    <a:pt x="5073" y="3589"/>
                  </a:cubicBezTo>
                  <a:lnTo>
                    <a:pt x="5031" y="3547"/>
                  </a:lnTo>
                  <a:cubicBezTo>
                    <a:pt x="5282" y="3401"/>
                    <a:pt x="5512" y="3212"/>
                    <a:pt x="5596" y="2982"/>
                  </a:cubicBezTo>
                  <a:cubicBezTo>
                    <a:pt x="5742" y="2920"/>
                    <a:pt x="5910" y="2899"/>
                    <a:pt x="6056" y="2857"/>
                  </a:cubicBezTo>
                  <a:cubicBezTo>
                    <a:pt x="6147" y="2947"/>
                    <a:pt x="6248" y="3016"/>
                    <a:pt x="6345" y="3016"/>
                  </a:cubicBezTo>
                  <a:cubicBezTo>
                    <a:pt x="6382" y="3016"/>
                    <a:pt x="6419" y="3006"/>
                    <a:pt x="6454" y="2982"/>
                  </a:cubicBezTo>
                  <a:cubicBezTo>
                    <a:pt x="6475" y="2961"/>
                    <a:pt x="6475" y="2920"/>
                    <a:pt x="6433" y="2920"/>
                  </a:cubicBezTo>
                  <a:cubicBezTo>
                    <a:pt x="6370" y="2920"/>
                    <a:pt x="6328" y="2878"/>
                    <a:pt x="6245" y="2773"/>
                  </a:cubicBezTo>
                  <a:cubicBezTo>
                    <a:pt x="6328" y="2752"/>
                    <a:pt x="6287" y="2606"/>
                    <a:pt x="6224" y="2606"/>
                  </a:cubicBezTo>
                  <a:cubicBezTo>
                    <a:pt x="6182" y="2606"/>
                    <a:pt x="6161" y="2647"/>
                    <a:pt x="6140" y="2647"/>
                  </a:cubicBezTo>
                  <a:cubicBezTo>
                    <a:pt x="6035" y="2501"/>
                    <a:pt x="5931" y="2375"/>
                    <a:pt x="5826" y="2229"/>
                  </a:cubicBezTo>
                  <a:lnTo>
                    <a:pt x="5973" y="2145"/>
                  </a:lnTo>
                  <a:close/>
                  <a:moveTo>
                    <a:pt x="9258" y="3212"/>
                  </a:moveTo>
                  <a:cubicBezTo>
                    <a:pt x="9320" y="3296"/>
                    <a:pt x="9383" y="3380"/>
                    <a:pt x="9467" y="3422"/>
                  </a:cubicBezTo>
                  <a:cubicBezTo>
                    <a:pt x="9383" y="3505"/>
                    <a:pt x="9300" y="3526"/>
                    <a:pt x="9195" y="3568"/>
                  </a:cubicBezTo>
                  <a:cubicBezTo>
                    <a:pt x="9174" y="3568"/>
                    <a:pt x="9153" y="3589"/>
                    <a:pt x="9090" y="3589"/>
                  </a:cubicBezTo>
                  <a:cubicBezTo>
                    <a:pt x="9048" y="3505"/>
                    <a:pt x="8965" y="3422"/>
                    <a:pt x="8902" y="3359"/>
                  </a:cubicBezTo>
                  <a:cubicBezTo>
                    <a:pt x="9048" y="3296"/>
                    <a:pt x="9153" y="3275"/>
                    <a:pt x="9258" y="3212"/>
                  </a:cubicBezTo>
                  <a:close/>
                  <a:moveTo>
                    <a:pt x="8755" y="3505"/>
                  </a:moveTo>
                  <a:cubicBezTo>
                    <a:pt x="8797" y="3589"/>
                    <a:pt x="8881" y="3631"/>
                    <a:pt x="8944" y="3715"/>
                  </a:cubicBezTo>
                  <a:cubicBezTo>
                    <a:pt x="8925" y="3708"/>
                    <a:pt x="8905" y="3706"/>
                    <a:pt x="8885" y="3706"/>
                  </a:cubicBezTo>
                  <a:cubicBezTo>
                    <a:pt x="8836" y="3706"/>
                    <a:pt x="8785" y="3721"/>
                    <a:pt x="8755" y="3736"/>
                  </a:cubicBezTo>
                  <a:cubicBezTo>
                    <a:pt x="8772" y="3736"/>
                    <a:pt x="8388" y="3878"/>
                    <a:pt x="8284" y="3878"/>
                  </a:cubicBezTo>
                  <a:cubicBezTo>
                    <a:pt x="8255" y="3878"/>
                    <a:pt x="8247" y="3867"/>
                    <a:pt x="8274" y="3840"/>
                  </a:cubicBezTo>
                  <a:lnTo>
                    <a:pt x="8421" y="3715"/>
                  </a:lnTo>
                  <a:lnTo>
                    <a:pt x="8525" y="3715"/>
                  </a:lnTo>
                  <a:cubicBezTo>
                    <a:pt x="8546" y="3715"/>
                    <a:pt x="8567" y="3652"/>
                    <a:pt x="8546" y="3652"/>
                  </a:cubicBezTo>
                  <a:lnTo>
                    <a:pt x="8525" y="3631"/>
                  </a:lnTo>
                  <a:cubicBezTo>
                    <a:pt x="8588" y="3589"/>
                    <a:pt x="8672" y="3526"/>
                    <a:pt x="8755" y="3505"/>
                  </a:cubicBezTo>
                  <a:close/>
                  <a:moveTo>
                    <a:pt x="4173" y="2794"/>
                  </a:moveTo>
                  <a:cubicBezTo>
                    <a:pt x="4299" y="3003"/>
                    <a:pt x="4487" y="3192"/>
                    <a:pt x="4613" y="3317"/>
                  </a:cubicBezTo>
                  <a:cubicBezTo>
                    <a:pt x="4675" y="3380"/>
                    <a:pt x="4717" y="3422"/>
                    <a:pt x="4738" y="3484"/>
                  </a:cubicBezTo>
                  <a:cubicBezTo>
                    <a:pt x="4717" y="3526"/>
                    <a:pt x="4634" y="3589"/>
                    <a:pt x="4592" y="3610"/>
                  </a:cubicBezTo>
                  <a:cubicBezTo>
                    <a:pt x="4508" y="3673"/>
                    <a:pt x="4466" y="3694"/>
                    <a:pt x="4382" y="3715"/>
                  </a:cubicBezTo>
                  <a:cubicBezTo>
                    <a:pt x="4278" y="3715"/>
                    <a:pt x="4173" y="3736"/>
                    <a:pt x="4069" y="3736"/>
                  </a:cubicBezTo>
                  <a:cubicBezTo>
                    <a:pt x="3964" y="3736"/>
                    <a:pt x="3964" y="3840"/>
                    <a:pt x="4027" y="3903"/>
                  </a:cubicBezTo>
                  <a:cubicBezTo>
                    <a:pt x="3985" y="3903"/>
                    <a:pt x="3964" y="3924"/>
                    <a:pt x="3943" y="3924"/>
                  </a:cubicBezTo>
                  <a:lnTo>
                    <a:pt x="3734" y="3715"/>
                  </a:lnTo>
                  <a:cubicBezTo>
                    <a:pt x="3728" y="3708"/>
                    <a:pt x="3720" y="3706"/>
                    <a:pt x="3713" y="3706"/>
                  </a:cubicBezTo>
                  <a:cubicBezTo>
                    <a:pt x="3696" y="3706"/>
                    <a:pt x="3683" y="3721"/>
                    <a:pt x="3713" y="3736"/>
                  </a:cubicBezTo>
                  <a:cubicBezTo>
                    <a:pt x="3755" y="3798"/>
                    <a:pt x="3838" y="3882"/>
                    <a:pt x="3880" y="3945"/>
                  </a:cubicBezTo>
                  <a:cubicBezTo>
                    <a:pt x="3859" y="3987"/>
                    <a:pt x="3797" y="3987"/>
                    <a:pt x="3776" y="4008"/>
                  </a:cubicBezTo>
                  <a:cubicBezTo>
                    <a:pt x="3525" y="3736"/>
                    <a:pt x="3274" y="3464"/>
                    <a:pt x="3022" y="3192"/>
                  </a:cubicBezTo>
                  <a:cubicBezTo>
                    <a:pt x="3232" y="3087"/>
                    <a:pt x="3441" y="3003"/>
                    <a:pt x="3629" y="2899"/>
                  </a:cubicBezTo>
                  <a:cubicBezTo>
                    <a:pt x="3797" y="2899"/>
                    <a:pt x="3985" y="2857"/>
                    <a:pt x="4173" y="2794"/>
                  </a:cubicBezTo>
                  <a:close/>
                  <a:moveTo>
                    <a:pt x="4592" y="3903"/>
                  </a:moveTo>
                  <a:cubicBezTo>
                    <a:pt x="4487" y="3945"/>
                    <a:pt x="4362" y="4028"/>
                    <a:pt x="4194" y="4112"/>
                  </a:cubicBezTo>
                  <a:cubicBezTo>
                    <a:pt x="4173" y="4112"/>
                    <a:pt x="4173" y="4133"/>
                    <a:pt x="4152" y="4154"/>
                  </a:cubicBezTo>
                  <a:lnTo>
                    <a:pt x="4048" y="4049"/>
                  </a:lnTo>
                  <a:cubicBezTo>
                    <a:pt x="4152" y="4008"/>
                    <a:pt x="4257" y="3987"/>
                    <a:pt x="4362" y="3924"/>
                  </a:cubicBezTo>
                  <a:cubicBezTo>
                    <a:pt x="4445" y="3924"/>
                    <a:pt x="4508" y="3903"/>
                    <a:pt x="4592" y="3903"/>
                  </a:cubicBezTo>
                  <a:close/>
                  <a:moveTo>
                    <a:pt x="5849" y="0"/>
                  </a:moveTo>
                  <a:cubicBezTo>
                    <a:pt x="5830" y="0"/>
                    <a:pt x="5805" y="27"/>
                    <a:pt x="5805" y="53"/>
                  </a:cubicBezTo>
                  <a:cubicBezTo>
                    <a:pt x="5826" y="367"/>
                    <a:pt x="5952" y="681"/>
                    <a:pt x="6077" y="995"/>
                  </a:cubicBezTo>
                  <a:cubicBezTo>
                    <a:pt x="6056" y="995"/>
                    <a:pt x="6056" y="1015"/>
                    <a:pt x="6056" y="1015"/>
                  </a:cubicBezTo>
                  <a:cubicBezTo>
                    <a:pt x="6056" y="1057"/>
                    <a:pt x="6077" y="1078"/>
                    <a:pt x="6077" y="1099"/>
                  </a:cubicBezTo>
                  <a:cubicBezTo>
                    <a:pt x="5931" y="869"/>
                    <a:pt x="5742" y="660"/>
                    <a:pt x="5575" y="471"/>
                  </a:cubicBezTo>
                  <a:cubicBezTo>
                    <a:pt x="5569" y="465"/>
                    <a:pt x="5563" y="463"/>
                    <a:pt x="5558" y="463"/>
                  </a:cubicBezTo>
                  <a:cubicBezTo>
                    <a:pt x="5546" y="463"/>
                    <a:pt x="5539" y="478"/>
                    <a:pt x="5554" y="492"/>
                  </a:cubicBezTo>
                  <a:cubicBezTo>
                    <a:pt x="5680" y="702"/>
                    <a:pt x="5826" y="890"/>
                    <a:pt x="5952" y="1099"/>
                  </a:cubicBezTo>
                  <a:cubicBezTo>
                    <a:pt x="6077" y="1308"/>
                    <a:pt x="6182" y="1518"/>
                    <a:pt x="6328" y="1706"/>
                  </a:cubicBezTo>
                  <a:cubicBezTo>
                    <a:pt x="6349" y="1748"/>
                    <a:pt x="6349" y="1811"/>
                    <a:pt x="6370" y="1852"/>
                  </a:cubicBezTo>
                  <a:cubicBezTo>
                    <a:pt x="6203" y="1894"/>
                    <a:pt x="6077" y="1915"/>
                    <a:pt x="5931" y="1957"/>
                  </a:cubicBezTo>
                  <a:cubicBezTo>
                    <a:pt x="5680" y="1601"/>
                    <a:pt x="5491" y="1204"/>
                    <a:pt x="5240" y="806"/>
                  </a:cubicBezTo>
                  <a:cubicBezTo>
                    <a:pt x="5235" y="801"/>
                    <a:pt x="5226" y="798"/>
                    <a:pt x="5217" y="798"/>
                  </a:cubicBezTo>
                  <a:cubicBezTo>
                    <a:pt x="5190" y="798"/>
                    <a:pt x="5157" y="817"/>
                    <a:pt x="5157" y="848"/>
                  </a:cubicBezTo>
                  <a:cubicBezTo>
                    <a:pt x="5324" y="1267"/>
                    <a:pt x="5533" y="1643"/>
                    <a:pt x="5763" y="2020"/>
                  </a:cubicBezTo>
                  <a:cubicBezTo>
                    <a:pt x="5722" y="2041"/>
                    <a:pt x="5638" y="2062"/>
                    <a:pt x="5596" y="2103"/>
                  </a:cubicBezTo>
                  <a:cubicBezTo>
                    <a:pt x="5303" y="1685"/>
                    <a:pt x="5031" y="1287"/>
                    <a:pt x="5031" y="1287"/>
                  </a:cubicBezTo>
                  <a:cubicBezTo>
                    <a:pt x="5073" y="1287"/>
                    <a:pt x="5031" y="1267"/>
                    <a:pt x="5010" y="1267"/>
                  </a:cubicBezTo>
                  <a:cubicBezTo>
                    <a:pt x="4885" y="1329"/>
                    <a:pt x="5324" y="1999"/>
                    <a:pt x="5429" y="2145"/>
                  </a:cubicBezTo>
                  <a:cubicBezTo>
                    <a:pt x="5324" y="2208"/>
                    <a:pt x="5219" y="2229"/>
                    <a:pt x="5136" y="2271"/>
                  </a:cubicBezTo>
                  <a:cubicBezTo>
                    <a:pt x="5010" y="2062"/>
                    <a:pt x="4885" y="1831"/>
                    <a:pt x="4696" y="1685"/>
                  </a:cubicBezTo>
                  <a:cubicBezTo>
                    <a:pt x="4690" y="1672"/>
                    <a:pt x="4679" y="1667"/>
                    <a:pt x="4669" y="1667"/>
                  </a:cubicBezTo>
                  <a:cubicBezTo>
                    <a:pt x="4647" y="1667"/>
                    <a:pt x="4626" y="1692"/>
                    <a:pt x="4654" y="1706"/>
                  </a:cubicBezTo>
                  <a:cubicBezTo>
                    <a:pt x="4675" y="1790"/>
                    <a:pt x="4822" y="2062"/>
                    <a:pt x="5010" y="2334"/>
                  </a:cubicBezTo>
                  <a:cubicBezTo>
                    <a:pt x="4717" y="2459"/>
                    <a:pt x="4445" y="2564"/>
                    <a:pt x="4152" y="2647"/>
                  </a:cubicBezTo>
                  <a:cubicBezTo>
                    <a:pt x="4131" y="2627"/>
                    <a:pt x="4090" y="2585"/>
                    <a:pt x="4090" y="2564"/>
                  </a:cubicBezTo>
                  <a:cubicBezTo>
                    <a:pt x="4131" y="2543"/>
                    <a:pt x="4173" y="2522"/>
                    <a:pt x="4194" y="2480"/>
                  </a:cubicBezTo>
                  <a:cubicBezTo>
                    <a:pt x="4228" y="2463"/>
                    <a:pt x="4207" y="2433"/>
                    <a:pt x="4176" y="2433"/>
                  </a:cubicBezTo>
                  <a:cubicBezTo>
                    <a:pt x="4168" y="2433"/>
                    <a:pt x="4160" y="2434"/>
                    <a:pt x="4152" y="2438"/>
                  </a:cubicBezTo>
                  <a:cubicBezTo>
                    <a:pt x="4090" y="2438"/>
                    <a:pt x="4069" y="2459"/>
                    <a:pt x="4027" y="2480"/>
                  </a:cubicBezTo>
                  <a:lnTo>
                    <a:pt x="3985" y="2459"/>
                  </a:lnTo>
                  <a:lnTo>
                    <a:pt x="3964" y="2459"/>
                  </a:lnTo>
                  <a:lnTo>
                    <a:pt x="3964" y="2480"/>
                  </a:lnTo>
                  <a:cubicBezTo>
                    <a:pt x="3922" y="2522"/>
                    <a:pt x="3880" y="2522"/>
                    <a:pt x="3838" y="2543"/>
                  </a:cubicBezTo>
                  <a:cubicBezTo>
                    <a:pt x="3922" y="2480"/>
                    <a:pt x="4027" y="2417"/>
                    <a:pt x="4090" y="2334"/>
                  </a:cubicBezTo>
                  <a:cubicBezTo>
                    <a:pt x="4145" y="2315"/>
                    <a:pt x="4102" y="2247"/>
                    <a:pt x="4062" y="2247"/>
                  </a:cubicBezTo>
                  <a:cubicBezTo>
                    <a:pt x="4057" y="2247"/>
                    <a:pt x="4052" y="2248"/>
                    <a:pt x="4048" y="2250"/>
                  </a:cubicBezTo>
                  <a:cubicBezTo>
                    <a:pt x="3671" y="2355"/>
                    <a:pt x="3336" y="2585"/>
                    <a:pt x="3022" y="2773"/>
                  </a:cubicBezTo>
                  <a:cubicBezTo>
                    <a:pt x="2897" y="2773"/>
                    <a:pt x="2729" y="2836"/>
                    <a:pt x="2604" y="2878"/>
                  </a:cubicBezTo>
                  <a:lnTo>
                    <a:pt x="2269" y="2543"/>
                  </a:lnTo>
                  <a:cubicBezTo>
                    <a:pt x="2265" y="2539"/>
                    <a:pt x="2260" y="2537"/>
                    <a:pt x="2256" y="2537"/>
                  </a:cubicBezTo>
                  <a:cubicBezTo>
                    <a:pt x="2235" y="2537"/>
                    <a:pt x="2214" y="2568"/>
                    <a:pt x="2248" y="2585"/>
                  </a:cubicBezTo>
                  <a:cubicBezTo>
                    <a:pt x="2353" y="2689"/>
                    <a:pt x="2457" y="2836"/>
                    <a:pt x="2520" y="2940"/>
                  </a:cubicBezTo>
                  <a:cubicBezTo>
                    <a:pt x="2395" y="2982"/>
                    <a:pt x="2269" y="3066"/>
                    <a:pt x="2165" y="3108"/>
                  </a:cubicBezTo>
                  <a:cubicBezTo>
                    <a:pt x="2102" y="3150"/>
                    <a:pt x="2060" y="3171"/>
                    <a:pt x="2039" y="3171"/>
                  </a:cubicBezTo>
                  <a:cubicBezTo>
                    <a:pt x="1641" y="2878"/>
                    <a:pt x="1265" y="2543"/>
                    <a:pt x="888" y="2208"/>
                  </a:cubicBezTo>
                  <a:cubicBezTo>
                    <a:pt x="875" y="2195"/>
                    <a:pt x="864" y="2190"/>
                    <a:pt x="855" y="2190"/>
                  </a:cubicBezTo>
                  <a:cubicBezTo>
                    <a:pt x="835" y="2190"/>
                    <a:pt x="825" y="2215"/>
                    <a:pt x="825" y="2229"/>
                  </a:cubicBezTo>
                  <a:cubicBezTo>
                    <a:pt x="1056" y="2627"/>
                    <a:pt x="1453" y="2961"/>
                    <a:pt x="1788" y="3254"/>
                  </a:cubicBezTo>
                  <a:cubicBezTo>
                    <a:pt x="1683" y="3275"/>
                    <a:pt x="1579" y="3317"/>
                    <a:pt x="1516" y="3359"/>
                  </a:cubicBezTo>
                  <a:cubicBezTo>
                    <a:pt x="1328" y="3254"/>
                    <a:pt x="1035" y="3066"/>
                    <a:pt x="993" y="3003"/>
                  </a:cubicBezTo>
                  <a:cubicBezTo>
                    <a:pt x="700" y="2794"/>
                    <a:pt x="407" y="2585"/>
                    <a:pt x="114" y="2417"/>
                  </a:cubicBezTo>
                  <a:cubicBezTo>
                    <a:pt x="102" y="2405"/>
                    <a:pt x="90" y="2400"/>
                    <a:pt x="79" y="2400"/>
                  </a:cubicBezTo>
                  <a:cubicBezTo>
                    <a:pt x="32" y="2400"/>
                    <a:pt x="0" y="2492"/>
                    <a:pt x="51" y="2543"/>
                  </a:cubicBezTo>
                  <a:lnTo>
                    <a:pt x="72" y="2564"/>
                  </a:lnTo>
                  <a:cubicBezTo>
                    <a:pt x="407" y="2878"/>
                    <a:pt x="825" y="3171"/>
                    <a:pt x="1223" y="3422"/>
                  </a:cubicBezTo>
                  <a:cubicBezTo>
                    <a:pt x="1278" y="3463"/>
                    <a:pt x="1527" y="3578"/>
                    <a:pt x="1670" y="3578"/>
                  </a:cubicBezTo>
                  <a:cubicBezTo>
                    <a:pt x="1743" y="3578"/>
                    <a:pt x="1788" y="3548"/>
                    <a:pt x="1767" y="3464"/>
                  </a:cubicBezTo>
                  <a:cubicBezTo>
                    <a:pt x="1830" y="3422"/>
                    <a:pt x="1872" y="3422"/>
                    <a:pt x="1934" y="3401"/>
                  </a:cubicBezTo>
                  <a:lnTo>
                    <a:pt x="1976" y="3401"/>
                  </a:lnTo>
                  <a:cubicBezTo>
                    <a:pt x="2236" y="3605"/>
                    <a:pt x="2628" y="3941"/>
                    <a:pt x="3005" y="3941"/>
                  </a:cubicBezTo>
                  <a:cubicBezTo>
                    <a:pt x="3053" y="3941"/>
                    <a:pt x="3101" y="3936"/>
                    <a:pt x="3148" y="3924"/>
                  </a:cubicBezTo>
                  <a:cubicBezTo>
                    <a:pt x="3190" y="3924"/>
                    <a:pt x="3190" y="3882"/>
                    <a:pt x="3148" y="3840"/>
                  </a:cubicBezTo>
                  <a:cubicBezTo>
                    <a:pt x="2813" y="3715"/>
                    <a:pt x="2499" y="3526"/>
                    <a:pt x="2206" y="3317"/>
                  </a:cubicBezTo>
                  <a:cubicBezTo>
                    <a:pt x="2366" y="3277"/>
                    <a:pt x="2506" y="3256"/>
                    <a:pt x="2646" y="3182"/>
                  </a:cubicBezTo>
                  <a:lnTo>
                    <a:pt x="2646" y="3182"/>
                  </a:lnTo>
                  <a:cubicBezTo>
                    <a:pt x="2577" y="3233"/>
                    <a:pt x="2604" y="3365"/>
                    <a:pt x="2679" y="3365"/>
                  </a:cubicBezTo>
                  <a:cubicBezTo>
                    <a:pt x="2688" y="3365"/>
                    <a:pt x="2698" y="3363"/>
                    <a:pt x="2709" y="3359"/>
                  </a:cubicBezTo>
                  <a:cubicBezTo>
                    <a:pt x="2729" y="3317"/>
                    <a:pt x="2792" y="3317"/>
                    <a:pt x="2813" y="3296"/>
                  </a:cubicBezTo>
                  <a:cubicBezTo>
                    <a:pt x="3043" y="3589"/>
                    <a:pt x="3253" y="3882"/>
                    <a:pt x="3525" y="4133"/>
                  </a:cubicBezTo>
                  <a:lnTo>
                    <a:pt x="3211" y="4300"/>
                  </a:lnTo>
                  <a:cubicBezTo>
                    <a:pt x="3194" y="4317"/>
                    <a:pt x="3191" y="4348"/>
                    <a:pt x="3212" y="4348"/>
                  </a:cubicBezTo>
                  <a:cubicBezTo>
                    <a:pt x="3217" y="4348"/>
                    <a:pt x="3224" y="4346"/>
                    <a:pt x="3232" y="4342"/>
                  </a:cubicBezTo>
                  <a:cubicBezTo>
                    <a:pt x="3357" y="4321"/>
                    <a:pt x="3504" y="4259"/>
                    <a:pt x="3629" y="4217"/>
                  </a:cubicBezTo>
                  <a:cubicBezTo>
                    <a:pt x="3838" y="4426"/>
                    <a:pt x="4069" y="4635"/>
                    <a:pt x="4341" y="4761"/>
                  </a:cubicBezTo>
                  <a:cubicBezTo>
                    <a:pt x="4345" y="4765"/>
                    <a:pt x="4349" y="4766"/>
                    <a:pt x="4352" y="4766"/>
                  </a:cubicBezTo>
                  <a:cubicBezTo>
                    <a:pt x="4368" y="4766"/>
                    <a:pt x="4378" y="4736"/>
                    <a:pt x="4362" y="4719"/>
                  </a:cubicBezTo>
                  <a:cubicBezTo>
                    <a:pt x="4173" y="4531"/>
                    <a:pt x="3985" y="4342"/>
                    <a:pt x="3818" y="4133"/>
                  </a:cubicBezTo>
                  <a:cubicBezTo>
                    <a:pt x="3859" y="4112"/>
                    <a:pt x="3880" y="4112"/>
                    <a:pt x="3922" y="4091"/>
                  </a:cubicBezTo>
                  <a:cubicBezTo>
                    <a:pt x="4550" y="4761"/>
                    <a:pt x="5094" y="5556"/>
                    <a:pt x="5805" y="6142"/>
                  </a:cubicBezTo>
                  <a:cubicBezTo>
                    <a:pt x="5810" y="6152"/>
                    <a:pt x="5817" y="6156"/>
                    <a:pt x="5823" y="6156"/>
                  </a:cubicBezTo>
                  <a:cubicBezTo>
                    <a:pt x="5843" y="6156"/>
                    <a:pt x="5863" y="6116"/>
                    <a:pt x="5847" y="6100"/>
                  </a:cubicBezTo>
                  <a:cubicBezTo>
                    <a:pt x="5408" y="5451"/>
                    <a:pt x="4801" y="4844"/>
                    <a:pt x="4194" y="4300"/>
                  </a:cubicBezTo>
                  <a:cubicBezTo>
                    <a:pt x="4424" y="4196"/>
                    <a:pt x="4738" y="4049"/>
                    <a:pt x="4989" y="3840"/>
                  </a:cubicBezTo>
                  <a:cubicBezTo>
                    <a:pt x="5010" y="3882"/>
                    <a:pt x="5031" y="3903"/>
                    <a:pt x="5031" y="3924"/>
                  </a:cubicBezTo>
                  <a:cubicBezTo>
                    <a:pt x="5198" y="4091"/>
                    <a:pt x="5345" y="4321"/>
                    <a:pt x="5533" y="4426"/>
                  </a:cubicBezTo>
                  <a:cubicBezTo>
                    <a:pt x="5537" y="4430"/>
                    <a:pt x="5542" y="4432"/>
                    <a:pt x="5548" y="4432"/>
                  </a:cubicBezTo>
                  <a:cubicBezTo>
                    <a:pt x="5574" y="4432"/>
                    <a:pt x="5609" y="4397"/>
                    <a:pt x="5575" y="4363"/>
                  </a:cubicBezTo>
                  <a:cubicBezTo>
                    <a:pt x="5512" y="4154"/>
                    <a:pt x="5324" y="3945"/>
                    <a:pt x="5136" y="3777"/>
                  </a:cubicBezTo>
                  <a:cubicBezTo>
                    <a:pt x="5157" y="3736"/>
                    <a:pt x="5198" y="3736"/>
                    <a:pt x="5219" y="3715"/>
                  </a:cubicBezTo>
                  <a:cubicBezTo>
                    <a:pt x="5261" y="3694"/>
                    <a:pt x="5240" y="3631"/>
                    <a:pt x="5198" y="3610"/>
                  </a:cubicBezTo>
                  <a:lnTo>
                    <a:pt x="5157" y="3610"/>
                  </a:lnTo>
                  <a:cubicBezTo>
                    <a:pt x="5533" y="3526"/>
                    <a:pt x="5868" y="3401"/>
                    <a:pt x="6182" y="3254"/>
                  </a:cubicBezTo>
                  <a:cubicBezTo>
                    <a:pt x="6182" y="3275"/>
                    <a:pt x="6203" y="3275"/>
                    <a:pt x="6245" y="3275"/>
                  </a:cubicBezTo>
                  <a:cubicBezTo>
                    <a:pt x="6328" y="3212"/>
                    <a:pt x="6412" y="3192"/>
                    <a:pt x="6496" y="3171"/>
                  </a:cubicBezTo>
                  <a:cubicBezTo>
                    <a:pt x="6559" y="3254"/>
                    <a:pt x="6600" y="3296"/>
                    <a:pt x="6663" y="3380"/>
                  </a:cubicBezTo>
                  <a:lnTo>
                    <a:pt x="6621" y="3380"/>
                  </a:lnTo>
                  <a:cubicBezTo>
                    <a:pt x="6579" y="3401"/>
                    <a:pt x="6600" y="3464"/>
                    <a:pt x="6621" y="3464"/>
                  </a:cubicBezTo>
                  <a:cubicBezTo>
                    <a:pt x="6600" y="3464"/>
                    <a:pt x="6579" y="3484"/>
                    <a:pt x="6559" y="3484"/>
                  </a:cubicBezTo>
                  <a:cubicBezTo>
                    <a:pt x="6525" y="3484"/>
                    <a:pt x="6518" y="3511"/>
                    <a:pt x="6538" y="3511"/>
                  </a:cubicBezTo>
                  <a:cubicBezTo>
                    <a:pt x="6543" y="3511"/>
                    <a:pt x="6550" y="3510"/>
                    <a:pt x="6559" y="3505"/>
                  </a:cubicBezTo>
                  <a:cubicBezTo>
                    <a:pt x="6621" y="3484"/>
                    <a:pt x="6705" y="3484"/>
                    <a:pt x="6768" y="3464"/>
                  </a:cubicBezTo>
                  <a:cubicBezTo>
                    <a:pt x="6810" y="3505"/>
                    <a:pt x="6872" y="3526"/>
                    <a:pt x="6914" y="3568"/>
                  </a:cubicBezTo>
                  <a:cubicBezTo>
                    <a:pt x="6810" y="3610"/>
                    <a:pt x="6705" y="3673"/>
                    <a:pt x="6600" y="3694"/>
                  </a:cubicBezTo>
                  <a:cubicBezTo>
                    <a:pt x="6559" y="3715"/>
                    <a:pt x="6579" y="3777"/>
                    <a:pt x="6621" y="3777"/>
                  </a:cubicBezTo>
                  <a:cubicBezTo>
                    <a:pt x="6893" y="3715"/>
                    <a:pt x="7144" y="3631"/>
                    <a:pt x="7395" y="3526"/>
                  </a:cubicBezTo>
                  <a:cubicBezTo>
                    <a:pt x="7416" y="3526"/>
                    <a:pt x="7437" y="3505"/>
                    <a:pt x="7500" y="3505"/>
                  </a:cubicBezTo>
                  <a:cubicBezTo>
                    <a:pt x="7521" y="3526"/>
                    <a:pt x="7584" y="3568"/>
                    <a:pt x="7605" y="3589"/>
                  </a:cubicBezTo>
                  <a:cubicBezTo>
                    <a:pt x="7605" y="3610"/>
                    <a:pt x="7584" y="3610"/>
                    <a:pt x="7584" y="3631"/>
                  </a:cubicBezTo>
                  <a:cubicBezTo>
                    <a:pt x="7550" y="3665"/>
                    <a:pt x="7571" y="3699"/>
                    <a:pt x="7592" y="3699"/>
                  </a:cubicBezTo>
                  <a:cubicBezTo>
                    <a:pt x="7596" y="3699"/>
                    <a:pt x="7601" y="3698"/>
                    <a:pt x="7605" y="3694"/>
                  </a:cubicBezTo>
                  <a:cubicBezTo>
                    <a:pt x="7647" y="3694"/>
                    <a:pt x="7688" y="3673"/>
                    <a:pt x="7730" y="3673"/>
                  </a:cubicBezTo>
                  <a:cubicBezTo>
                    <a:pt x="7730" y="3673"/>
                    <a:pt x="7751" y="3673"/>
                    <a:pt x="7751" y="3694"/>
                  </a:cubicBezTo>
                  <a:cubicBezTo>
                    <a:pt x="7757" y="3700"/>
                    <a:pt x="7765" y="3702"/>
                    <a:pt x="7772" y="3702"/>
                  </a:cubicBezTo>
                  <a:cubicBezTo>
                    <a:pt x="7789" y="3702"/>
                    <a:pt x="7802" y="3688"/>
                    <a:pt x="7772" y="3673"/>
                  </a:cubicBezTo>
                  <a:cubicBezTo>
                    <a:pt x="7856" y="3631"/>
                    <a:pt x="7960" y="3631"/>
                    <a:pt x="8044" y="3610"/>
                  </a:cubicBezTo>
                  <a:cubicBezTo>
                    <a:pt x="8086" y="3673"/>
                    <a:pt x="8170" y="3694"/>
                    <a:pt x="8232" y="3715"/>
                  </a:cubicBezTo>
                  <a:cubicBezTo>
                    <a:pt x="8086" y="3798"/>
                    <a:pt x="7981" y="3903"/>
                    <a:pt x="7877" y="4008"/>
                  </a:cubicBezTo>
                  <a:cubicBezTo>
                    <a:pt x="7856" y="4028"/>
                    <a:pt x="7877" y="4091"/>
                    <a:pt x="7939" y="4091"/>
                  </a:cubicBezTo>
                  <a:cubicBezTo>
                    <a:pt x="8274" y="4008"/>
                    <a:pt x="8588" y="3924"/>
                    <a:pt x="8923" y="3819"/>
                  </a:cubicBezTo>
                  <a:cubicBezTo>
                    <a:pt x="8965" y="3840"/>
                    <a:pt x="9007" y="3882"/>
                    <a:pt x="9027" y="3903"/>
                  </a:cubicBezTo>
                  <a:cubicBezTo>
                    <a:pt x="9039" y="3907"/>
                    <a:pt x="9048" y="3908"/>
                    <a:pt x="9057" y="3908"/>
                  </a:cubicBezTo>
                  <a:cubicBezTo>
                    <a:pt x="9096" y="3908"/>
                    <a:pt x="9107" y="3871"/>
                    <a:pt x="9090" y="3819"/>
                  </a:cubicBezTo>
                  <a:cubicBezTo>
                    <a:pt x="9090" y="3798"/>
                    <a:pt x="9069" y="3777"/>
                    <a:pt x="9027" y="3736"/>
                  </a:cubicBezTo>
                  <a:lnTo>
                    <a:pt x="9425" y="3589"/>
                  </a:lnTo>
                  <a:lnTo>
                    <a:pt x="9613" y="3777"/>
                  </a:lnTo>
                  <a:cubicBezTo>
                    <a:pt x="9616" y="3780"/>
                    <a:pt x="9620" y="3782"/>
                    <a:pt x="9624" y="3782"/>
                  </a:cubicBezTo>
                  <a:cubicBezTo>
                    <a:pt x="9650" y="3782"/>
                    <a:pt x="9691" y="3733"/>
                    <a:pt x="9655" y="3715"/>
                  </a:cubicBezTo>
                  <a:cubicBezTo>
                    <a:pt x="9613" y="3673"/>
                    <a:pt x="9592" y="3589"/>
                    <a:pt x="9530" y="3526"/>
                  </a:cubicBezTo>
                  <a:cubicBezTo>
                    <a:pt x="9634" y="3505"/>
                    <a:pt x="9718" y="3464"/>
                    <a:pt x="9823" y="3401"/>
                  </a:cubicBezTo>
                  <a:cubicBezTo>
                    <a:pt x="10011" y="3568"/>
                    <a:pt x="10178" y="3715"/>
                    <a:pt x="10429" y="3777"/>
                  </a:cubicBezTo>
                  <a:cubicBezTo>
                    <a:pt x="10471" y="3777"/>
                    <a:pt x="10471" y="3715"/>
                    <a:pt x="10450" y="3694"/>
                  </a:cubicBezTo>
                  <a:cubicBezTo>
                    <a:pt x="10325" y="3568"/>
                    <a:pt x="10157" y="3422"/>
                    <a:pt x="10032" y="3317"/>
                  </a:cubicBezTo>
                  <a:cubicBezTo>
                    <a:pt x="10178" y="3254"/>
                    <a:pt x="10325" y="3192"/>
                    <a:pt x="10471" y="3108"/>
                  </a:cubicBezTo>
                  <a:cubicBezTo>
                    <a:pt x="10534" y="3171"/>
                    <a:pt x="10576" y="3192"/>
                    <a:pt x="10597" y="3254"/>
                  </a:cubicBezTo>
                  <a:cubicBezTo>
                    <a:pt x="10701" y="3359"/>
                    <a:pt x="10869" y="3526"/>
                    <a:pt x="11015" y="3526"/>
                  </a:cubicBezTo>
                  <a:cubicBezTo>
                    <a:pt x="11057" y="3526"/>
                    <a:pt x="11078" y="3505"/>
                    <a:pt x="11078" y="3484"/>
                  </a:cubicBezTo>
                  <a:cubicBezTo>
                    <a:pt x="11057" y="3359"/>
                    <a:pt x="10911" y="3296"/>
                    <a:pt x="10848" y="3212"/>
                  </a:cubicBezTo>
                  <a:cubicBezTo>
                    <a:pt x="10785" y="3171"/>
                    <a:pt x="10701" y="3108"/>
                    <a:pt x="10660" y="3066"/>
                  </a:cubicBezTo>
                  <a:cubicBezTo>
                    <a:pt x="10764" y="3003"/>
                    <a:pt x="10869" y="2961"/>
                    <a:pt x="10994" y="2899"/>
                  </a:cubicBezTo>
                  <a:cubicBezTo>
                    <a:pt x="11162" y="3087"/>
                    <a:pt x="11329" y="3296"/>
                    <a:pt x="11538" y="3380"/>
                  </a:cubicBezTo>
                  <a:cubicBezTo>
                    <a:pt x="11549" y="3384"/>
                    <a:pt x="11560" y="3385"/>
                    <a:pt x="11569" y="3385"/>
                  </a:cubicBezTo>
                  <a:cubicBezTo>
                    <a:pt x="11614" y="3385"/>
                    <a:pt x="11639" y="3348"/>
                    <a:pt x="11622" y="3296"/>
                  </a:cubicBezTo>
                  <a:cubicBezTo>
                    <a:pt x="11517" y="3108"/>
                    <a:pt x="11329" y="2961"/>
                    <a:pt x="11183" y="2794"/>
                  </a:cubicBezTo>
                  <a:cubicBezTo>
                    <a:pt x="11224" y="2773"/>
                    <a:pt x="11266" y="2752"/>
                    <a:pt x="11308" y="2731"/>
                  </a:cubicBezTo>
                  <a:cubicBezTo>
                    <a:pt x="11517" y="2982"/>
                    <a:pt x="11727" y="3254"/>
                    <a:pt x="11999" y="3422"/>
                  </a:cubicBezTo>
                  <a:cubicBezTo>
                    <a:pt x="12005" y="3434"/>
                    <a:pt x="12016" y="3439"/>
                    <a:pt x="12028" y="3439"/>
                  </a:cubicBezTo>
                  <a:cubicBezTo>
                    <a:pt x="12058" y="3439"/>
                    <a:pt x="12091" y="3409"/>
                    <a:pt x="12061" y="3380"/>
                  </a:cubicBezTo>
                  <a:cubicBezTo>
                    <a:pt x="11936" y="3087"/>
                    <a:pt x="11685" y="2878"/>
                    <a:pt x="11476" y="2647"/>
                  </a:cubicBezTo>
                  <a:cubicBezTo>
                    <a:pt x="11538" y="2585"/>
                    <a:pt x="11643" y="2543"/>
                    <a:pt x="11727" y="2480"/>
                  </a:cubicBezTo>
                  <a:cubicBezTo>
                    <a:pt x="11810" y="2564"/>
                    <a:pt x="11852" y="2668"/>
                    <a:pt x="11936" y="2752"/>
                  </a:cubicBezTo>
                  <a:cubicBezTo>
                    <a:pt x="12124" y="2982"/>
                    <a:pt x="12333" y="3275"/>
                    <a:pt x="12647" y="3359"/>
                  </a:cubicBezTo>
                  <a:cubicBezTo>
                    <a:pt x="12674" y="3362"/>
                    <a:pt x="12697" y="3363"/>
                    <a:pt x="12717" y="3363"/>
                  </a:cubicBezTo>
                  <a:cubicBezTo>
                    <a:pt x="12841" y="3363"/>
                    <a:pt x="12854" y="3314"/>
                    <a:pt x="12836" y="3296"/>
                  </a:cubicBezTo>
                  <a:cubicBezTo>
                    <a:pt x="12647" y="3045"/>
                    <a:pt x="12396" y="2857"/>
                    <a:pt x="12187" y="2627"/>
                  </a:cubicBezTo>
                  <a:cubicBezTo>
                    <a:pt x="11978" y="2375"/>
                    <a:pt x="11768" y="2103"/>
                    <a:pt x="11517" y="1894"/>
                  </a:cubicBezTo>
                  <a:cubicBezTo>
                    <a:pt x="11507" y="1878"/>
                    <a:pt x="11493" y="1872"/>
                    <a:pt x="11480" y="1872"/>
                  </a:cubicBezTo>
                  <a:cubicBezTo>
                    <a:pt x="11442" y="1872"/>
                    <a:pt x="11408" y="1926"/>
                    <a:pt x="11455" y="1957"/>
                  </a:cubicBezTo>
                  <a:cubicBezTo>
                    <a:pt x="11559" y="2124"/>
                    <a:pt x="11685" y="2250"/>
                    <a:pt x="11789" y="2375"/>
                  </a:cubicBezTo>
                  <a:cubicBezTo>
                    <a:pt x="11685" y="2438"/>
                    <a:pt x="11601" y="2480"/>
                    <a:pt x="11496" y="2522"/>
                  </a:cubicBezTo>
                  <a:cubicBezTo>
                    <a:pt x="11204" y="2229"/>
                    <a:pt x="10932" y="1915"/>
                    <a:pt x="10660" y="1622"/>
                  </a:cubicBezTo>
                  <a:cubicBezTo>
                    <a:pt x="10654" y="1611"/>
                    <a:pt x="10643" y="1605"/>
                    <a:pt x="10631" y="1605"/>
                  </a:cubicBezTo>
                  <a:cubicBezTo>
                    <a:pt x="10600" y="1605"/>
                    <a:pt x="10561" y="1640"/>
                    <a:pt x="10576" y="1685"/>
                  </a:cubicBezTo>
                  <a:cubicBezTo>
                    <a:pt x="10764" y="1915"/>
                    <a:pt x="10973" y="2145"/>
                    <a:pt x="11183" y="2375"/>
                  </a:cubicBezTo>
                  <a:cubicBezTo>
                    <a:pt x="11169" y="2375"/>
                    <a:pt x="11155" y="2366"/>
                    <a:pt x="11135" y="2366"/>
                  </a:cubicBezTo>
                  <a:cubicBezTo>
                    <a:pt x="11125" y="2366"/>
                    <a:pt x="11113" y="2369"/>
                    <a:pt x="11099" y="2375"/>
                  </a:cubicBezTo>
                  <a:cubicBezTo>
                    <a:pt x="11057" y="2375"/>
                    <a:pt x="11036" y="2417"/>
                    <a:pt x="10973" y="2438"/>
                  </a:cubicBezTo>
                  <a:cubicBezTo>
                    <a:pt x="10764" y="2208"/>
                    <a:pt x="10576" y="1957"/>
                    <a:pt x="10367" y="1748"/>
                  </a:cubicBezTo>
                  <a:cubicBezTo>
                    <a:pt x="10361" y="1742"/>
                    <a:pt x="10355" y="1740"/>
                    <a:pt x="10351" y="1740"/>
                  </a:cubicBezTo>
                  <a:cubicBezTo>
                    <a:pt x="10337" y="1740"/>
                    <a:pt x="10330" y="1759"/>
                    <a:pt x="10346" y="1790"/>
                  </a:cubicBezTo>
                  <a:cubicBezTo>
                    <a:pt x="10513" y="2020"/>
                    <a:pt x="10680" y="2250"/>
                    <a:pt x="10869" y="2480"/>
                  </a:cubicBezTo>
                  <a:lnTo>
                    <a:pt x="10408" y="2647"/>
                  </a:lnTo>
                  <a:lnTo>
                    <a:pt x="10136" y="2375"/>
                  </a:lnTo>
                  <a:cubicBezTo>
                    <a:pt x="10220" y="2355"/>
                    <a:pt x="10304" y="2334"/>
                    <a:pt x="10346" y="2334"/>
                  </a:cubicBezTo>
                  <a:cubicBezTo>
                    <a:pt x="10367" y="2334"/>
                    <a:pt x="10408" y="2271"/>
                    <a:pt x="10346" y="2250"/>
                  </a:cubicBezTo>
                  <a:cubicBezTo>
                    <a:pt x="10301" y="2232"/>
                    <a:pt x="10257" y="2226"/>
                    <a:pt x="10211" y="2226"/>
                  </a:cubicBezTo>
                  <a:cubicBezTo>
                    <a:pt x="10149" y="2226"/>
                    <a:pt x="10083" y="2238"/>
                    <a:pt x="10011" y="2250"/>
                  </a:cubicBezTo>
                  <a:lnTo>
                    <a:pt x="9844" y="2103"/>
                  </a:lnTo>
                  <a:cubicBezTo>
                    <a:pt x="9718" y="1957"/>
                    <a:pt x="9488" y="1706"/>
                    <a:pt x="9488" y="1497"/>
                  </a:cubicBezTo>
                  <a:cubicBezTo>
                    <a:pt x="9488" y="1486"/>
                    <a:pt x="9472" y="1481"/>
                    <a:pt x="9456" y="1481"/>
                  </a:cubicBezTo>
                  <a:cubicBezTo>
                    <a:pt x="9441" y="1481"/>
                    <a:pt x="9425" y="1486"/>
                    <a:pt x="9425" y="1497"/>
                  </a:cubicBezTo>
                  <a:cubicBezTo>
                    <a:pt x="9383" y="1790"/>
                    <a:pt x="9592" y="2062"/>
                    <a:pt x="9802" y="2313"/>
                  </a:cubicBezTo>
                  <a:cubicBezTo>
                    <a:pt x="9676" y="2355"/>
                    <a:pt x="9530" y="2438"/>
                    <a:pt x="9404" y="2480"/>
                  </a:cubicBezTo>
                  <a:cubicBezTo>
                    <a:pt x="9509" y="2438"/>
                    <a:pt x="9592" y="2355"/>
                    <a:pt x="9634" y="2313"/>
                  </a:cubicBezTo>
                  <a:cubicBezTo>
                    <a:pt x="9668" y="2279"/>
                    <a:pt x="9647" y="2244"/>
                    <a:pt x="9626" y="2244"/>
                  </a:cubicBezTo>
                  <a:cubicBezTo>
                    <a:pt x="9622" y="2244"/>
                    <a:pt x="9617" y="2246"/>
                    <a:pt x="9613" y="2250"/>
                  </a:cubicBezTo>
                  <a:cubicBezTo>
                    <a:pt x="9488" y="2271"/>
                    <a:pt x="9362" y="2313"/>
                    <a:pt x="9258" y="2355"/>
                  </a:cubicBezTo>
                  <a:cubicBezTo>
                    <a:pt x="9195" y="2313"/>
                    <a:pt x="9174" y="2250"/>
                    <a:pt x="9111" y="2166"/>
                  </a:cubicBezTo>
                  <a:cubicBezTo>
                    <a:pt x="9258" y="2124"/>
                    <a:pt x="9362" y="2041"/>
                    <a:pt x="9488" y="1957"/>
                  </a:cubicBezTo>
                  <a:cubicBezTo>
                    <a:pt x="9509" y="1936"/>
                    <a:pt x="9488" y="1894"/>
                    <a:pt x="9467" y="1894"/>
                  </a:cubicBezTo>
                  <a:cubicBezTo>
                    <a:pt x="9320" y="1936"/>
                    <a:pt x="9174" y="1999"/>
                    <a:pt x="9048" y="2020"/>
                  </a:cubicBezTo>
                  <a:cubicBezTo>
                    <a:pt x="8965" y="1915"/>
                    <a:pt x="8881" y="1811"/>
                    <a:pt x="8797" y="1727"/>
                  </a:cubicBezTo>
                  <a:cubicBezTo>
                    <a:pt x="8791" y="1721"/>
                    <a:pt x="8783" y="1718"/>
                    <a:pt x="8776" y="1718"/>
                  </a:cubicBezTo>
                  <a:cubicBezTo>
                    <a:pt x="8757" y="1718"/>
                    <a:pt x="8741" y="1733"/>
                    <a:pt x="8755" y="1748"/>
                  </a:cubicBezTo>
                  <a:cubicBezTo>
                    <a:pt x="8797" y="1852"/>
                    <a:pt x="8881" y="1936"/>
                    <a:pt x="8944" y="2041"/>
                  </a:cubicBezTo>
                  <a:cubicBezTo>
                    <a:pt x="8839" y="2062"/>
                    <a:pt x="8735" y="2124"/>
                    <a:pt x="8630" y="2145"/>
                  </a:cubicBezTo>
                  <a:cubicBezTo>
                    <a:pt x="8442" y="1915"/>
                    <a:pt x="8274" y="1685"/>
                    <a:pt x="8107" y="1476"/>
                  </a:cubicBezTo>
                  <a:cubicBezTo>
                    <a:pt x="8095" y="1464"/>
                    <a:pt x="8082" y="1458"/>
                    <a:pt x="8072" y="1458"/>
                  </a:cubicBezTo>
                  <a:cubicBezTo>
                    <a:pt x="8046" y="1458"/>
                    <a:pt x="8029" y="1488"/>
                    <a:pt x="8044" y="1518"/>
                  </a:cubicBezTo>
                  <a:cubicBezTo>
                    <a:pt x="8170" y="1748"/>
                    <a:pt x="8316" y="1999"/>
                    <a:pt x="8463" y="2229"/>
                  </a:cubicBezTo>
                  <a:cubicBezTo>
                    <a:pt x="8337" y="2271"/>
                    <a:pt x="8211" y="2313"/>
                    <a:pt x="8065" y="2355"/>
                  </a:cubicBezTo>
                  <a:cubicBezTo>
                    <a:pt x="8002" y="2250"/>
                    <a:pt x="7939" y="2166"/>
                    <a:pt x="7856" y="2062"/>
                  </a:cubicBezTo>
                  <a:cubicBezTo>
                    <a:pt x="7844" y="2044"/>
                    <a:pt x="7823" y="2037"/>
                    <a:pt x="7801" y="2037"/>
                  </a:cubicBezTo>
                  <a:cubicBezTo>
                    <a:pt x="7741" y="2037"/>
                    <a:pt x="7670" y="2090"/>
                    <a:pt x="7730" y="2166"/>
                  </a:cubicBezTo>
                  <a:cubicBezTo>
                    <a:pt x="7793" y="2250"/>
                    <a:pt x="7856" y="2334"/>
                    <a:pt x="7919" y="2438"/>
                  </a:cubicBezTo>
                  <a:cubicBezTo>
                    <a:pt x="7793" y="2480"/>
                    <a:pt x="7688" y="2522"/>
                    <a:pt x="7542" y="2564"/>
                  </a:cubicBezTo>
                  <a:cubicBezTo>
                    <a:pt x="7542" y="2564"/>
                    <a:pt x="7542" y="2543"/>
                    <a:pt x="7521" y="2543"/>
                  </a:cubicBezTo>
                  <a:cubicBezTo>
                    <a:pt x="7270" y="2124"/>
                    <a:pt x="7019" y="1685"/>
                    <a:pt x="6663" y="1329"/>
                  </a:cubicBezTo>
                  <a:cubicBezTo>
                    <a:pt x="6658" y="1324"/>
                    <a:pt x="6650" y="1321"/>
                    <a:pt x="6644" y="1321"/>
                  </a:cubicBezTo>
                  <a:cubicBezTo>
                    <a:pt x="6626" y="1321"/>
                    <a:pt x="6612" y="1341"/>
                    <a:pt x="6642" y="1371"/>
                  </a:cubicBezTo>
                  <a:cubicBezTo>
                    <a:pt x="6956" y="1748"/>
                    <a:pt x="7186" y="2208"/>
                    <a:pt x="7416" y="2627"/>
                  </a:cubicBezTo>
                  <a:cubicBezTo>
                    <a:pt x="7312" y="2668"/>
                    <a:pt x="7186" y="2731"/>
                    <a:pt x="7082" y="2773"/>
                  </a:cubicBezTo>
                  <a:cubicBezTo>
                    <a:pt x="6893" y="2522"/>
                    <a:pt x="6705" y="2229"/>
                    <a:pt x="6559" y="1936"/>
                  </a:cubicBezTo>
                  <a:lnTo>
                    <a:pt x="6579" y="1936"/>
                  </a:lnTo>
                  <a:cubicBezTo>
                    <a:pt x="6621" y="1915"/>
                    <a:pt x="6579" y="1852"/>
                    <a:pt x="6559" y="1852"/>
                  </a:cubicBezTo>
                  <a:lnTo>
                    <a:pt x="6538" y="1852"/>
                  </a:lnTo>
                  <a:cubicBezTo>
                    <a:pt x="6433" y="1643"/>
                    <a:pt x="6349" y="1434"/>
                    <a:pt x="6245" y="1225"/>
                  </a:cubicBezTo>
                  <a:lnTo>
                    <a:pt x="6245" y="1225"/>
                  </a:lnTo>
                  <a:cubicBezTo>
                    <a:pt x="6349" y="1413"/>
                    <a:pt x="6454" y="1622"/>
                    <a:pt x="6642" y="1643"/>
                  </a:cubicBezTo>
                  <a:cubicBezTo>
                    <a:pt x="6663" y="1643"/>
                    <a:pt x="6684" y="1622"/>
                    <a:pt x="6663" y="1601"/>
                  </a:cubicBezTo>
                  <a:cubicBezTo>
                    <a:pt x="6538" y="1392"/>
                    <a:pt x="6391" y="1204"/>
                    <a:pt x="6266" y="995"/>
                  </a:cubicBezTo>
                  <a:cubicBezTo>
                    <a:pt x="6119" y="681"/>
                    <a:pt x="5973" y="367"/>
                    <a:pt x="5868" y="32"/>
                  </a:cubicBezTo>
                  <a:cubicBezTo>
                    <a:pt x="5868" y="9"/>
                    <a:pt x="5860" y="0"/>
                    <a:pt x="5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2041150" y="4059600"/>
              <a:ext cx="95225" cy="171200"/>
            </a:xfrm>
            <a:custGeom>
              <a:rect b="b" l="l" r="r" t="t"/>
              <a:pathLst>
                <a:path extrusionOk="0" h="6848" w="3809">
                  <a:moveTo>
                    <a:pt x="2930" y="1976"/>
                  </a:moveTo>
                  <a:cubicBezTo>
                    <a:pt x="2930" y="2059"/>
                    <a:pt x="2972" y="2164"/>
                    <a:pt x="2972" y="2248"/>
                  </a:cubicBezTo>
                  <a:cubicBezTo>
                    <a:pt x="2972" y="2290"/>
                    <a:pt x="2993" y="2352"/>
                    <a:pt x="2993" y="2394"/>
                  </a:cubicBezTo>
                  <a:cubicBezTo>
                    <a:pt x="2930" y="2457"/>
                    <a:pt x="2930" y="2520"/>
                    <a:pt x="2909" y="2624"/>
                  </a:cubicBezTo>
                  <a:cubicBezTo>
                    <a:pt x="2909" y="2624"/>
                    <a:pt x="2909" y="2603"/>
                    <a:pt x="2888" y="2603"/>
                  </a:cubicBezTo>
                  <a:cubicBezTo>
                    <a:pt x="2909" y="2373"/>
                    <a:pt x="2930" y="2164"/>
                    <a:pt x="2930" y="1976"/>
                  </a:cubicBezTo>
                  <a:close/>
                  <a:moveTo>
                    <a:pt x="2867" y="2896"/>
                  </a:moveTo>
                  <a:cubicBezTo>
                    <a:pt x="2888" y="2917"/>
                    <a:pt x="2888" y="2959"/>
                    <a:pt x="2909" y="3001"/>
                  </a:cubicBezTo>
                  <a:lnTo>
                    <a:pt x="2909" y="3252"/>
                  </a:lnTo>
                  <a:cubicBezTo>
                    <a:pt x="2888" y="3399"/>
                    <a:pt x="2867" y="3482"/>
                    <a:pt x="2867" y="3629"/>
                  </a:cubicBezTo>
                  <a:cubicBezTo>
                    <a:pt x="2825" y="3545"/>
                    <a:pt x="2805" y="3440"/>
                    <a:pt x="2784" y="3357"/>
                  </a:cubicBezTo>
                  <a:cubicBezTo>
                    <a:pt x="2825" y="3210"/>
                    <a:pt x="2825" y="3043"/>
                    <a:pt x="2867" y="2896"/>
                  </a:cubicBezTo>
                  <a:close/>
                  <a:moveTo>
                    <a:pt x="2721" y="3671"/>
                  </a:moveTo>
                  <a:cubicBezTo>
                    <a:pt x="2763" y="3733"/>
                    <a:pt x="2805" y="3775"/>
                    <a:pt x="2825" y="3838"/>
                  </a:cubicBezTo>
                  <a:cubicBezTo>
                    <a:pt x="2805" y="3963"/>
                    <a:pt x="2784" y="4131"/>
                    <a:pt x="2763" y="4256"/>
                  </a:cubicBezTo>
                  <a:cubicBezTo>
                    <a:pt x="2721" y="4173"/>
                    <a:pt x="2700" y="4068"/>
                    <a:pt x="2637" y="3984"/>
                  </a:cubicBezTo>
                  <a:lnTo>
                    <a:pt x="2637" y="3963"/>
                  </a:lnTo>
                  <a:cubicBezTo>
                    <a:pt x="2679" y="3859"/>
                    <a:pt x="2700" y="3754"/>
                    <a:pt x="2721" y="3671"/>
                  </a:cubicBezTo>
                  <a:close/>
                  <a:moveTo>
                    <a:pt x="1037" y="4576"/>
                  </a:moveTo>
                  <a:cubicBezTo>
                    <a:pt x="1089" y="4576"/>
                    <a:pt x="1141" y="4581"/>
                    <a:pt x="1193" y="4591"/>
                  </a:cubicBezTo>
                  <a:cubicBezTo>
                    <a:pt x="1193" y="4675"/>
                    <a:pt x="1214" y="4738"/>
                    <a:pt x="1214" y="4821"/>
                  </a:cubicBezTo>
                  <a:cubicBezTo>
                    <a:pt x="1152" y="4800"/>
                    <a:pt x="1131" y="4800"/>
                    <a:pt x="1110" y="4800"/>
                  </a:cubicBezTo>
                  <a:cubicBezTo>
                    <a:pt x="1047" y="4780"/>
                    <a:pt x="984" y="4738"/>
                    <a:pt x="921" y="4738"/>
                  </a:cubicBezTo>
                  <a:cubicBezTo>
                    <a:pt x="901" y="4696"/>
                    <a:pt x="880" y="4633"/>
                    <a:pt x="880" y="4591"/>
                  </a:cubicBezTo>
                  <a:cubicBezTo>
                    <a:pt x="932" y="4581"/>
                    <a:pt x="984" y="4576"/>
                    <a:pt x="1037" y="4576"/>
                  </a:cubicBezTo>
                  <a:close/>
                  <a:moveTo>
                    <a:pt x="2616" y="4277"/>
                  </a:moveTo>
                  <a:cubicBezTo>
                    <a:pt x="2658" y="4361"/>
                    <a:pt x="2679" y="4403"/>
                    <a:pt x="2679" y="4487"/>
                  </a:cubicBezTo>
                  <a:cubicBezTo>
                    <a:pt x="2679" y="4508"/>
                    <a:pt x="2679" y="4570"/>
                    <a:pt x="2658" y="4591"/>
                  </a:cubicBezTo>
                  <a:cubicBezTo>
                    <a:pt x="2616" y="4780"/>
                    <a:pt x="2574" y="4989"/>
                    <a:pt x="2553" y="5198"/>
                  </a:cubicBezTo>
                  <a:cubicBezTo>
                    <a:pt x="2512" y="5135"/>
                    <a:pt x="2491" y="5052"/>
                    <a:pt x="2470" y="5031"/>
                  </a:cubicBezTo>
                  <a:lnTo>
                    <a:pt x="2386" y="4884"/>
                  </a:lnTo>
                  <a:cubicBezTo>
                    <a:pt x="2407" y="4884"/>
                    <a:pt x="2428" y="4821"/>
                    <a:pt x="2386" y="4800"/>
                  </a:cubicBezTo>
                  <a:cubicBezTo>
                    <a:pt x="2365" y="4800"/>
                    <a:pt x="2365" y="4780"/>
                    <a:pt x="2344" y="4780"/>
                  </a:cubicBezTo>
                  <a:lnTo>
                    <a:pt x="2344" y="4738"/>
                  </a:lnTo>
                  <a:cubicBezTo>
                    <a:pt x="2449" y="4612"/>
                    <a:pt x="2491" y="4466"/>
                    <a:pt x="2553" y="4298"/>
                  </a:cubicBezTo>
                  <a:lnTo>
                    <a:pt x="2553" y="4340"/>
                  </a:lnTo>
                  <a:cubicBezTo>
                    <a:pt x="2562" y="4358"/>
                    <a:pt x="2575" y="4364"/>
                    <a:pt x="2586" y="4364"/>
                  </a:cubicBezTo>
                  <a:cubicBezTo>
                    <a:pt x="2602" y="4364"/>
                    <a:pt x="2616" y="4352"/>
                    <a:pt x="2616" y="4340"/>
                  </a:cubicBezTo>
                  <a:lnTo>
                    <a:pt x="2616" y="4277"/>
                  </a:lnTo>
                  <a:close/>
                  <a:moveTo>
                    <a:pt x="1256" y="4591"/>
                  </a:moveTo>
                  <a:cubicBezTo>
                    <a:pt x="1507" y="4633"/>
                    <a:pt x="1717" y="4717"/>
                    <a:pt x="1926" y="4800"/>
                  </a:cubicBezTo>
                  <a:cubicBezTo>
                    <a:pt x="1884" y="4905"/>
                    <a:pt x="1863" y="5052"/>
                    <a:pt x="1821" y="5198"/>
                  </a:cubicBezTo>
                  <a:cubicBezTo>
                    <a:pt x="1779" y="5031"/>
                    <a:pt x="1758" y="4905"/>
                    <a:pt x="1737" y="4780"/>
                  </a:cubicBezTo>
                  <a:cubicBezTo>
                    <a:pt x="1737" y="4759"/>
                    <a:pt x="1722" y="4748"/>
                    <a:pt x="1706" y="4748"/>
                  </a:cubicBezTo>
                  <a:cubicBezTo>
                    <a:pt x="1690" y="4748"/>
                    <a:pt x="1675" y="4759"/>
                    <a:pt x="1675" y="4780"/>
                  </a:cubicBezTo>
                  <a:cubicBezTo>
                    <a:pt x="1675" y="4926"/>
                    <a:pt x="1675" y="5093"/>
                    <a:pt x="1717" y="5240"/>
                  </a:cubicBezTo>
                  <a:cubicBezTo>
                    <a:pt x="1591" y="5114"/>
                    <a:pt x="1465" y="5010"/>
                    <a:pt x="1319" y="4905"/>
                  </a:cubicBezTo>
                  <a:lnTo>
                    <a:pt x="1319" y="4884"/>
                  </a:lnTo>
                  <a:lnTo>
                    <a:pt x="1319" y="4821"/>
                  </a:lnTo>
                  <a:cubicBezTo>
                    <a:pt x="1298" y="4738"/>
                    <a:pt x="1298" y="4675"/>
                    <a:pt x="1256" y="4591"/>
                  </a:cubicBezTo>
                  <a:close/>
                  <a:moveTo>
                    <a:pt x="1361" y="5135"/>
                  </a:moveTo>
                  <a:lnTo>
                    <a:pt x="1361" y="5135"/>
                  </a:lnTo>
                  <a:cubicBezTo>
                    <a:pt x="1507" y="5240"/>
                    <a:pt x="1612" y="5324"/>
                    <a:pt x="1717" y="5428"/>
                  </a:cubicBezTo>
                  <a:cubicBezTo>
                    <a:pt x="1654" y="5512"/>
                    <a:pt x="1591" y="5575"/>
                    <a:pt x="1528" y="5658"/>
                  </a:cubicBezTo>
                  <a:cubicBezTo>
                    <a:pt x="1465" y="5491"/>
                    <a:pt x="1424" y="5303"/>
                    <a:pt x="1361" y="5135"/>
                  </a:cubicBezTo>
                  <a:close/>
                  <a:moveTo>
                    <a:pt x="2261" y="5010"/>
                  </a:moveTo>
                  <a:cubicBezTo>
                    <a:pt x="2302" y="5135"/>
                    <a:pt x="2344" y="5240"/>
                    <a:pt x="2386" y="5365"/>
                  </a:cubicBezTo>
                  <a:cubicBezTo>
                    <a:pt x="2399" y="5428"/>
                    <a:pt x="2419" y="5484"/>
                    <a:pt x="2446" y="5536"/>
                  </a:cubicBezTo>
                  <a:lnTo>
                    <a:pt x="2446" y="5536"/>
                  </a:lnTo>
                  <a:cubicBezTo>
                    <a:pt x="2440" y="5531"/>
                    <a:pt x="2430" y="5527"/>
                    <a:pt x="2417" y="5527"/>
                  </a:cubicBezTo>
                  <a:cubicBezTo>
                    <a:pt x="2409" y="5527"/>
                    <a:pt x="2398" y="5529"/>
                    <a:pt x="2386" y="5533"/>
                  </a:cubicBezTo>
                  <a:cubicBezTo>
                    <a:pt x="2240" y="5637"/>
                    <a:pt x="2093" y="5742"/>
                    <a:pt x="1947" y="5868"/>
                  </a:cubicBezTo>
                  <a:cubicBezTo>
                    <a:pt x="1947" y="5826"/>
                    <a:pt x="1926" y="5742"/>
                    <a:pt x="1926" y="5679"/>
                  </a:cubicBezTo>
                  <a:cubicBezTo>
                    <a:pt x="2051" y="5470"/>
                    <a:pt x="2156" y="5240"/>
                    <a:pt x="2261" y="5010"/>
                  </a:cubicBezTo>
                  <a:close/>
                  <a:moveTo>
                    <a:pt x="2682" y="5875"/>
                  </a:moveTo>
                  <a:cubicBezTo>
                    <a:pt x="2664" y="5875"/>
                    <a:pt x="2596" y="5916"/>
                    <a:pt x="2538" y="5958"/>
                  </a:cubicBezTo>
                  <a:lnTo>
                    <a:pt x="2538" y="5958"/>
                  </a:lnTo>
                  <a:cubicBezTo>
                    <a:pt x="2586" y="5932"/>
                    <a:pt x="2636" y="5905"/>
                    <a:pt x="2686" y="5878"/>
                  </a:cubicBezTo>
                  <a:lnTo>
                    <a:pt x="2686" y="5878"/>
                  </a:lnTo>
                  <a:cubicBezTo>
                    <a:pt x="2686" y="5876"/>
                    <a:pt x="2685" y="5875"/>
                    <a:pt x="2682" y="5875"/>
                  </a:cubicBezTo>
                  <a:close/>
                  <a:moveTo>
                    <a:pt x="1758" y="5575"/>
                  </a:moveTo>
                  <a:cubicBezTo>
                    <a:pt x="1779" y="5721"/>
                    <a:pt x="1800" y="5847"/>
                    <a:pt x="1842" y="5951"/>
                  </a:cubicBezTo>
                  <a:lnTo>
                    <a:pt x="1675" y="6098"/>
                  </a:lnTo>
                  <a:cubicBezTo>
                    <a:pt x="1633" y="6014"/>
                    <a:pt x="1591" y="5930"/>
                    <a:pt x="1570" y="5826"/>
                  </a:cubicBezTo>
                  <a:cubicBezTo>
                    <a:pt x="1633" y="5742"/>
                    <a:pt x="1717" y="5658"/>
                    <a:pt x="1758" y="5575"/>
                  </a:cubicBezTo>
                  <a:close/>
                  <a:moveTo>
                    <a:pt x="1029" y="0"/>
                  </a:moveTo>
                  <a:cubicBezTo>
                    <a:pt x="1016" y="0"/>
                    <a:pt x="1005" y="15"/>
                    <a:pt x="1005" y="30"/>
                  </a:cubicBezTo>
                  <a:cubicBezTo>
                    <a:pt x="1193" y="741"/>
                    <a:pt x="1612" y="1390"/>
                    <a:pt x="1884" y="2080"/>
                  </a:cubicBezTo>
                  <a:cubicBezTo>
                    <a:pt x="1926" y="2164"/>
                    <a:pt x="1947" y="2227"/>
                    <a:pt x="1989" y="2311"/>
                  </a:cubicBezTo>
                  <a:cubicBezTo>
                    <a:pt x="1947" y="2896"/>
                    <a:pt x="1842" y="3482"/>
                    <a:pt x="1968" y="4047"/>
                  </a:cubicBezTo>
                  <a:cubicBezTo>
                    <a:pt x="1968" y="4065"/>
                    <a:pt x="1983" y="4071"/>
                    <a:pt x="2000" y="4071"/>
                  </a:cubicBezTo>
                  <a:cubicBezTo>
                    <a:pt x="2023" y="4071"/>
                    <a:pt x="2051" y="4059"/>
                    <a:pt x="2051" y="4047"/>
                  </a:cubicBezTo>
                  <a:cubicBezTo>
                    <a:pt x="2135" y="3671"/>
                    <a:pt x="2156" y="3273"/>
                    <a:pt x="2177" y="2896"/>
                  </a:cubicBezTo>
                  <a:cubicBezTo>
                    <a:pt x="2198" y="3022"/>
                    <a:pt x="2261" y="3147"/>
                    <a:pt x="2281" y="3273"/>
                  </a:cubicBezTo>
                  <a:cubicBezTo>
                    <a:pt x="2261" y="3378"/>
                    <a:pt x="2261" y="3482"/>
                    <a:pt x="2240" y="3587"/>
                  </a:cubicBezTo>
                  <a:cubicBezTo>
                    <a:pt x="2177" y="3963"/>
                    <a:pt x="2072" y="4298"/>
                    <a:pt x="1989" y="4675"/>
                  </a:cubicBezTo>
                  <a:cubicBezTo>
                    <a:pt x="1754" y="4578"/>
                    <a:pt x="1493" y="4518"/>
                    <a:pt x="1234" y="4518"/>
                  </a:cubicBezTo>
                  <a:cubicBezTo>
                    <a:pt x="1100" y="4518"/>
                    <a:pt x="966" y="4535"/>
                    <a:pt x="838" y="4570"/>
                  </a:cubicBezTo>
                  <a:cubicBezTo>
                    <a:pt x="838" y="4528"/>
                    <a:pt x="817" y="4508"/>
                    <a:pt x="817" y="4466"/>
                  </a:cubicBezTo>
                  <a:cubicBezTo>
                    <a:pt x="817" y="4445"/>
                    <a:pt x="806" y="4434"/>
                    <a:pt x="796" y="4434"/>
                  </a:cubicBezTo>
                  <a:cubicBezTo>
                    <a:pt x="785" y="4434"/>
                    <a:pt x="775" y="4445"/>
                    <a:pt x="775" y="4466"/>
                  </a:cubicBezTo>
                  <a:cubicBezTo>
                    <a:pt x="775" y="4487"/>
                    <a:pt x="796" y="4528"/>
                    <a:pt x="796" y="4570"/>
                  </a:cubicBezTo>
                  <a:cubicBezTo>
                    <a:pt x="775" y="4570"/>
                    <a:pt x="712" y="4591"/>
                    <a:pt x="691" y="4612"/>
                  </a:cubicBezTo>
                  <a:cubicBezTo>
                    <a:pt x="676" y="4612"/>
                    <a:pt x="683" y="4647"/>
                    <a:pt x="697" y="4647"/>
                  </a:cubicBezTo>
                  <a:cubicBezTo>
                    <a:pt x="702" y="4647"/>
                    <a:pt x="707" y="4644"/>
                    <a:pt x="712" y="4633"/>
                  </a:cubicBezTo>
                  <a:cubicBezTo>
                    <a:pt x="733" y="4633"/>
                    <a:pt x="775" y="4612"/>
                    <a:pt x="796" y="4612"/>
                  </a:cubicBezTo>
                  <a:cubicBezTo>
                    <a:pt x="796" y="4633"/>
                    <a:pt x="817" y="4696"/>
                    <a:pt x="817" y="4717"/>
                  </a:cubicBezTo>
                  <a:cubicBezTo>
                    <a:pt x="775" y="4717"/>
                    <a:pt x="733" y="4696"/>
                    <a:pt x="691" y="4696"/>
                  </a:cubicBezTo>
                  <a:cubicBezTo>
                    <a:pt x="670" y="4633"/>
                    <a:pt x="670" y="4612"/>
                    <a:pt x="608" y="4591"/>
                  </a:cubicBezTo>
                  <a:cubicBezTo>
                    <a:pt x="604" y="4587"/>
                    <a:pt x="600" y="4586"/>
                    <a:pt x="596" y="4586"/>
                  </a:cubicBezTo>
                  <a:cubicBezTo>
                    <a:pt x="579" y="4586"/>
                    <a:pt x="566" y="4616"/>
                    <a:pt x="566" y="4633"/>
                  </a:cubicBezTo>
                  <a:cubicBezTo>
                    <a:pt x="566" y="4675"/>
                    <a:pt x="566" y="4675"/>
                    <a:pt x="587" y="4696"/>
                  </a:cubicBezTo>
                  <a:cubicBezTo>
                    <a:pt x="566" y="4696"/>
                    <a:pt x="503" y="4675"/>
                    <a:pt x="482" y="4675"/>
                  </a:cubicBezTo>
                  <a:cubicBezTo>
                    <a:pt x="461" y="4633"/>
                    <a:pt x="398" y="4612"/>
                    <a:pt x="357" y="4612"/>
                  </a:cubicBezTo>
                  <a:cubicBezTo>
                    <a:pt x="324" y="4606"/>
                    <a:pt x="286" y="4601"/>
                    <a:pt x="247" y="4601"/>
                  </a:cubicBezTo>
                  <a:cubicBezTo>
                    <a:pt x="160" y="4601"/>
                    <a:pt x="72" y="4624"/>
                    <a:pt x="43" y="4696"/>
                  </a:cubicBezTo>
                  <a:cubicBezTo>
                    <a:pt x="1" y="4717"/>
                    <a:pt x="43" y="4738"/>
                    <a:pt x="64" y="4780"/>
                  </a:cubicBezTo>
                  <a:lnTo>
                    <a:pt x="105" y="4780"/>
                  </a:lnTo>
                  <a:cubicBezTo>
                    <a:pt x="105" y="4780"/>
                    <a:pt x="105" y="4800"/>
                    <a:pt x="147" y="4800"/>
                  </a:cubicBezTo>
                  <a:cubicBezTo>
                    <a:pt x="294" y="4842"/>
                    <a:pt x="461" y="4905"/>
                    <a:pt x="608" y="4926"/>
                  </a:cubicBezTo>
                  <a:cubicBezTo>
                    <a:pt x="629" y="4947"/>
                    <a:pt x="629" y="4989"/>
                    <a:pt x="670" y="5010"/>
                  </a:cubicBezTo>
                  <a:cubicBezTo>
                    <a:pt x="677" y="5024"/>
                    <a:pt x="691" y="5031"/>
                    <a:pt x="707" y="5031"/>
                  </a:cubicBezTo>
                  <a:cubicBezTo>
                    <a:pt x="738" y="5031"/>
                    <a:pt x="775" y="5003"/>
                    <a:pt x="775" y="4947"/>
                  </a:cubicBezTo>
                  <a:lnTo>
                    <a:pt x="775" y="4926"/>
                  </a:lnTo>
                  <a:lnTo>
                    <a:pt x="921" y="4926"/>
                  </a:lnTo>
                  <a:cubicBezTo>
                    <a:pt x="984" y="5031"/>
                    <a:pt x="1005" y="5135"/>
                    <a:pt x="1047" y="5240"/>
                  </a:cubicBezTo>
                  <a:cubicBezTo>
                    <a:pt x="1131" y="5407"/>
                    <a:pt x="1193" y="5575"/>
                    <a:pt x="1319" y="5679"/>
                  </a:cubicBezTo>
                  <a:cubicBezTo>
                    <a:pt x="1325" y="5692"/>
                    <a:pt x="1332" y="5697"/>
                    <a:pt x="1338" y="5697"/>
                  </a:cubicBezTo>
                  <a:cubicBezTo>
                    <a:pt x="1351" y="5697"/>
                    <a:pt x="1361" y="5673"/>
                    <a:pt x="1361" y="5658"/>
                  </a:cubicBezTo>
                  <a:cubicBezTo>
                    <a:pt x="1340" y="5512"/>
                    <a:pt x="1256" y="5365"/>
                    <a:pt x="1193" y="5240"/>
                  </a:cubicBezTo>
                  <a:cubicBezTo>
                    <a:pt x="1131" y="5135"/>
                    <a:pt x="1089" y="5031"/>
                    <a:pt x="1047" y="4947"/>
                  </a:cubicBezTo>
                  <a:cubicBezTo>
                    <a:pt x="1089" y="4947"/>
                    <a:pt x="1089" y="4947"/>
                    <a:pt x="1110" y="4989"/>
                  </a:cubicBezTo>
                  <a:cubicBezTo>
                    <a:pt x="1152" y="5010"/>
                    <a:pt x="1235" y="5031"/>
                    <a:pt x="1298" y="5052"/>
                  </a:cubicBezTo>
                  <a:cubicBezTo>
                    <a:pt x="1319" y="5324"/>
                    <a:pt x="1403" y="5575"/>
                    <a:pt x="1445" y="5868"/>
                  </a:cubicBezTo>
                  <a:lnTo>
                    <a:pt x="1403" y="5930"/>
                  </a:lnTo>
                  <a:cubicBezTo>
                    <a:pt x="1319" y="6035"/>
                    <a:pt x="1089" y="6202"/>
                    <a:pt x="1131" y="6391"/>
                  </a:cubicBezTo>
                  <a:cubicBezTo>
                    <a:pt x="1131" y="6401"/>
                    <a:pt x="1146" y="6406"/>
                    <a:pt x="1162" y="6406"/>
                  </a:cubicBezTo>
                  <a:cubicBezTo>
                    <a:pt x="1178" y="6406"/>
                    <a:pt x="1193" y="6401"/>
                    <a:pt x="1193" y="6391"/>
                  </a:cubicBezTo>
                  <a:cubicBezTo>
                    <a:pt x="1256" y="6265"/>
                    <a:pt x="1403" y="6160"/>
                    <a:pt x="1465" y="6035"/>
                  </a:cubicBezTo>
                  <a:cubicBezTo>
                    <a:pt x="1507" y="6098"/>
                    <a:pt x="1528" y="6202"/>
                    <a:pt x="1570" y="6286"/>
                  </a:cubicBezTo>
                  <a:cubicBezTo>
                    <a:pt x="1507" y="6370"/>
                    <a:pt x="1424" y="6474"/>
                    <a:pt x="1340" y="6579"/>
                  </a:cubicBezTo>
                  <a:cubicBezTo>
                    <a:pt x="1309" y="6641"/>
                    <a:pt x="1370" y="6714"/>
                    <a:pt x="1420" y="6714"/>
                  </a:cubicBezTo>
                  <a:cubicBezTo>
                    <a:pt x="1438" y="6714"/>
                    <a:pt x="1455" y="6705"/>
                    <a:pt x="1465" y="6684"/>
                  </a:cubicBezTo>
                  <a:cubicBezTo>
                    <a:pt x="1507" y="6621"/>
                    <a:pt x="1549" y="6579"/>
                    <a:pt x="1570" y="6516"/>
                  </a:cubicBezTo>
                  <a:lnTo>
                    <a:pt x="1612" y="6495"/>
                  </a:lnTo>
                  <a:lnTo>
                    <a:pt x="1612" y="6495"/>
                  </a:lnTo>
                  <a:cubicBezTo>
                    <a:pt x="1577" y="6548"/>
                    <a:pt x="1616" y="6630"/>
                    <a:pt x="1654" y="6630"/>
                  </a:cubicBezTo>
                  <a:cubicBezTo>
                    <a:pt x="1661" y="6630"/>
                    <a:pt x="1668" y="6627"/>
                    <a:pt x="1675" y="6621"/>
                  </a:cubicBezTo>
                  <a:cubicBezTo>
                    <a:pt x="1675" y="6621"/>
                    <a:pt x="1717" y="6621"/>
                    <a:pt x="1717" y="6600"/>
                  </a:cubicBezTo>
                  <a:lnTo>
                    <a:pt x="1863" y="6830"/>
                  </a:lnTo>
                  <a:cubicBezTo>
                    <a:pt x="1869" y="6842"/>
                    <a:pt x="1881" y="6847"/>
                    <a:pt x="1893" y="6847"/>
                  </a:cubicBezTo>
                  <a:cubicBezTo>
                    <a:pt x="1924" y="6847"/>
                    <a:pt x="1961" y="6818"/>
                    <a:pt x="1947" y="6788"/>
                  </a:cubicBezTo>
                  <a:cubicBezTo>
                    <a:pt x="1926" y="6684"/>
                    <a:pt x="1884" y="6600"/>
                    <a:pt x="1842" y="6495"/>
                  </a:cubicBezTo>
                  <a:cubicBezTo>
                    <a:pt x="1863" y="6474"/>
                    <a:pt x="1884" y="6474"/>
                    <a:pt x="1926" y="6453"/>
                  </a:cubicBezTo>
                  <a:cubicBezTo>
                    <a:pt x="1947" y="6495"/>
                    <a:pt x="1968" y="6579"/>
                    <a:pt x="1989" y="6621"/>
                  </a:cubicBezTo>
                  <a:cubicBezTo>
                    <a:pt x="2005" y="6663"/>
                    <a:pt x="2039" y="6681"/>
                    <a:pt x="2072" y="6681"/>
                  </a:cubicBezTo>
                  <a:cubicBezTo>
                    <a:pt x="2121" y="6681"/>
                    <a:pt x="2168" y="6641"/>
                    <a:pt x="2156" y="6579"/>
                  </a:cubicBezTo>
                  <a:cubicBezTo>
                    <a:pt x="2470" y="6307"/>
                    <a:pt x="2805" y="6077"/>
                    <a:pt x="3181" y="5888"/>
                  </a:cubicBezTo>
                  <a:cubicBezTo>
                    <a:pt x="3194" y="5882"/>
                    <a:pt x="3201" y="5878"/>
                    <a:pt x="3201" y="5878"/>
                  </a:cubicBezTo>
                  <a:lnTo>
                    <a:pt x="3201" y="5878"/>
                  </a:lnTo>
                  <a:cubicBezTo>
                    <a:pt x="3202" y="5878"/>
                    <a:pt x="3170" y="5900"/>
                    <a:pt x="3097" y="5972"/>
                  </a:cubicBezTo>
                  <a:cubicBezTo>
                    <a:pt x="2972" y="6098"/>
                    <a:pt x="2867" y="6244"/>
                    <a:pt x="2721" y="6370"/>
                  </a:cubicBezTo>
                  <a:cubicBezTo>
                    <a:pt x="2688" y="6403"/>
                    <a:pt x="2745" y="6500"/>
                    <a:pt x="2792" y="6500"/>
                  </a:cubicBezTo>
                  <a:cubicBezTo>
                    <a:pt x="2805" y="6500"/>
                    <a:pt x="2816" y="6492"/>
                    <a:pt x="2825" y="6474"/>
                  </a:cubicBezTo>
                  <a:cubicBezTo>
                    <a:pt x="3077" y="6265"/>
                    <a:pt x="3328" y="6160"/>
                    <a:pt x="3621" y="6056"/>
                  </a:cubicBezTo>
                  <a:cubicBezTo>
                    <a:pt x="3634" y="6050"/>
                    <a:pt x="3645" y="6048"/>
                    <a:pt x="3655" y="6048"/>
                  </a:cubicBezTo>
                  <a:cubicBezTo>
                    <a:pt x="3793" y="6048"/>
                    <a:pt x="3536" y="6582"/>
                    <a:pt x="3516" y="6621"/>
                  </a:cubicBezTo>
                  <a:cubicBezTo>
                    <a:pt x="3474" y="6677"/>
                    <a:pt x="3525" y="6732"/>
                    <a:pt x="3576" y="6732"/>
                  </a:cubicBezTo>
                  <a:cubicBezTo>
                    <a:pt x="3602" y="6732"/>
                    <a:pt x="3628" y="6718"/>
                    <a:pt x="3642" y="6684"/>
                  </a:cubicBezTo>
                  <a:cubicBezTo>
                    <a:pt x="3767" y="6474"/>
                    <a:pt x="3809" y="6265"/>
                    <a:pt x="3767" y="5972"/>
                  </a:cubicBezTo>
                  <a:cubicBezTo>
                    <a:pt x="3767" y="5957"/>
                    <a:pt x="3757" y="5943"/>
                    <a:pt x="3743" y="5943"/>
                  </a:cubicBezTo>
                  <a:cubicBezTo>
                    <a:pt x="3737" y="5943"/>
                    <a:pt x="3731" y="5945"/>
                    <a:pt x="3725" y="5951"/>
                  </a:cubicBezTo>
                  <a:cubicBezTo>
                    <a:pt x="3516" y="6014"/>
                    <a:pt x="3307" y="6056"/>
                    <a:pt x="3097" y="6140"/>
                  </a:cubicBezTo>
                  <a:cubicBezTo>
                    <a:pt x="3181" y="6035"/>
                    <a:pt x="3244" y="5930"/>
                    <a:pt x="3307" y="5826"/>
                  </a:cubicBezTo>
                  <a:cubicBezTo>
                    <a:pt x="3307" y="5784"/>
                    <a:pt x="3307" y="5784"/>
                    <a:pt x="3286" y="5784"/>
                  </a:cubicBezTo>
                  <a:cubicBezTo>
                    <a:pt x="3077" y="5868"/>
                    <a:pt x="2867" y="5972"/>
                    <a:pt x="2658" y="6077"/>
                  </a:cubicBezTo>
                  <a:cubicBezTo>
                    <a:pt x="2721" y="6014"/>
                    <a:pt x="2805" y="5930"/>
                    <a:pt x="2867" y="5826"/>
                  </a:cubicBezTo>
                  <a:lnTo>
                    <a:pt x="2867" y="5784"/>
                  </a:lnTo>
                  <a:cubicBezTo>
                    <a:pt x="2805" y="5815"/>
                    <a:pt x="2745" y="5847"/>
                    <a:pt x="2686" y="5878"/>
                  </a:cubicBezTo>
                  <a:lnTo>
                    <a:pt x="2686" y="5878"/>
                  </a:lnTo>
                  <a:cubicBezTo>
                    <a:pt x="2688" y="5888"/>
                    <a:pt x="2653" y="5927"/>
                    <a:pt x="2553" y="6014"/>
                  </a:cubicBezTo>
                  <a:cubicBezTo>
                    <a:pt x="2449" y="6140"/>
                    <a:pt x="2302" y="6244"/>
                    <a:pt x="2177" y="6328"/>
                  </a:cubicBezTo>
                  <a:cubicBezTo>
                    <a:pt x="2177" y="6328"/>
                    <a:pt x="2156" y="6349"/>
                    <a:pt x="2156" y="6370"/>
                  </a:cubicBezTo>
                  <a:lnTo>
                    <a:pt x="2156" y="6432"/>
                  </a:lnTo>
                  <a:lnTo>
                    <a:pt x="2093" y="6432"/>
                  </a:lnTo>
                  <a:cubicBezTo>
                    <a:pt x="2093" y="6391"/>
                    <a:pt x="2072" y="6349"/>
                    <a:pt x="2072" y="6328"/>
                  </a:cubicBezTo>
                  <a:cubicBezTo>
                    <a:pt x="2198" y="6244"/>
                    <a:pt x="2302" y="6140"/>
                    <a:pt x="2449" y="6035"/>
                  </a:cubicBezTo>
                  <a:cubicBezTo>
                    <a:pt x="2460" y="6018"/>
                    <a:pt x="2496" y="5988"/>
                    <a:pt x="2538" y="5958"/>
                  </a:cubicBezTo>
                  <a:lnTo>
                    <a:pt x="2538" y="5958"/>
                  </a:lnTo>
                  <a:cubicBezTo>
                    <a:pt x="2380" y="6044"/>
                    <a:pt x="2227" y="6127"/>
                    <a:pt x="2051" y="6202"/>
                  </a:cubicBezTo>
                  <a:cubicBezTo>
                    <a:pt x="2051" y="6181"/>
                    <a:pt x="2051" y="6160"/>
                    <a:pt x="2030" y="6160"/>
                  </a:cubicBezTo>
                  <a:cubicBezTo>
                    <a:pt x="2156" y="6035"/>
                    <a:pt x="2261" y="5930"/>
                    <a:pt x="2407" y="5826"/>
                  </a:cubicBezTo>
                  <a:cubicBezTo>
                    <a:pt x="2449" y="5826"/>
                    <a:pt x="2407" y="5784"/>
                    <a:pt x="2386" y="5784"/>
                  </a:cubicBezTo>
                  <a:lnTo>
                    <a:pt x="2240" y="5868"/>
                  </a:lnTo>
                  <a:cubicBezTo>
                    <a:pt x="2261" y="5847"/>
                    <a:pt x="2276" y="5836"/>
                    <a:pt x="2271" y="5836"/>
                  </a:cubicBezTo>
                  <a:cubicBezTo>
                    <a:pt x="2266" y="5836"/>
                    <a:pt x="2240" y="5847"/>
                    <a:pt x="2177" y="5868"/>
                  </a:cubicBezTo>
                  <a:cubicBezTo>
                    <a:pt x="2093" y="5888"/>
                    <a:pt x="2051" y="5951"/>
                    <a:pt x="1989" y="5993"/>
                  </a:cubicBezTo>
                  <a:lnTo>
                    <a:pt x="1989" y="5972"/>
                  </a:lnTo>
                  <a:cubicBezTo>
                    <a:pt x="2135" y="5847"/>
                    <a:pt x="2281" y="5721"/>
                    <a:pt x="2449" y="5575"/>
                  </a:cubicBezTo>
                  <a:cubicBezTo>
                    <a:pt x="2455" y="5569"/>
                    <a:pt x="2457" y="5561"/>
                    <a:pt x="2457" y="5554"/>
                  </a:cubicBezTo>
                  <a:lnTo>
                    <a:pt x="2457" y="5554"/>
                  </a:lnTo>
                  <a:cubicBezTo>
                    <a:pt x="2473" y="5582"/>
                    <a:pt x="2491" y="5610"/>
                    <a:pt x="2512" y="5637"/>
                  </a:cubicBezTo>
                  <a:lnTo>
                    <a:pt x="2574" y="5637"/>
                  </a:lnTo>
                  <a:cubicBezTo>
                    <a:pt x="2574" y="5658"/>
                    <a:pt x="2574" y="5679"/>
                    <a:pt x="2595" y="5679"/>
                  </a:cubicBezTo>
                  <a:cubicBezTo>
                    <a:pt x="2606" y="5711"/>
                    <a:pt x="2627" y="5726"/>
                    <a:pt x="2648" y="5726"/>
                  </a:cubicBezTo>
                  <a:cubicBezTo>
                    <a:pt x="2669" y="5726"/>
                    <a:pt x="2689" y="5711"/>
                    <a:pt x="2700" y="5679"/>
                  </a:cubicBezTo>
                  <a:cubicBezTo>
                    <a:pt x="2784" y="5512"/>
                    <a:pt x="2805" y="5303"/>
                    <a:pt x="2825" y="5093"/>
                  </a:cubicBezTo>
                  <a:cubicBezTo>
                    <a:pt x="2888" y="5240"/>
                    <a:pt x="2930" y="5407"/>
                    <a:pt x="3077" y="5449"/>
                  </a:cubicBezTo>
                  <a:cubicBezTo>
                    <a:pt x="3097" y="5449"/>
                    <a:pt x="3118" y="5449"/>
                    <a:pt x="3118" y="5407"/>
                  </a:cubicBezTo>
                  <a:cubicBezTo>
                    <a:pt x="3097" y="5219"/>
                    <a:pt x="2993" y="5031"/>
                    <a:pt x="2909" y="4842"/>
                  </a:cubicBezTo>
                  <a:cubicBezTo>
                    <a:pt x="2888" y="4800"/>
                    <a:pt x="2888" y="4738"/>
                    <a:pt x="2867" y="4696"/>
                  </a:cubicBezTo>
                  <a:cubicBezTo>
                    <a:pt x="2930" y="4256"/>
                    <a:pt x="2993" y="3796"/>
                    <a:pt x="3077" y="3357"/>
                  </a:cubicBezTo>
                  <a:cubicBezTo>
                    <a:pt x="3097" y="3378"/>
                    <a:pt x="3097" y="3419"/>
                    <a:pt x="3118" y="3440"/>
                  </a:cubicBezTo>
                  <a:cubicBezTo>
                    <a:pt x="3125" y="3454"/>
                    <a:pt x="3142" y="3461"/>
                    <a:pt x="3160" y="3461"/>
                  </a:cubicBezTo>
                  <a:cubicBezTo>
                    <a:pt x="3197" y="3461"/>
                    <a:pt x="3244" y="3433"/>
                    <a:pt x="3244" y="3378"/>
                  </a:cubicBezTo>
                  <a:cubicBezTo>
                    <a:pt x="3223" y="3315"/>
                    <a:pt x="3223" y="3210"/>
                    <a:pt x="3223" y="3127"/>
                  </a:cubicBezTo>
                  <a:cubicBezTo>
                    <a:pt x="3223" y="3116"/>
                    <a:pt x="3213" y="3111"/>
                    <a:pt x="3202" y="3111"/>
                  </a:cubicBezTo>
                  <a:cubicBezTo>
                    <a:pt x="3192" y="3111"/>
                    <a:pt x="3181" y="3116"/>
                    <a:pt x="3181" y="3127"/>
                  </a:cubicBezTo>
                  <a:lnTo>
                    <a:pt x="3181" y="3147"/>
                  </a:lnTo>
                  <a:cubicBezTo>
                    <a:pt x="3139" y="3127"/>
                    <a:pt x="3139" y="3106"/>
                    <a:pt x="3118" y="3064"/>
                  </a:cubicBezTo>
                  <a:cubicBezTo>
                    <a:pt x="3118" y="2938"/>
                    <a:pt x="3139" y="2750"/>
                    <a:pt x="3118" y="2603"/>
                  </a:cubicBezTo>
                  <a:cubicBezTo>
                    <a:pt x="3202" y="2603"/>
                    <a:pt x="3244" y="2520"/>
                    <a:pt x="3307" y="2436"/>
                  </a:cubicBezTo>
                  <a:cubicBezTo>
                    <a:pt x="3307" y="2421"/>
                    <a:pt x="3296" y="2406"/>
                    <a:pt x="3290" y="2406"/>
                  </a:cubicBezTo>
                  <a:cubicBezTo>
                    <a:pt x="3288" y="2406"/>
                    <a:pt x="3286" y="2409"/>
                    <a:pt x="3286" y="2415"/>
                  </a:cubicBezTo>
                  <a:cubicBezTo>
                    <a:pt x="3249" y="2434"/>
                    <a:pt x="3195" y="2502"/>
                    <a:pt x="3154" y="2502"/>
                  </a:cubicBezTo>
                  <a:cubicBezTo>
                    <a:pt x="3149" y="2502"/>
                    <a:pt x="3144" y="2501"/>
                    <a:pt x="3139" y="2499"/>
                  </a:cubicBezTo>
                  <a:cubicBezTo>
                    <a:pt x="3118" y="2478"/>
                    <a:pt x="3097" y="2373"/>
                    <a:pt x="3097" y="2331"/>
                  </a:cubicBezTo>
                  <a:cubicBezTo>
                    <a:pt x="3035" y="2185"/>
                    <a:pt x="3035" y="1997"/>
                    <a:pt x="2993" y="1808"/>
                  </a:cubicBezTo>
                  <a:cubicBezTo>
                    <a:pt x="2993" y="1794"/>
                    <a:pt x="2982" y="1787"/>
                    <a:pt x="2969" y="1787"/>
                  </a:cubicBezTo>
                  <a:cubicBezTo>
                    <a:pt x="2944" y="1787"/>
                    <a:pt x="2909" y="1810"/>
                    <a:pt x="2909" y="1850"/>
                  </a:cubicBezTo>
                  <a:lnTo>
                    <a:pt x="2909" y="1892"/>
                  </a:lnTo>
                  <a:cubicBezTo>
                    <a:pt x="2900" y="1873"/>
                    <a:pt x="2878" y="1863"/>
                    <a:pt x="2854" y="1863"/>
                  </a:cubicBezTo>
                  <a:cubicBezTo>
                    <a:pt x="2826" y="1863"/>
                    <a:pt x="2795" y="1878"/>
                    <a:pt x="2784" y="1913"/>
                  </a:cubicBezTo>
                  <a:cubicBezTo>
                    <a:pt x="2784" y="2059"/>
                    <a:pt x="2763" y="2164"/>
                    <a:pt x="2721" y="2290"/>
                  </a:cubicBezTo>
                  <a:cubicBezTo>
                    <a:pt x="2679" y="2164"/>
                    <a:pt x="2595" y="2018"/>
                    <a:pt x="2512" y="1913"/>
                  </a:cubicBezTo>
                  <a:cubicBezTo>
                    <a:pt x="2506" y="1907"/>
                    <a:pt x="2500" y="1905"/>
                    <a:pt x="2495" y="1905"/>
                  </a:cubicBezTo>
                  <a:cubicBezTo>
                    <a:pt x="2481" y="1905"/>
                    <a:pt x="2470" y="1924"/>
                    <a:pt x="2470" y="1955"/>
                  </a:cubicBezTo>
                  <a:cubicBezTo>
                    <a:pt x="2512" y="2164"/>
                    <a:pt x="2595" y="2373"/>
                    <a:pt x="2700" y="2583"/>
                  </a:cubicBezTo>
                  <a:cubicBezTo>
                    <a:pt x="2679" y="2729"/>
                    <a:pt x="2658" y="2855"/>
                    <a:pt x="2616" y="3022"/>
                  </a:cubicBezTo>
                  <a:lnTo>
                    <a:pt x="2470" y="2624"/>
                  </a:lnTo>
                  <a:cubicBezTo>
                    <a:pt x="2470" y="2394"/>
                    <a:pt x="2470" y="2185"/>
                    <a:pt x="2449" y="1955"/>
                  </a:cubicBezTo>
                  <a:cubicBezTo>
                    <a:pt x="2449" y="1934"/>
                    <a:pt x="2433" y="1923"/>
                    <a:pt x="2417" y="1923"/>
                  </a:cubicBezTo>
                  <a:cubicBezTo>
                    <a:pt x="2402" y="1923"/>
                    <a:pt x="2386" y="1934"/>
                    <a:pt x="2386" y="1955"/>
                  </a:cubicBezTo>
                  <a:cubicBezTo>
                    <a:pt x="2365" y="2080"/>
                    <a:pt x="2365" y="2206"/>
                    <a:pt x="2365" y="2331"/>
                  </a:cubicBezTo>
                  <a:lnTo>
                    <a:pt x="2365" y="2311"/>
                  </a:lnTo>
                  <a:cubicBezTo>
                    <a:pt x="2281" y="2101"/>
                    <a:pt x="2051" y="1474"/>
                    <a:pt x="1779" y="1243"/>
                  </a:cubicBezTo>
                  <a:cubicBezTo>
                    <a:pt x="1612" y="804"/>
                    <a:pt x="1361" y="344"/>
                    <a:pt x="1047" y="9"/>
                  </a:cubicBezTo>
                  <a:cubicBezTo>
                    <a:pt x="1041" y="3"/>
                    <a:pt x="1035" y="0"/>
                    <a:pt x="10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2185200" y="4321250"/>
              <a:ext cx="15525" cy="12825"/>
            </a:xfrm>
            <a:custGeom>
              <a:rect b="b" l="l" r="r" t="t"/>
              <a:pathLst>
                <a:path extrusionOk="0" h="513" w="621">
                  <a:moveTo>
                    <a:pt x="587" y="1"/>
                  </a:moveTo>
                  <a:cubicBezTo>
                    <a:pt x="584" y="1"/>
                    <a:pt x="582" y="2"/>
                    <a:pt x="579" y="5"/>
                  </a:cubicBezTo>
                  <a:cubicBezTo>
                    <a:pt x="369" y="109"/>
                    <a:pt x="181" y="298"/>
                    <a:pt x="35" y="465"/>
                  </a:cubicBezTo>
                  <a:cubicBezTo>
                    <a:pt x="1" y="482"/>
                    <a:pt x="35" y="513"/>
                    <a:pt x="61" y="513"/>
                  </a:cubicBezTo>
                  <a:cubicBezTo>
                    <a:pt x="67" y="513"/>
                    <a:pt x="72" y="511"/>
                    <a:pt x="76" y="507"/>
                  </a:cubicBezTo>
                  <a:cubicBezTo>
                    <a:pt x="265" y="402"/>
                    <a:pt x="516" y="256"/>
                    <a:pt x="621" y="68"/>
                  </a:cubicBezTo>
                  <a:cubicBezTo>
                    <a:pt x="621" y="50"/>
                    <a:pt x="605" y="1"/>
                    <a:pt x="5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2234175" y="4374025"/>
              <a:ext cx="9975" cy="14575"/>
            </a:xfrm>
            <a:custGeom>
              <a:rect b="b" l="l" r="r" t="t"/>
              <a:pathLst>
                <a:path extrusionOk="0" h="583" w="399">
                  <a:moveTo>
                    <a:pt x="55" y="1"/>
                  </a:moveTo>
                  <a:cubicBezTo>
                    <a:pt x="30" y="1"/>
                    <a:pt x="1" y="35"/>
                    <a:pt x="1" y="49"/>
                  </a:cubicBezTo>
                  <a:cubicBezTo>
                    <a:pt x="84" y="195"/>
                    <a:pt x="189" y="342"/>
                    <a:pt x="273" y="488"/>
                  </a:cubicBezTo>
                  <a:cubicBezTo>
                    <a:pt x="273" y="509"/>
                    <a:pt x="294" y="509"/>
                    <a:pt x="294" y="509"/>
                  </a:cubicBezTo>
                  <a:lnTo>
                    <a:pt x="294" y="551"/>
                  </a:lnTo>
                  <a:cubicBezTo>
                    <a:pt x="294" y="572"/>
                    <a:pt x="304" y="582"/>
                    <a:pt x="314" y="582"/>
                  </a:cubicBezTo>
                  <a:cubicBezTo>
                    <a:pt x="325" y="582"/>
                    <a:pt x="335" y="572"/>
                    <a:pt x="335" y="551"/>
                  </a:cubicBezTo>
                  <a:cubicBezTo>
                    <a:pt x="335" y="509"/>
                    <a:pt x="356" y="488"/>
                    <a:pt x="398" y="488"/>
                  </a:cubicBezTo>
                  <a:cubicBezTo>
                    <a:pt x="398" y="488"/>
                    <a:pt x="398" y="446"/>
                    <a:pt x="377" y="446"/>
                  </a:cubicBezTo>
                  <a:lnTo>
                    <a:pt x="335" y="446"/>
                  </a:lnTo>
                  <a:cubicBezTo>
                    <a:pt x="273" y="279"/>
                    <a:pt x="168" y="153"/>
                    <a:pt x="84" y="28"/>
                  </a:cubicBezTo>
                  <a:cubicBezTo>
                    <a:pt x="78" y="8"/>
                    <a:pt x="67" y="1"/>
                    <a:pt x="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2186575" y="4325025"/>
              <a:ext cx="550" cy="25"/>
            </a:xfrm>
            <a:custGeom>
              <a:rect b="b" l="l" r="r" t="t"/>
              <a:pathLst>
                <a:path extrusionOk="0" h="1" w="22">
                  <a:moveTo>
                    <a:pt x="1" y="0"/>
                  </a:moveTo>
                  <a:lnTo>
                    <a:pt x="1" y="0"/>
                  </a:ln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2146450" y="4142975"/>
              <a:ext cx="34925" cy="35650"/>
            </a:xfrm>
            <a:custGeom>
              <a:rect b="b" l="l" r="r" t="t"/>
              <a:pathLst>
                <a:path extrusionOk="0" h="1426" w="1397">
                  <a:moveTo>
                    <a:pt x="1334" y="1"/>
                  </a:moveTo>
                  <a:cubicBezTo>
                    <a:pt x="978" y="294"/>
                    <a:pt x="497" y="691"/>
                    <a:pt x="329" y="1152"/>
                  </a:cubicBezTo>
                  <a:cubicBezTo>
                    <a:pt x="246" y="1214"/>
                    <a:pt x="162" y="1256"/>
                    <a:pt x="78" y="1277"/>
                  </a:cubicBezTo>
                  <a:cubicBezTo>
                    <a:pt x="1" y="1316"/>
                    <a:pt x="66" y="1426"/>
                    <a:pt x="126" y="1426"/>
                  </a:cubicBezTo>
                  <a:cubicBezTo>
                    <a:pt x="131" y="1426"/>
                    <a:pt x="136" y="1425"/>
                    <a:pt x="141" y="1424"/>
                  </a:cubicBezTo>
                  <a:cubicBezTo>
                    <a:pt x="183" y="1382"/>
                    <a:pt x="225" y="1361"/>
                    <a:pt x="266" y="1340"/>
                  </a:cubicBezTo>
                  <a:cubicBezTo>
                    <a:pt x="287" y="1340"/>
                    <a:pt x="308" y="1319"/>
                    <a:pt x="350" y="1319"/>
                  </a:cubicBezTo>
                  <a:cubicBezTo>
                    <a:pt x="476" y="1235"/>
                    <a:pt x="601" y="1152"/>
                    <a:pt x="748" y="1047"/>
                  </a:cubicBezTo>
                  <a:cubicBezTo>
                    <a:pt x="873" y="942"/>
                    <a:pt x="1082" y="817"/>
                    <a:pt x="1124" y="649"/>
                  </a:cubicBezTo>
                  <a:cubicBezTo>
                    <a:pt x="1124" y="628"/>
                    <a:pt x="1103" y="608"/>
                    <a:pt x="1082" y="608"/>
                  </a:cubicBezTo>
                  <a:cubicBezTo>
                    <a:pt x="915" y="649"/>
                    <a:pt x="790" y="817"/>
                    <a:pt x="664" y="921"/>
                  </a:cubicBezTo>
                  <a:lnTo>
                    <a:pt x="434" y="1068"/>
                  </a:lnTo>
                  <a:cubicBezTo>
                    <a:pt x="559" y="901"/>
                    <a:pt x="706" y="733"/>
                    <a:pt x="873" y="587"/>
                  </a:cubicBezTo>
                  <a:cubicBezTo>
                    <a:pt x="1041" y="419"/>
                    <a:pt x="1271" y="273"/>
                    <a:pt x="1375" y="22"/>
                  </a:cubicBezTo>
                  <a:cubicBezTo>
                    <a:pt x="1396" y="22"/>
                    <a:pt x="1375" y="1"/>
                    <a:pt x="13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2474275" y="4221975"/>
              <a:ext cx="500" cy="475"/>
            </a:xfrm>
            <a:custGeom>
              <a:rect b="b" l="l" r="r" t="t"/>
              <a:pathLst>
                <a:path extrusionOk="0" h="19" w="20">
                  <a:moveTo>
                    <a:pt x="1" y="0"/>
                  </a:moveTo>
                  <a:cubicBezTo>
                    <a:pt x="8" y="14"/>
                    <a:pt x="12" y="19"/>
                    <a:pt x="15" y="19"/>
                  </a:cubicBezTo>
                  <a:cubicBezTo>
                    <a:pt x="19" y="19"/>
                    <a:pt x="15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2495725" y="4213600"/>
              <a:ext cx="550" cy="25"/>
            </a:xfrm>
            <a:custGeom>
              <a:rect b="b" l="l" r="r" t="t"/>
              <a:pathLst>
                <a:path extrusionOk="0" h="1" w="22">
                  <a:moveTo>
                    <a:pt x="21" y="0"/>
                  </a:moveTo>
                  <a:cubicBezTo>
                    <a:pt x="0" y="0"/>
                    <a:pt x="0" y="0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2229575" y="4119450"/>
              <a:ext cx="1425" cy="250"/>
            </a:xfrm>
            <a:custGeom>
              <a:rect b="b" l="l" r="r" t="t"/>
              <a:pathLst>
                <a:path extrusionOk="0" h="10" w="57">
                  <a:moveTo>
                    <a:pt x="38" y="0"/>
                  </a:moveTo>
                  <a:cubicBezTo>
                    <a:pt x="10" y="0"/>
                    <a:pt x="1" y="10"/>
                    <a:pt x="10" y="10"/>
                  </a:cubicBezTo>
                  <a:cubicBezTo>
                    <a:pt x="15" y="10"/>
                    <a:pt x="24" y="7"/>
                    <a:pt x="38" y="0"/>
                  </a:cubicBezTo>
                  <a:close/>
                  <a:moveTo>
                    <a:pt x="38" y="0"/>
                  </a:moveTo>
                  <a:cubicBezTo>
                    <a:pt x="45" y="7"/>
                    <a:pt x="50" y="10"/>
                    <a:pt x="52" y="10"/>
                  </a:cubicBezTo>
                  <a:cubicBezTo>
                    <a:pt x="57" y="10"/>
                    <a:pt x="52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7"/>
          <p:cNvSpPr txBox="1"/>
          <p:nvPr>
            <p:ph type="title"/>
          </p:nvPr>
        </p:nvSpPr>
        <p:spPr>
          <a:xfrm>
            <a:off x="1026450" y="1791925"/>
            <a:ext cx="23637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3400">
                <a:solidFill>
                  <a:schemeClr val="dk1"/>
                </a:solidFill>
              </a:rPr>
              <a:t>50%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7" name="Google Shape;547;p27"/>
          <p:cNvSpPr txBox="1"/>
          <p:nvPr>
            <p:ph idx="1" type="body"/>
          </p:nvPr>
        </p:nvSpPr>
        <p:spPr>
          <a:xfrm>
            <a:off x="1026450" y="3638000"/>
            <a:ext cx="23637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dk1"/>
                </a:solidFill>
              </a:rPr>
              <a:t>Neptune is the farthest planet from the Sun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8" name="Google Shape;548;p27"/>
          <p:cNvSpPr txBox="1"/>
          <p:nvPr>
            <p:ph idx="2" type="title"/>
          </p:nvPr>
        </p:nvSpPr>
        <p:spPr>
          <a:xfrm>
            <a:off x="3390150" y="718400"/>
            <a:ext cx="23637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3400">
                <a:solidFill>
                  <a:schemeClr val="dk1"/>
                </a:solidFill>
              </a:rPr>
              <a:t>30%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9" name="Google Shape;549;p27"/>
          <p:cNvSpPr txBox="1"/>
          <p:nvPr>
            <p:ph idx="3" type="body"/>
          </p:nvPr>
        </p:nvSpPr>
        <p:spPr>
          <a:xfrm>
            <a:off x="3390150" y="2723600"/>
            <a:ext cx="23637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dk1"/>
                </a:solidFill>
              </a:rPr>
              <a:t>Despite being red, Mars is a cold place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0" name="Google Shape;550;p27"/>
          <p:cNvSpPr txBox="1"/>
          <p:nvPr>
            <p:ph idx="4" type="title"/>
          </p:nvPr>
        </p:nvSpPr>
        <p:spPr>
          <a:xfrm>
            <a:off x="5753850" y="39325"/>
            <a:ext cx="23637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3400">
                <a:solidFill>
                  <a:schemeClr val="dk1"/>
                </a:solidFill>
              </a:rPr>
              <a:t>20%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1" name="Google Shape;551;p27"/>
          <p:cNvSpPr txBox="1"/>
          <p:nvPr>
            <p:ph idx="5" type="body"/>
          </p:nvPr>
        </p:nvSpPr>
        <p:spPr>
          <a:xfrm>
            <a:off x="5753850" y="1885400"/>
            <a:ext cx="23637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dk1"/>
                </a:solidFill>
              </a:rPr>
              <a:t>Saturn is a gas giant and has rings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2" name="Google Shape;552;p27"/>
          <p:cNvSpPr/>
          <p:nvPr/>
        </p:nvSpPr>
        <p:spPr>
          <a:xfrm>
            <a:off x="3974525" y="4251675"/>
            <a:ext cx="2789100" cy="181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3" name="Google Shape;553;p27"/>
          <p:cNvGrpSpPr/>
          <p:nvPr/>
        </p:nvGrpSpPr>
        <p:grpSpPr>
          <a:xfrm rot="-5400000">
            <a:off x="6585217" y="3651034"/>
            <a:ext cx="2792532" cy="2068276"/>
            <a:chOff x="4756525" y="1131600"/>
            <a:chExt cx="2792532" cy="2068276"/>
          </a:xfrm>
        </p:grpSpPr>
        <p:sp>
          <p:nvSpPr>
            <p:cNvPr id="554" name="Google Shape;554;p27"/>
            <p:cNvSpPr/>
            <p:nvPr/>
          </p:nvSpPr>
          <p:spPr>
            <a:xfrm>
              <a:off x="5297517" y="2380101"/>
              <a:ext cx="598074" cy="520428"/>
            </a:xfrm>
            <a:custGeom>
              <a:rect b="b" l="l" r="r" t="t"/>
              <a:pathLst>
                <a:path extrusionOk="0" h="10961" w="12597">
                  <a:moveTo>
                    <a:pt x="5453" y="543"/>
                  </a:moveTo>
                  <a:cubicBezTo>
                    <a:pt x="6404" y="543"/>
                    <a:pt x="7113" y="1155"/>
                    <a:pt x="8077" y="1563"/>
                  </a:cubicBezTo>
                  <a:cubicBezTo>
                    <a:pt x="9228" y="2045"/>
                    <a:pt x="10609" y="1438"/>
                    <a:pt x="11446" y="2631"/>
                  </a:cubicBezTo>
                  <a:cubicBezTo>
                    <a:pt x="12471" y="4095"/>
                    <a:pt x="11383" y="5706"/>
                    <a:pt x="10065" y="6439"/>
                  </a:cubicBezTo>
                  <a:cubicBezTo>
                    <a:pt x="9897" y="6501"/>
                    <a:pt x="9918" y="6669"/>
                    <a:pt x="9981" y="6773"/>
                  </a:cubicBezTo>
                  <a:cubicBezTo>
                    <a:pt x="9981" y="6815"/>
                    <a:pt x="9981" y="6878"/>
                    <a:pt x="10023" y="6920"/>
                  </a:cubicBezTo>
                  <a:cubicBezTo>
                    <a:pt x="11132" y="8092"/>
                    <a:pt x="8328" y="9849"/>
                    <a:pt x="7575" y="10142"/>
                  </a:cubicBezTo>
                  <a:cubicBezTo>
                    <a:pt x="6981" y="10390"/>
                    <a:pt x="6337" y="10522"/>
                    <a:pt x="5695" y="10522"/>
                  </a:cubicBezTo>
                  <a:cubicBezTo>
                    <a:pt x="5092" y="10522"/>
                    <a:pt x="4491" y="10406"/>
                    <a:pt x="3934" y="10163"/>
                  </a:cubicBezTo>
                  <a:cubicBezTo>
                    <a:pt x="1486" y="9117"/>
                    <a:pt x="544" y="6250"/>
                    <a:pt x="1632" y="3865"/>
                  </a:cubicBezTo>
                  <a:cubicBezTo>
                    <a:pt x="2218" y="2610"/>
                    <a:pt x="3202" y="1208"/>
                    <a:pt x="4583" y="706"/>
                  </a:cubicBezTo>
                  <a:cubicBezTo>
                    <a:pt x="4899" y="591"/>
                    <a:pt x="5186" y="543"/>
                    <a:pt x="5453" y="543"/>
                  </a:cubicBezTo>
                  <a:close/>
                  <a:moveTo>
                    <a:pt x="5731" y="1"/>
                  </a:moveTo>
                  <a:cubicBezTo>
                    <a:pt x="5188" y="1"/>
                    <a:pt x="4621" y="141"/>
                    <a:pt x="4143" y="371"/>
                  </a:cubicBezTo>
                  <a:cubicBezTo>
                    <a:pt x="2595" y="1103"/>
                    <a:pt x="1360" y="2944"/>
                    <a:pt x="900" y="4576"/>
                  </a:cubicBezTo>
                  <a:cubicBezTo>
                    <a:pt x="0" y="7631"/>
                    <a:pt x="2407" y="10854"/>
                    <a:pt x="5587" y="10958"/>
                  </a:cubicBezTo>
                  <a:cubicBezTo>
                    <a:pt x="5638" y="10960"/>
                    <a:pt x="5690" y="10961"/>
                    <a:pt x="5741" y="10961"/>
                  </a:cubicBezTo>
                  <a:cubicBezTo>
                    <a:pt x="7070" y="10961"/>
                    <a:pt x="8389" y="10444"/>
                    <a:pt x="9416" y="9598"/>
                  </a:cubicBezTo>
                  <a:cubicBezTo>
                    <a:pt x="10211" y="8908"/>
                    <a:pt x="11257" y="7694"/>
                    <a:pt x="10525" y="6690"/>
                  </a:cubicBezTo>
                  <a:cubicBezTo>
                    <a:pt x="11697" y="5978"/>
                    <a:pt x="12596" y="4765"/>
                    <a:pt x="12282" y="3321"/>
                  </a:cubicBezTo>
                  <a:cubicBezTo>
                    <a:pt x="11948" y="1794"/>
                    <a:pt x="10818" y="1438"/>
                    <a:pt x="9458" y="1312"/>
                  </a:cubicBezTo>
                  <a:cubicBezTo>
                    <a:pt x="8328" y="1208"/>
                    <a:pt x="8098" y="915"/>
                    <a:pt x="7177" y="434"/>
                  </a:cubicBezTo>
                  <a:cubicBezTo>
                    <a:pt x="6780" y="266"/>
                    <a:pt x="6445" y="99"/>
                    <a:pt x="6026" y="15"/>
                  </a:cubicBezTo>
                  <a:cubicBezTo>
                    <a:pt x="5929" y="5"/>
                    <a:pt x="5831" y="1"/>
                    <a:pt x="57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7"/>
            <p:cNvSpPr/>
            <p:nvPr/>
          </p:nvSpPr>
          <p:spPr>
            <a:xfrm>
              <a:off x="5185230" y="1750864"/>
              <a:ext cx="516650" cy="411652"/>
            </a:xfrm>
            <a:custGeom>
              <a:rect b="b" l="l" r="r" t="t"/>
              <a:pathLst>
                <a:path extrusionOk="0" h="8670" w="10882">
                  <a:moveTo>
                    <a:pt x="7140" y="531"/>
                  </a:moveTo>
                  <a:cubicBezTo>
                    <a:pt x="9421" y="531"/>
                    <a:pt x="10786" y="3396"/>
                    <a:pt x="8684" y="5066"/>
                  </a:cubicBezTo>
                  <a:cubicBezTo>
                    <a:pt x="8663" y="5087"/>
                    <a:pt x="8621" y="5108"/>
                    <a:pt x="8601" y="5192"/>
                  </a:cubicBezTo>
                  <a:cubicBezTo>
                    <a:pt x="8433" y="5254"/>
                    <a:pt x="8329" y="5464"/>
                    <a:pt x="8496" y="5610"/>
                  </a:cubicBezTo>
                  <a:cubicBezTo>
                    <a:pt x="9898" y="7054"/>
                    <a:pt x="7241" y="7912"/>
                    <a:pt x="6278" y="8100"/>
                  </a:cubicBezTo>
                  <a:cubicBezTo>
                    <a:pt x="5798" y="8188"/>
                    <a:pt x="5309" y="8258"/>
                    <a:pt x="4828" y="8258"/>
                  </a:cubicBezTo>
                  <a:cubicBezTo>
                    <a:pt x="4282" y="8258"/>
                    <a:pt x="3745" y="8168"/>
                    <a:pt x="3244" y="7912"/>
                  </a:cubicBezTo>
                  <a:cubicBezTo>
                    <a:pt x="1361" y="6991"/>
                    <a:pt x="545" y="4313"/>
                    <a:pt x="1424" y="2451"/>
                  </a:cubicBezTo>
                  <a:cubicBezTo>
                    <a:pt x="2261" y="693"/>
                    <a:pt x="4709" y="1091"/>
                    <a:pt x="6320" y="651"/>
                  </a:cubicBezTo>
                  <a:cubicBezTo>
                    <a:pt x="6603" y="569"/>
                    <a:pt x="6877" y="531"/>
                    <a:pt x="7140" y="531"/>
                  </a:cubicBezTo>
                  <a:close/>
                  <a:moveTo>
                    <a:pt x="7339" y="0"/>
                  </a:moveTo>
                  <a:cubicBezTo>
                    <a:pt x="6947" y="0"/>
                    <a:pt x="6573" y="77"/>
                    <a:pt x="6173" y="170"/>
                  </a:cubicBezTo>
                  <a:cubicBezTo>
                    <a:pt x="5169" y="442"/>
                    <a:pt x="4311" y="463"/>
                    <a:pt x="3286" y="588"/>
                  </a:cubicBezTo>
                  <a:cubicBezTo>
                    <a:pt x="1989" y="777"/>
                    <a:pt x="1152" y="1593"/>
                    <a:pt x="754" y="2848"/>
                  </a:cubicBezTo>
                  <a:cubicBezTo>
                    <a:pt x="1" y="5485"/>
                    <a:pt x="1759" y="8539"/>
                    <a:pt x="4604" y="8665"/>
                  </a:cubicBezTo>
                  <a:cubicBezTo>
                    <a:pt x="4653" y="8668"/>
                    <a:pt x="4705" y="8669"/>
                    <a:pt x="4761" y="8669"/>
                  </a:cubicBezTo>
                  <a:cubicBezTo>
                    <a:pt x="6329" y="8669"/>
                    <a:pt x="10735" y="7542"/>
                    <a:pt x="8977" y="5401"/>
                  </a:cubicBezTo>
                  <a:cubicBezTo>
                    <a:pt x="10881" y="3852"/>
                    <a:pt x="10546" y="798"/>
                    <a:pt x="8036" y="86"/>
                  </a:cubicBezTo>
                  <a:cubicBezTo>
                    <a:pt x="7792" y="25"/>
                    <a:pt x="7563" y="0"/>
                    <a:pt x="7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7"/>
            <p:cNvSpPr/>
            <p:nvPr/>
          </p:nvSpPr>
          <p:spPr>
            <a:xfrm>
              <a:off x="6778709" y="2471450"/>
              <a:ext cx="402372" cy="357667"/>
            </a:xfrm>
            <a:custGeom>
              <a:rect b="b" l="l" r="r" t="t"/>
              <a:pathLst>
                <a:path extrusionOk="0" h="7533" w="8475">
                  <a:moveTo>
                    <a:pt x="1988" y="1188"/>
                  </a:moveTo>
                  <a:cubicBezTo>
                    <a:pt x="3390" y="1292"/>
                    <a:pt x="5043" y="1690"/>
                    <a:pt x="5587" y="3155"/>
                  </a:cubicBezTo>
                  <a:cubicBezTo>
                    <a:pt x="6278" y="4933"/>
                    <a:pt x="4708" y="6147"/>
                    <a:pt x="3411" y="7046"/>
                  </a:cubicBezTo>
                  <a:cubicBezTo>
                    <a:pt x="1925" y="6774"/>
                    <a:pt x="837" y="5414"/>
                    <a:pt x="796" y="3845"/>
                  </a:cubicBezTo>
                  <a:cubicBezTo>
                    <a:pt x="775" y="2841"/>
                    <a:pt x="1214" y="1836"/>
                    <a:pt x="1988" y="1188"/>
                  </a:cubicBezTo>
                  <a:close/>
                  <a:moveTo>
                    <a:pt x="3885" y="453"/>
                  </a:moveTo>
                  <a:cubicBezTo>
                    <a:pt x="3996" y="453"/>
                    <a:pt x="4111" y="460"/>
                    <a:pt x="4227" y="476"/>
                  </a:cubicBezTo>
                  <a:cubicBezTo>
                    <a:pt x="5754" y="665"/>
                    <a:pt x="8475" y="2443"/>
                    <a:pt x="7366" y="4264"/>
                  </a:cubicBezTo>
                  <a:cubicBezTo>
                    <a:pt x="7324" y="4368"/>
                    <a:pt x="7324" y="4452"/>
                    <a:pt x="7366" y="4515"/>
                  </a:cubicBezTo>
                  <a:cubicBezTo>
                    <a:pt x="6822" y="5749"/>
                    <a:pt x="5713" y="6879"/>
                    <a:pt x="4353" y="7088"/>
                  </a:cubicBezTo>
                  <a:lnTo>
                    <a:pt x="4206" y="7088"/>
                  </a:lnTo>
                  <a:cubicBezTo>
                    <a:pt x="5378" y="6209"/>
                    <a:pt x="6550" y="4996"/>
                    <a:pt x="6194" y="3427"/>
                  </a:cubicBezTo>
                  <a:cubicBezTo>
                    <a:pt x="5796" y="1711"/>
                    <a:pt x="4143" y="1020"/>
                    <a:pt x="2574" y="790"/>
                  </a:cubicBezTo>
                  <a:cubicBezTo>
                    <a:pt x="2980" y="587"/>
                    <a:pt x="3413" y="453"/>
                    <a:pt x="3885" y="453"/>
                  </a:cubicBezTo>
                  <a:close/>
                  <a:moveTo>
                    <a:pt x="3967" y="0"/>
                  </a:moveTo>
                  <a:cubicBezTo>
                    <a:pt x="3183" y="0"/>
                    <a:pt x="2442" y="259"/>
                    <a:pt x="1821" y="707"/>
                  </a:cubicBezTo>
                  <a:cubicBezTo>
                    <a:pt x="1737" y="748"/>
                    <a:pt x="1695" y="790"/>
                    <a:pt x="1612" y="811"/>
                  </a:cubicBezTo>
                  <a:cubicBezTo>
                    <a:pt x="984" y="1376"/>
                    <a:pt x="524" y="2129"/>
                    <a:pt x="356" y="3008"/>
                  </a:cubicBezTo>
                  <a:cubicBezTo>
                    <a:pt x="0" y="5059"/>
                    <a:pt x="1256" y="7151"/>
                    <a:pt x="3348" y="7486"/>
                  </a:cubicBezTo>
                  <a:cubicBezTo>
                    <a:pt x="3534" y="7518"/>
                    <a:pt x="3717" y="7533"/>
                    <a:pt x="3898" y="7533"/>
                  </a:cubicBezTo>
                  <a:cubicBezTo>
                    <a:pt x="5984" y="7533"/>
                    <a:pt x="7730" y="5514"/>
                    <a:pt x="8077" y="3531"/>
                  </a:cubicBezTo>
                  <a:cubicBezTo>
                    <a:pt x="8098" y="3510"/>
                    <a:pt x="8098" y="3468"/>
                    <a:pt x="8077" y="3427"/>
                  </a:cubicBezTo>
                  <a:cubicBezTo>
                    <a:pt x="8140" y="1920"/>
                    <a:pt x="6403" y="602"/>
                    <a:pt x="5043" y="163"/>
                  </a:cubicBezTo>
                  <a:cubicBezTo>
                    <a:pt x="4680" y="52"/>
                    <a:pt x="4319" y="0"/>
                    <a:pt x="39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6759813" y="1861917"/>
              <a:ext cx="461007" cy="419818"/>
            </a:xfrm>
            <a:custGeom>
              <a:rect b="b" l="l" r="r" t="t"/>
              <a:pathLst>
                <a:path extrusionOk="0" h="8842" w="9710">
                  <a:moveTo>
                    <a:pt x="4863" y="507"/>
                  </a:moveTo>
                  <a:cubicBezTo>
                    <a:pt x="6780" y="507"/>
                    <a:pt x="8443" y="2582"/>
                    <a:pt x="8621" y="4443"/>
                  </a:cubicBezTo>
                  <a:cubicBezTo>
                    <a:pt x="8663" y="4589"/>
                    <a:pt x="8768" y="4652"/>
                    <a:pt x="8852" y="4652"/>
                  </a:cubicBezTo>
                  <a:cubicBezTo>
                    <a:pt x="9061" y="5322"/>
                    <a:pt x="8914" y="5866"/>
                    <a:pt x="8308" y="6368"/>
                  </a:cubicBezTo>
                  <a:cubicBezTo>
                    <a:pt x="8203" y="6431"/>
                    <a:pt x="8015" y="6410"/>
                    <a:pt x="7910" y="6493"/>
                  </a:cubicBezTo>
                  <a:cubicBezTo>
                    <a:pt x="7471" y="6828"/>
                    <a:pt x="7157" y="7142"/>
                    <a:pt x="6801" y="7560"/>
                  </a:cubicBezTo>
                  <a:cubicBezTo>
                    <a:pt x="6357" y="8054"/>
                    <a:pt x="5912" y="8245"/>
                    <a:pt x="5450" y="8245"/>
                  </a:cubicBezTo>
                  <a:cubicBezTo>
                    <a:pt x="4933" y="8245"/>
                    <a:pt x="4394" y="8006"/>
                    <a:pt x="3809" y="7686"/>
                  </a:cubicBezTo>
                  <a:cubicBezTo>
                    <a:pt x="2930" y="7205"/>
                    <a:pt x="1298" y="6682"/>
                    <a:pt x="942" y="5656"/>
                  </a:cubicBezTo>
                  <a:cubicBezTo>
                    <a:pt x="273" y="3899"/>
                    <a:pt x="2344" y="1304"/>
                    <a:pt x="3872" y="697"/>
                  </a:cubicBezTo>
                  <a:cubicBezTo>
                    <a:pt x="4205" y="567"/>
                    <a:pt x="4538" y="507"/>
                    <a:pt x="4863" y="507"/>
                  </a:cubicBezTo>
                  <a:close/>
                  <a:moveTo>
                    <a:pt x="4948" y="0"/>
                  </a:moveTo>
                  <a:cubicBezTo>
                    <a:pt x="4772" y="0"/>
                    <a:pt x="4595" y="16"/>
                    <a:pt x="4416" y="49"/>
                  </a:cubicBezTo>
                  <a:cubicBezTo>
                    <a:pt x="2302" y="425"/>
                    <a:pt x="1" y="3229"/>
                    <a:pt x="419" y="5447"/>
                  </a:cubicBezTo>
                  <a:cubicBezTo>
                    <a:pt x="629" y="6703"/>
                    <a:pt x="1926" y="7163"/>
                    <a:pt x="2930" y="7728"/>
                  </a:cubicBezTo>
                  <a:cubicBezTo>
                    <a:pt x="3681" y="8145"/>
                    <a:pt x="4591" y="8841"/>
                    <a:pt x="5502" y="8841"/>
                  </a:cubicBezTo>
                  <a:cubicBezTo>
                    <a:pt x="5734" y="8841"/>
                    <a:pt x="5965" y="8796"/>
                    <a:pt x="6194" y="8690"/>
                  </a:cubicBezTo>
                  <a:cubicBezTo>
                    <a:pt x="6634" y="8481"/>
                    <a:pt x="6927" y="8084"/>
                    <a:pt x="7240" y="7728"/>
                  </a:cubicBezTo>
                  <a:cubicBezTo>
                    <a:pt x="7575" y="7351"/>
                    <a:pt x="7826" y="7100"/>
                    <a:pt x="8287" y="6891"/>
                  </a:cubicBezTo>
                  <a:cubicBezTo>
                    <a:pt x="8412" y="6828"/>
                    <a:pt x="8893" y="6723"/>
                    <a:pt x="8998" y="6640"/>
                  </a:cubicBezTo>
                  <a:cubicBezTo>
                    <a:pt x="9709" y="6117"/>
                    <a:pt x="9521" y="4966"/>
                    <a:pt x="9228" y="4275"/>
                  </a:cubicBezTo>
                  <a:cubicBezTo>
                    <a:pt x="9207" y="4171"/>
                    <a:pt x="9124" y="4129"/>
                    <a:pt x="9040" y="4108"/>
                  </a:cubicBezTo>
                  <a:cubicBezTo>
                    <a:pt x="8731" y="2161"/>
                    <a:pt x="7002" y="0"/>
                    <a:pt x="49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7"/>
            <p:cNvSpPr/>
            <p:nvPr/>
          </p:nvSpPr>
          <p:spPr>
            <a:xfrm>
              <a:off x="5593547" y="1275031"/>
              <a:ext cx="608946" cy="477032"/>
            </a:xfrm>
            <a:custGeom>
              <a:rect b="b" l="l" r="r" t="t"/>
              <a:pathLst>
                <a:path extrusionOk="0" h="10047" w="12826">
                  <a:moveTo>
                    <a:pt x="7615" y="483"/>
                  </a:moveTo>
                  <a:cubicBezTo>
                    <a:pt x="7622" y="483"/>
                    <a:pt x="7630" y="483"/>
                    <a:pt x="7638" y="483"/>
                  </a:cubicBezTo>
                  <a:cubicBezTo>
                    <a:pt x="9102" y="567"/>
                    <a:pt x="10337" y="2534"/>
                    <a:pt x="10693" y="3727"/>
                  </a:cubicBezTo>
                  <a:cubicBezTo>
                    <a:pt x="10734" y="3810"/>
                    <a:pt x="10776" y="3852"/>
                    <a:pt x="10902" y="3894"/>
                  </a:cubicBezTo>
                  <a:lnTo>
                    <a:pt x="10881" y="3894"/>
                  </a:lnTo>
                  <a:cubicBezTo>
                    <a:pt x="10874" y="3893"/>
                    <a:pt x="10868" y="3893"/>
                    <a:pt x="10861" y="3893"/>
                  </a:cubicBezTo>
                  <a:cubicBezTo>
                    <a:pt x="10606" y="3893"/>
                    <a:pt x="10553" y="4293"/>
                    <a:pt x="10818" y="4354"/>
                  </a:cubicBezTo>
                  <a:cubicBezTo>
                    <a:pt x="12471" y="4815"/>
                    <a:pt x="12032" y="6740"/>
                    <a:pt x="10755" y="7263"/>
                  </a:cubicBezTo>
                  <a:cubicBezTo>
                    <a:pt x="10337" y="7451"/>
                    <a:pt x="9877" y="7535"/>
                    <a:pt x="9458" y="7681"/>
                  </a:cubicBezTo>
                  <a:cubicBezTo>
                    <a:pt x="8496" y="8016"/>
                    <a:pt x="8140" y="8748"/>
                    <a:pt x="7303" y="9271"/>
                  </a:cubicBezTo>
                  <a:cubicBezTo>
                    <a:pt x="6857" y="9554"/>
                    <a:pt x="6367" y="9679"/>
                    <a:pt x="5861" y="9679"/>
                  </a:cubicBezTo>
                  <a:cubicBezTo>
                    <a:pt x="3636" y="9679"/>
                    <a:pt x="1108" y="7276"/>
                    <a:pt x="733" y="5400"/>
                  </a:cubicBezTo>
                  <a:cubicBezTo>
                    <a:pt x="440" y="4082"/>
                    <a:pt x="1026" y="2408"/>
                    <a:pt x="2407" y="1885"/>
                  </a:cubicBezTo>
                  <a:cubicBezTo>
                    <a:pt x="2803" y="1730"/>
                    <a:pt x="3214" y="1696"/>
                    <a:pt x="3627" y="1696"/>
                  </a:cubicBezTo>
                  <a:cubicBezTo>
                    <a:pt x="3957" y="1696"/>
                    <a:pt x="4288" y="1718"/>
                    <a:pt x="4615" y="1718"/>
                  </a:cubicBezTo>
                  <a:cubicBezTo>
                    <a:pt x="4873" y="1718"/>
                    <a:pt x="5128" y="1704"/>
                    <a:pt x="5378" y="1655"/>
                  </a:cubicBezTo>
                  <a:cubicBezTo>
                    <a:pt x="6165" y="1489"/>
                    <a:pt x="6870" y="483"/>
                    <a:pt x="7615" y="483"/>
                  </a:cubicBezTo>
                  <a:close/>
                  <a:moveTo>
                    <a:pt x="7437" y="1"/>
                  </a:moveTo>
                  <a:cubicBezTo>
                    <a:pt x="7188" y="1"/>
                    <a:pt x="6959" y="83"/>
                    <a:pt x="6696" y="274"/>
                  </a:cubicBezTo>
                  <a:cubicBezTo>
                    <a:pt x="6152" y="651"/>
                    <a:pt x="6006" y="1069"/>
                    <a:pt x="5252" y="1195"/>
                  </a:cubicBezTo>
                  <a:cubicBezTo>
                    <a:pt x="5085" y="1228"/>
                    <a:pt x="4914" y="1238"/>
                    <a:pt x="4743" y="1238"/>
                  </a:cubicBezTo>
                  <a:cubicBezTo>
                    <a:pt x="4486" y="1238"/>
                    <a:pt x="4227" y="1216"/>
                    <a:pt x="3976" y="1216"/>
                  </a:cubicBezTo>
                  <a:cubicBezTo>
                    <a:pt x="3943" y="1215"/>
                    <a:pt x="3910" y="1215"/>
                    <a:pt x="3876" y="1215"/>
                  </a:cubicBezTo>
                  <a:cubicBezTo>
                    <a:pt x="2435" y="1215"/>
                    <a:pt x="1241" y="1666"/>
                    <a:pt x="607" y="3057"/>
                  </a:cubicBezTo>
                  <a:cubicBezTo>
                    <a:pt x="1" y="4312"/>
                    <a:pt x="189" y="5756"/>
                    <a:pt x="900" y="6928"/>
                  </a:cubicBezTo>
                  <a:cubicBezTo>
                    <a:pt x="1674" y="8225"/>
                    <a:pt x="3034" y="9271"/>
                    <a:pt x="4478" y="9773"/>
                  </a:cubicBezTo>
                  <a:cubicBezTo>
                    <a:pt x="5004" y="9957"/>
                    <a:pt x="5472" y="10046"/>
                    <a:pt x="5904" y="10046"/>
                  </a:cubicBezTo>
                  <a:cubicBezTo>
                    <a:pt x="6850" y="10046"/>
                    <a:pt x="7628" y="9621"/>
                    <a:pt x="8475" y="8832"/>
                  </a:cubicBezTo>
                  <a:cubicBezTo>
                    <a:pt x="9521" y="7848"/>
                    <a:pt x="11781" y="7995"/>
                    <a:pt x="12366" y="6488"/>
                  </a:cubicBezTo>
                  <a:cubicBezTo>
                    <a:pt x="12826" y="5361"/>
                    <a:pt x="12036" y="4193"/>
                    <a:pt x="10931" y="3896"/>
                  </a:cubicBezTo>
                  <a:lnTo>
                    <a:pt x="10931" y="3896"/>
                  </a:lnTo>
                  <a:cubicBezTo>
                    <a:pt x="10933" y="3896"/>
                    <a:pt x="10936" y="3896"/>
                    <a:pt x="10938" y="3896"/>
                  </a:cubicBezTo>
                  <a:cubicBezTo>
                    <a:pt x="11095" y="3896"/>
                    <a:pt x="11253" y="3774"/>
                    <a:pt x="11195" y="3580"/>
                  </a:cubicBezTo>
                  <a:cubicBezTo>
                    <a:pt x="10734" y="2053"/>
                    <a:pt x="9625" y="651"/>
                    <a:pt x="8056" y="128"/>
                  </a:cubicBezTo>
                  <a:cubicBezTo>
                    <a:pt x="7823" y="47"/>
                    <a:pt x="7624" y="1"/>
                    <a:pt x="74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7"/>
            <p:cNvSpPr/>
            <p:nvPr/>
          </p:nvSpPr>
          <p:spPr>
            <a:xfrm>
              <a:off x="6292907" y="1388601"/>
              <a:ext cx="497754" cy="451820"/>
            </a:xfrm>
            <a:custGeom>
              <a:rect b="b" l="l" r="r" t="t"/>
              <a:pathLst>
                <a:path extrusionOk="0" h="9516" w="10484">
                  <a:moveTo>
                    <a:pt x="5404" y="505"/>
                  </a:moveTo>
                  <a:cubicBezTo>
                    <a:pt x="6924" y="505"/>
                    <a:pt x="8351" y="1802"/>
                    <a:pt x="8307" y="3573"/>
                  </a:cubicBezTo>
                  <a:cubicBezTo>
                    <a:pt x="8203" y="3636"/>
                    <a:pt x="8161" y="3804"/>
                    <a:pt x="8287" y="3929"/>
                  </a:cubicBezTo>
                  <a:cubicBezTo>
                    <a:pt x="10128" y="5498"/>
                    <a:pt x="9103" y="8135"/>
                    <a:pt x="7031" y="8846"/>
                  </a:cubicBezTo>
                  <a:cubicBezTo>
                    <a:pt x="6590" y="9001"/>
                    <a:pt x="6137" y="9072"/>
                    <a:pt x="5683" y="9072"/>
                  </a:cubicBezTo>
                  <a:cubicBezTo>
                    <a:pt x="4112" y="9072"/>
                    <a:pt x="2537" y="8225"/>
                    <a:pt x="1465" y="7089"/>
                  </a:cubicBezTo>
                  <a:cubicBezTo>
                    <a:pt x="963" y="6545"/>
                    <a:pt x="880" y="5540"/>
                    <a:pt x="1193" y="4850"/>
                  </a:cubicBezTo>
                  <a:cubicBezTo>
                    <a:pt x="1361" y="4473"/>
                    <a:pt x="1863" y="4096"/>
                    <a:pt x="2072" y="3741"/>
                  </a:cubicBezTo>
                  <a:cubicBezTo>
                    <a:pt x="2553" y="2967"/>
                    <a:pt x="2763" y="2025"/>
                    <a:pt x="3453" y="1335"/>
                  </a:cubicBezTo>
                  <a:cubicBezTo>
                    <a:pt x="4043" y="758"/>
                    <a:pt x="4732" y="505"/>
                    <a:pt x="5404" y="505"/>
                  </a:cubicBezTo>
                  <a:close/>
                  <a:moveTo>
                    <a:pt x="5535" y="1"/>
                  </a:moveTo>
                  <a:cubicBezTo>
                    <a:pt x="5208" y="1"/>
                    <a:pt x="4867" y="52"/>
                    <a:pt x="4520" y="163"/>
                  </a:cubicBezTo>
                  <a:cubicBezTo>
                    <a:pt x="2658" y="728"/>
                    <a:pt x="2512" y="2443"/>
                    <a:pt x="1486" y="3824"/>
                  </a:cubicBezTo>
                  <a:cubicBezTo>
                    <a:pt x="775" y="4787"/>
                    <a:pt x="1" y="5456"/>
                    <a:pt x="629" y="6670"/>
                  </a:cubicBezTo>
                  <a:cubicBezTo>
                    <a:pt x="1512" y="8390"/>
                    <a:pt x="3682" y="9515"/>
                    <a:pt x="5691" y="9515"/>
                  </a:cubicBezTo>
                  <a:cubicBezTo>
                    <a:pt x="6346" y="9515"/>
                    <a:pt x="6984" y="9396"/>
                    <a:pt x="7554" y="9139"/>
                  </a:cubicBezTo>
                  <a:cubicBezTo>
                    <a:pt x="9709" y="8197"/>
                    <a:pt x="10484" y="5456"/>
                    <a:pt x="8810" y="3741"/>
                  </a:cubicBezTo>
                  <a:cubicBezTo>
                    <a:pt x="8917" y="1741"/>
                    <a:pt x="7440" y="1"/>
                    <a:pt x="5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7"/>
            <p:cNvSpPr/>
            <p:nvPr/>
          </p:nvSpPr>
          <p:spPr>
            <a:xfrm>
              <a:off x="4756525" y="1131600"/>
              <a:ext cx="2792532" cy="2068276"/>
            </a:xfrm>
            <a:custGeom>
              <a:rect b="b" l="l" r="r" t="t"/>
              <a:pathLst>
                <a:path extrusionOk="0" h="43561" w="58818">
                  <a:moveTo>
                    <a:pt x="7199" y="11820"/>
                  </a:moveTo>
                  <a:cubicBezTo>
                    <a:pt x="5734" y="13933"/>
                    <a:pt x="4541" y="16235"/>
                    <a:pt x="3809" y="18620"/>
                  </a:cubicBezTo>
                  <a:cubicBezTo>
                    <a:pt x="2240" y="23433"/>
                    <a:pt x="2512" y="28998"/>
                    <a:pt x="5462" y="33246"/>
                  </a:cubicBezTo>
                  <a:cubicBezTo>
                    <a:pt x="7031" y="35526"/>
                    <a:pt x="9333" y="37326"/>
                    <a:pt x="11634" y="38832"/>
                  </a:cubicBezTo>
                  <a:cubicBezTo>
                    <a:pt x="13622" y="40151"/>
                    <a:pt x="15861" y="41218"/>
                    <a:pt x="18288" y="41385"/>
                  </a:cubicBezTo>
                  <a:cubicBezTo>
                    <a:pt x="18436" y="41393"/>
                    <a:pt x="18583" y="41397"/>
                    <a:pt x="18729" y="41397"/>
                  </a:cubicBezTo>
                  <a:cubicBezTo>
                    <a:pt x="24559" y="41397"/>
                    <a:pt x="28384" y="34965"/>
                    <a:pt x="34099" y="34965"/>
                  </a:cubicBezTo>
                  <a:cubicBezTo>
                    <a:pt x="34410" y="34965"/>
                    <a:pt x="34726" y="34984"/>
                    <a:pt x="35048" y="35024"/>
                  </a:cubicBezTo>
                  <a:cubicBezTo>
                    <a:pt x="38919" y="35485"/>
                    <a:pt x="40363" y="39565"/>
                    <a:pt x="42978" y="41845"/>
                  </a:cubicBezTo>
                  <a:cubicBezTo>
                    <a:pt x="43355" y="42180"/>
                    <a:pt x="43836" y="42494"/>
                    <a:pt x="44296" y="42766"/>
                  </a:cubicBezTo>
                  <a:cubicBezTo>
                    <a:pt x="40492" y="41435"/>
                    <a:pt x="38014" y="36614"/>
                    <a:pt x="33720" y="36614"/>
                  </a:cubicBezTo>
                  <a:cubicBezTo>
                    <a:pt x="33219" y="36614"/>
                    <a:pt x="32694" y="36680"/>
                    <a:pt x="32140" y="36824"/>
                  </a:cubicBezTo>
                  <a:cubicBezTo>
                    <a:pt x="29754" y="37430"/>
                    <a:pt x="27725" y="39000"/>
                    <a:pt x="25632" y="40192"/>
                  </a:cubicBezTo>
                  <a:cubicBezTo>
                    <a:pt x="23435" y="41448"/>
                    <a:pt x="21071" y="42682"/>
                    <a:pt x="18518" y="42954"/>
                  </a:cubicBezTo>
                  <a:cubicBezTo>
                    <a:pt x="18233" y="42984"/>
                    <a:pt x="17949" y="42998"/>
                    <a:pt x="17669" y="42998"/>
                  </a:cubicBezTo>
                  <a:cubicBezTo>
                    <a:pt x="14967" y="42998"/>
                    <a:pt x="12494" y="41688"/>
                    <a:pt x="10295" y="40171"/>
                  </a:cubicBezTo>
                  <a:cubicBezTo>
                    <a:pt x="8245" y="38770"/>
                    <a:pt x="6383" y="37054"/>
                    <a:pt x="4834" y="35108"/>
                  </a:cubicBezTo>
                  <a:cubicBezTo>
                    <a:pt x="1445" y="30735"/>
                    <a:pt x="105" y="25274"/>
                    <a:pt x="2114" y="19959"/>
                  </a:cubicBezTo>
                  <a:cubicBezTo>
                    <a:pt x="3244" y="17009"/>
                    <a:pt x="5043" y="14310"/>
                    <a:pt x="7199" y="11820"/>
                  </a:cubicBezTo>
                  <a:close/>
                  <a:moveTo>
                    <a:pt x="28266" y="505"/>
                  </a:moveTo>
                  <a:cubicBezTo>
                    <a:pt x="37228" y="505"/>
                    <a:pt x="46287" y="5771"/>
                    <a:pt x="51557" y="12762"/>
                  </a:cubicBezTo>
                  <a:cubicBezTo>
                    <a:pt x="54946" y="17260"/>
                    <a:pt x="56829" y="22784"/>
                    <a:pt x="56390" y="28433"/>
                  </a:cubicBezTo>
                  <a:cubicBezTo>
                    <a:pt x="55909" y="33790"/>
                    <a:pt x="53461" y="38937"/>
                    <a:pt x="49109" y="42180"/>
                  </a:cubicBezTo>
                  <a:cubicBezTo>
                    <a:pt x="49067" y="42222"/>
                    <a:pt x="49046" y="42222"/>
                    <a:pt x="49004" y="42243"/>
                  </a:cubicBezTo>
                  <a:cubicBezTo>
                    <a:pt x="48288" y="42785"/>
                    <a:pt x="47556" y="43011"/>
                    <a:pt x="46834" y="43011"/>
                  </a:cubicBezTo>
                  <a:cubicBezTo>
                    <a:pt x="44769" y="43011"/>
                    <a:pt x="42790" y="41161"/>
                    <a:pt x="41534" y="39565"/>
                  </a:cubicBezTo>
                  <a:cubicBezTo>
                    <a:pt x="40070" y="37744"/>
                    <a:pt x="38647" y="35652"/>
                    <a:pt x="36324" y="34836"/>
                  </a:cubicBezTo>
                  <a:cubicBezTo>
                    <a:pt x="35609" y="34592"/>
                    <a:pt x="34903" y="34484"/>
                    <a:pt x="34206" y="34484"/>
                  </a:cubicBezTo>
                  <a:cubicBezTo>
                    <a:pt x="30720" y="34484"/>
                    <a:pt x="27477" y="37172"/>
                    <a:pt x="24670" y="38916"/>
                  </a:cubicBezTo>
                  <a:cubicBezTo>
                    <a:pt x="22776" y="40085"/>
                    <a:pt x="20791" y="40905"/>
                    <a:pt x="18655" y="40905"/>
                  </a:cubicBezTo>
                  <a:cubicBezTo>
                    <a:pt x="18077" y="40905"/>
                    <a:pt x="17488" y="40845"/>
                    <a:pt x="16886" y="40715"/>
                  </a:cubicBezTo>
                  <a:cubicBezTo>
                    <a:pt x="14271" y="40151"/>
                    <a:pt x="11969" y="38623"/>
                    <a:pt x="9877" y="37012"/>
                  </a:cubicBezTo>
                  <a:cubicBezTo>
                    <a:pt x="7659" y="35275"/>
                    <a:pt x="5671" y="33288"/>
                    <a:pt x="4541" y="30672"/>
                  </a:cubicBezTo>
                  <a:cubicBezTo>
                    <a:pt x="3537" y="28329"/>
                    <a:pt x="3160" y="25713"/>
                    <a:pt x="3349" y="23181"/>
                  </a:cubicBezTo>
                  <a:cubicBezTo>
                    <a:pt x="4123" y="12887"/>
                    <a:pt x="13371" y="3471"/>
                    <a:pt x="23163" y="1107"/>
                  </a:cubicBezTo>
                  <a:cubicBezTo>
                    <a:pt x="24842" y="697"/>
                    <a:pt x="26552" y="505"/>
                    <a:pt x="28266" y="505"/>
                  </a:cubicBezTo>
                  <a:close/>
                  <a:moveTo>
                    <a:pt x="28245" y="0"/>
                  </a:moveTo>
                  <a:cubicBezTo>
                    <a:pt x="27932" y="0"/>
                    <a:pt x="27619" y="6"/>
                    <a:pt x="27306" y="19"/>
                  </a:cubicBezTo>
                  <a:cubicBezTo>
                    <a:pt x="24419" y="166"/>
                    <a:pt x="21573" y="856"/>
                    <a:pt x="18853" y="1986"/>
                  </a:cubicBezTo>
                  <a:cubicBezTo>
                    <a:pt x="18824" y="1971"/>
                    <a:pt x="18775" y="1947"/>
                    <a:pt x="18720" y="1947"/>
                  </a:cubicBezTo>
                  <a:cubicBezTo>
                    <a:pt x="18696" y="1947"/>
                    <a:pt x="18670" y="1952"/>
                    <a:pt x="18644" y="1965"/>
                  </a:cubicBezTo>
                  <a:cubicBezTo>
                    <a:pt x="17577" y="2383"/>
                    <a:pt x="16551" y="2906"/>
                    <a:pt x="15589" y="3534"/>
                  </a:cubicBezTo>
                  <a:cubicBezTo>
                    <a:pt x="15549" y="3467"/>
                    <a:pt x="15483" y="3418"/>
                    <a:pt x="15414" y="3418"/>
                  </a:cubicBezTo>
                  <a:cubicBezTo>
                    <a:pt x="15374" y="3418"/>
                    <a:pt x="15334" y="3434"/>
                    <a:pt x="15296" y="3471"/>
                  </a:cubicBezTo>
                  <a:cubicBezTo>
                    <a:pt x="10463" y="7426"/>
                    <a:pt x="5462" y="12050"/>
                    <a:pt x="2554" y="17679"/>
                  </a:cubicBezTo>
                  <a:cubicBezTo>
                    <a:pt x="105" y="22491"/>
                    <a:pt x="1" y="27806"/>
                    <a:pt x="2595" y="32555"/>
                  </a:cubicBezTo>
                  <a:cubicBezTo>
                    <a:pt x="4981" y="37012"/>
                    <a:pt x="9354" y="40987"/>
                    <a:pt x="14062" y="42787"/>
                  </a:cubicBezTo>
                  <a:cubicBezTo>
                    <a:pt x="15205" y="43228"/>
                    <a:pt x="16333" y="43418"/>
                    <a:pt x="17443" y="43418"/>
                  </a:cubicBezTo>
                  <a:cubicBezTo>
                    <a:pt x="21124" y="43418"/>
                    <a:pt x="24604" y="41331"/>
                    <a:pt x="27787" y="39418"/>
                  </a:cubicBezTo>
                  <a:cubicBezTo>
                    <a:pt x="29336" y="38477"/>
                    <a:pt x="30968" y="37451"/>
                    <a:pt x="32767" y="37138"/>
                  </a:cubicBezTo>
                  <a:cubicBezTo>
                    <a:pt x="33092" y="37079"/>
                    <a:pt x="33409" y="37052"/>
                    <a:pt x="33721" y="37052"/>
                  </a:cubicBezTo>
                  <a:cubicBezTo>
                    <a:pt x="35640" y="37052"/>
                    <a:pt x="37317" y="38092"/>
                    <a:pt x="38793" y="39335"/>
                  </a:cubicBezTo>
                  <a:cubicBezTo>
                    <a:pt x="40999" y="41202"/>
                    <a:pt x="43185" y="43561"/>
                    <a:pt x="46213" y="43561"/>
                  </a:cubicBezTo>
                  <a:cubicBezTo>
                    <a:pt x="46374" y="43561"/>
                    <a:pt x="46537" y="43554"/>
                    <a:pt x="46702" y="43540"/>
                  </a:cubicBezTo>
                  <a:cubicBezTo>
                    <a:pt x="46807" y="43540"/>
                    <a:pt x="46870" y="43498"/>
                    <a:pt x="46891" y="43436"/>
                  </a:cubicBezTo>
                  <a:cubicBezTo>
                    <a:pt x="47581" y="43415"/>
                    <a:pt x="48230" y="43268"/>
                    <a:pt x="48837" y="42892"/>
                  </a:cubicBezTo>
                  <a:cubicBezTo>
                    <a:pt x="48878" y="42892"/>
                    <a:pt x="48899" y="42892"/>
                    <a:pt x="48962" y="42871"/>
                  </a:cubicBezTo>
                  <a:cubicBezTo>
                    <a:pt x="57311" y="36928"/>
                    <a:pt x="58817" y="25169"/>
                    <a:pt x="54381" y="16402"/>
                  </a:cubicBezTo>
                  <a:cubicBezTo>
                    <a:pt x="49647" y="7096"/>
                    <a:pt x="38776" y="0"/>
                    <a:pt x="28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"/>
          <p:cNvSpPr txBox="1"/>
          <p:nvPr>
            <p:ph type="title"/>
          </p:nvPr>
        </p:nvSpPr>
        <p:spPr>
          <a:xfrm>
            <a:off x="533400" y="1821840"/>
            <a:ext cx="7738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</a:pPr>
            <a:r>
              <a:rPr lang="en" sz="9200"/>
              <a:t>Whoa!</a:t>
            </a:r>
            <a:endParaRPr sz="9200"/>
          </a:p>
        </p:txBody>
      </p:sp>
      <p:sp>
        <p:nvSpPr>
          <p:cNvPr id="566" name="Google Shape;566;p5"/>
          <p:cNvSpPr txBox="1"/>
          <p:nvPr>
            <p:ph idx="1" type="subTitle"/>
          </p:nvPr>
        </p:nvSpPr>
        <p:spPr>
          <a:xfrm>
            <a:off x="4749000" y="2960605"/>
            <a:ext cx="3522600" cy="12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This could be the part of the presentation where you can introduce yourself, write your email…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67" name="Google Shape;567;p5"/>
          <p:cNvGrpSpPr/>
          <p:nvPr/>
        </p:nvGrpSpPr>
        <p:grpSpPr>
          <a:xfrm flipH="1" rot="1084364">
            <a:off x="1010842" y="842156"/>
            <a:ext cx="2396121" cy="3459175"/>
            <a:chOff x="-2481875" y="347825"/>
            <a:chExt cx="1748200" cy="2523800"/>
          </a:xfrm>
        </p:grpSpPr>
        <p:sp>
          <p:nvSpPr>
            <p:cNvPr id="568" name="Google Shape;568;p5"/>
            <p:cNvSpPr/>
            <p:nvPr/>
          </p:nvSpPr>
          <p:spPr>
            <a:xfrm>
              <a:off x="-1601500" y="934650"/>
              <a:ext cx="326425" cy="440025"/>
            </a:xfrm>
            <a:custGeom>
              <a:rect b="b" l="l" r="r" t="t"/>
              <a:pathLst>
                <a:path extrusionOk="0" h="17601" w="13057">
                  <a:moveTo>
                    <a:pt x="12351" y="1"/>
                  </a:moveTo>
                  <a:cubicBezTo>
                    <a:pt x="12220" y="1"/>
                    <a:pt x="12105" y="84"/>
                    <a:pt x="12136" y="252"/>
                  </a:cubicBezTo>
                  <a:cubicBezTo>
                    <a:pt x="12848" y="6006"/>
                    <a:pt x="0" y="12911"/>
                    <a:pt x="8349" y="17556"/>
                  </a:cubicBezTo>
                  <a:cubicBezTo>
                    <a:pt x="8401" y="17587"/>
                    <a:pt x="8451" y="17600"/>
                    <a:pt x="8497" y="17600"/>
                  </a:cubicBezTo>
                  <a:cubicBezTo>
                    <a:pt x="8730" y="17600"/>
                    <a:pt x="8862" y="17256"/>
                    <a:pt x="8600" y="17116"/>
                  </a:cubicBezTo>
                  <a:cubicBezTo>
                    <a:pt x="6989" y="16196"/>
                    <a:pt x="5671" y="14919"/>
                    <a:pt x="6068" y="12931"/>
                  </a:cubicBezTo>
                  <a:cubicBezTo>
                    <a:pt x="6382" y="11341"/>
                    <a:pt x="7470" y="9918"/>
                    <a:pt x="8412" y="8642"/>
                  </a:cubicBezTo>
                  <a:cubicBezTo>
                    <a:pt x="10148" y="6320"/>
                    <a:pt x="13057" y="3432"/>
                    <a:pt x="12659" y="252"/>
                  </a:cubicBezTo>
                  <a:cubicBezTo>
                    <a:pt x="12628" y="84"/>
                    <a:pt x="12481" y="1"/>
                    <a:pt x="12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-1293400" y="1294175"/>
              <a:ext cx="81050" cy="39725"/>
            </a:xfrm>
            <a:custGeom>
              <a:rect b="b" l="l" r="r" t="t"/>
              <a:pathLst>
                <a:path extrusionOk="0" h="1589" w="3242">
                  <a:moveTo>
                    <a:pt x="2868" y="0"/>
                  </a:moveTo>
                  <a:cubicBezTo>
                    <a:pt x="2828" y="0"/>
                    <a:pt x="2785" y="11"/>
                    <a:pt x="2741" y="36"/>
                  </a:cubicBezTo>
                  <a:cubicBezTo>
                    <a:pt x="2021" y="448"/>
                    <a:pt x="1280" y="1062"/>
                    <a:pt x="380" y="1062"/>
                  </a:cubicBezTo>
                  <a:cubicBezTo>
                    <a:pt x="365" y="1062"/>
                    <a:pt x="350" y="1062"/>
                    <a:pt x="335" y="1061"/>
                  </a:cubicBezTo>
                  <a:cubicBezTo>
                    <a:pt x="329" y="1061"/>
                    <a:pt x="322" y="1061"/>
                    <a:pt x="316" y="1061"/>
                  </a:cubicBezTo>
                  <a:cubicBezTo>
                    <a:pt x="1" y="1061"/>
                    <a:pt x="7" y="1564"/>
                    <a:pt x="335" y="1584"/>
                  </a:cubicBezTo>
                  <a:cubicBezTo>
                    <a:pt x="379" y="1587"/>
                    <a:pt x="422" y="1588"/>
                    <a:pt x="464" y="1588"/>
                  </a:cubicBezTo>
                  <a:cubicBezTo>
                    <a:pt x="1392" y="1588"/>
                    <a:pt x="2192" y="957"/>
                    <a:pt x="2993" y="517"/>
                  </a:cubicBezTo>
                  <a:cubicBezTo>
                    <a:pt x="3242" y="357"/>
                    <a:pt x="3097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-1267375" y="1032475"/>
              <a:ext cx="141950" cy="101875"/>
            </a:xfrm>
            <a:custGeom>
              <a:rect b="b" l="l" r="r" t="t"/>
              <a:pathLst>
                <a:path extrusionOk="0" h="4075" w="5678">
                  <a:moveTo>
                    <a:pt x="354" y="0"/>
                  </a:moveTo>
                  <a:cubicBezTo>
                    <a:pt x="173" y="0"/>
                    <a:pt x="0" y="194"/>
                    <a:pt x="131" y="398"/>
                  </a:cubicBezTo>
                  <a:cubicBezTo>
                    <a:pt x="970" y="1802"/>
                    <a:pt x="2411" y="4074"/>
                    <a:pt x="4215" y="4074"/>
                  </a:cubicBezTo>
                  <a:cubicBezTo>
                    <a:pt x="4615" y="4074"/>
                    <a:pt x="5033" y="3962"/>
                    <a:pt x="5467" y="3704"/>
                  </a:cubicBezTo>
                  <a:cubicBezTo>
                    <a:pt x="5678" y="3581"/>
                    <a:pt x="5534" y="3221"/>
                    <a:pt x="5309" y="3221"/>
                  </a:cubicBezTo>
                  <a:cubicBezTo>
                    <a:pt x="5266" y="3221"/>
                    <a:pt x="5221" y="3234"/>
                    <a:pt x="5174" y="3264"/>
                  </a:cubicBezTo>
                  <a:cubicBezTo>
                    <a:pt x="4835" y="3467"/>
                    <a:pt x="4506" y="3555"/>
                    <a:pt x="4188" y="3555"/>
                  </a:cubicBezTo>
                  <a:cubicBezTo>
                    <a:pt x="2596" y="3555"/>
                    <a:pt x="1285" y="1346"/>
                    <a:pt x="571" y="126"/>
                  </a:cubicBezTo>
                  <a:cubicBezTo>
                    <a:pt x="513" y="37"/>
                    <a:pt x="433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-1756125" y="1344275"/>
              <a:ext cx="51125" cy="56450"/>
            </a:xfrm>
            <a:custGeom>
              <a:rect b="b" l="l" r="r" t="t"/>
              <a:pathLst>
                <a:path extrusionOk="0" h="2258" w="2045">
                  <a:moveTo>
                    <a:pt x="334" y="1"/>
                  </a:moveTo>
                  <a:cubicBezTo>
                    <a:pt x="140" y="1"/>
                    <a:pt x="1" y="348"/>
                    <a:pt x="222" y="501"/>
                  </a:cubicBezTo>
                  <a:cubicBezTo>
                    <a:pt x="766" y="919"/>
                    <a:pt x="1059" y="1589"/>
                    <a:pt x="1415" y="2154"/>
                  </a:cubicBezTo>
                  <a:cubicBezTo>
                    <a:pt x="1476" y="2227"/>
                    <a:pt x="1559" y="2257"/>
                    <a:pt x="1642" y="2257"/>
                  </a:cubicBezTo>
                  <a:cubicBezTo>
                    <a:pt x="1845" y="2257"/>
                    <a:pt x="2045" y="2075"/>
                    <a:pt x="1896" y="1882"/>
                  </a:cubicBezTo>
                  <a:cubicBezTo>
                    <a:pt x="1457" y="1233"/>
                    <a:pt x="1122" y="522"/>
                    <a:pt x="473" y="62"/>
                  </a:cubicBezTo>
                  <a:cubicBezTo>
                    <a:pt x="427" y="19"/>
                    <a:pt x="379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-1673200" y="1306350"/>
              <a:ext cx="188425" cy="101900"/>
            </a:xfrm>
            <a:custGeom>
              <a:rect b="b" l="l" r="r" t="t"/>
              <a:pathLst>
                <a:path extrusionOk="0" h="4076" w="7537">
                  <a:moveTo>
                    <a:pt x="374" y="1"/>
                  </a:moveTo>
                  <a:cubicBezTo>
                    <a:pt x="186" y="1"/>
                    <a:pt x="1" y="188"/>
                    <a:pt x="148" y="365"/>
                  </a:cubicBezTo>
                  <a:cubicBezTo>
                    <a:pt x="651" y="1076"/>
                    <a:pt x="985" y="1851"/>
                    <a:pt x="1236" y="2667"/>
                  </a:cubicBezTo>
                  <a:cubicBezTo>
                    <a:pt x="1278" y="2729"/>
                    <a:pt x="1299" y="2771"/>
                    <a:pt x="1341" y="2792"/>
                  </a:cubicBezTo>
                  <a:cubicBezTo>
                    <a:pt x="1341" y="2938"/>
                    <a:pt x="1451" y="3051"/>
                    <a:pt x="1590" y="3051"/>
                  </a:cubicBezTo>
                  <a:cubicBezTo>
                    <a:pt x="1611" y="3051"/>
                    <a:pt x="1633" y="3049"/>
                    <a:pt x="1655" y="3043"/>
                  </a:cubicBezTo>
                  <a:cubicBezTo>
                    <a:pt x="2333" y="2807"/>
                    <a:pt x="3047" y="2522"/>
                    <a:pt x="3761" y="2522"/>
                  </a:cubicBezTo>
                  <a:cubicBezTo>
                    <a:pt x="3994" y="2522"/>
                    <a:pt x="4227" y="2553"/>
                    <a:pt x="4459" y="2625"/>
                  </a:cubicBezTo>
                  <a:cubicBezTo>
                    <a:pt x="5379" y="2876"/>
                    <a:pt x="6237" y="3587"/>
                    <a:pt x="7032" y="4048"/>
                  </a:cubicBezTo>
                  <a:cubicBezTo>
                    <a:pt x="7069" y="4067"/>
                    <a:pt x="7105" y="4076"/>
                    <a:pt x="7140" y="4076"/>
                  </a:cubicBezTo>
                  <a:cubicBezTo>
                    <a:pt x="7367" y="4076"/>
                    <a:pt x="7537" y="3711"/>
                    <a:pt x="7283" y="3566"/>
                  </a:cubicBezTo>
                  <a:cubicBezTo>
                    <a:pt x="6363" y="3001"/>
                    <a:pt x="5463" y="2311"/>
                    <a:pt x="4417" y="2018"/>
                  </a:cubicBezTo>
                  <a:cubicBezTo>
                    <a:pt x="4208" y="1965"/>
                    <a:pt x="3997" y="1942"/>
                    <a:pt x="3784" y="1942"/>
                  </a:cubicBezTo>
                  <a:cubicBezTo>
                    <a:pt x="3078" y="1942"/>
                    <a:pt x="2361" y="2195"/>
                    <a:pt x="1718" y="2436"/>
                  </a:cubicBezTo>
                  <a:cubicBezTo>
                    <a:pt x="1425" y="1620"/>
                    <a:pt x="1090" y="804"/>
                    <a:pt x="588" y="114"/>
                  </a:cubicBezTo>
                  <a:cubicBezTo>
                    <a:pt x="532" y="34"/>
                    <a:pt x="453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-1631875" y="1438425"/>
              <a:ext cx="86050" cy="39625"/>
            </a:xfrm>
            <a:custGeom>
              <a:rect b="b" l="l" r="r" t="t"/>
              <a:pathLst>
                <a:path extrusionOk="0" h="1585" w="3442">
                  <a:moveTo>
                    <a:pt x="3050" y="0"/>
                  </a:moveTo>
                  <a:cubicBezTo>
                    <a:pt x="2969" y="0"/>
                    <a:pt x="2887" y="31"/>
                    <a:pt x="2827" y="104"/>
                  </a:cubicBezTo>
                  <a:cubicBezTo>
                    <a:pt x="2511" y="576"/>
                    <a:pt x="1892" y="1098"/>
                    <a:pt x="1318" y="1098"/>
                  </a:cubicBezTo>
                  <a:cubicBezTo>
                    <a:pt x="1054" y="1098"/>
                    <a:pt x="799" y="988"/>
                    <a:pt x="588" y="711"/>
                  </a:cubicBezTo>
                  <a:cubicBezTo>
                    <a:pt x="526" y="630"/>
                    <a:pt x="444" y="597"/>
                    <a:pt x="365" y="597"/>
                  </a:cubicBezTo>
                  <a:cubicBezTo>
                    <a:pt x="176" y="597"/>
                    <a:pt x="1" y="785"/>
                    <a:pt x="148" y="962"/>
                  </a:cubicBezTo>
                  <a:cubicBezTo>
                    <a:pt x="487" y="1406"/>
                    <a:pt x="896" y="1584"/>
                    <a:pt x="1316" y="1584"/>
                  </a:cubicBezTo>
                  <a:cubicBezTo>
                    <a:pt x="2061" y="1584"/>
                    <a:pt x="2839" y="1019"/>
                    <a:pt x="3308" y="376"/>
                  </a:cubicBezTo>
                  <a:cubicBezTo>
                    <a:pt x="3441" y="183"/>
                    <a:pt x="3248" y="0"/>
                    <a:pt x="3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-1507600" y="1466800"/>
              <a:ext cx="30075" cy="79900"/>
            </a:xfrm>
            <a:custGeom>
              <a:rect b="b" l="l" r="r" t="t"/>
              <a:pathLst>
                <a:path extrusionOk="0" h="3196" w="1203">
                  <a:moveTo>
                    <a:pt x="893" y="0"/>
                  </a:moveTo>
                  <a:cubicBezTo>
                    <a:pt x="788" y="0"/>
                    <a:pt x="681" y="56"/>
                    <a:pt x="638" y="182"/>
                  </a:cubicBezTo>
                  <a:cubicBezTo>
                    <a:pt x="366" y="1082"/>
                    <a:pt x="115" y="2003"/>
                    <a:pt x="11" y="2944"/>
                  </a:cubicBezTo>
                  <a:cubicBezTo>
                    <a:pt x="0" y="3112"/>
                    <a:pt x="126" y="3195"/>
                    <a:pt x="257" y="3195"/>
                  </a:cubicBezTo>
                  <a:cubicBezTo>
                    <a:pt x="387" y="3195"/>
                    <a:pt x="523" y="3112"/>
                    <a:pt x="534" y="2944"/>
                  </a:cubicBezTo>
                  <a:cubicBezTo>
                    <a:pt x="638" y="2065"/>
                    <a:pt x="869" y="1166"/>
                    <a:pt x="1141" y="308"/>
                  </a:cubicBezTo>
                  <a:cubicBezTo>
                    <a:pt x="1203" y="121"/>
                    <a:pt x="1050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-1415800" y="1407125"/>
              <a:ext cx="30500" cy="83325"/>
            </a:xfrm>
            <a:custGeom>
              <a:rect b="b" l="l" r="r" t="t"/>
              <a:pathLst>
                <a:path extrusionOk="0" h="3333" w="1220">
                  <a:moveTo>
                    <a:pt x="361" y="1"/>
                  </a:moveTo>
                  <a:cubicBezTo>
                    <a:pt x="230" y="1"/>
                    <a:pt x="94" y="90"/>
                    <a:pt x="84" y="268"/>
                  </a:cubicBezTo>
                  <a:cubicBezTo>
                    <a:pt x="0" y="1251"/>
                    <a:pt x="126" y="2297"/>
                    <a:pt x="628" y="3197"/>
                  </a:cubicBezTo>
                  <a:cubicBezTo>
                    <a:pt x="692" y="3293"/>
                    <a:pt x="777" y="3332"/>
                    <a:pt x="860" y="3332"/>
                  </a:cubicBezTo>
                  <a:cubicBezTo>
                    <a:pt x="1047" y="3332"/>
                    <a:pt x="1219" y="3129"/>
                    <a:pt x="1088" y="2925"/>
                  </a:cubicBezTo>
                  <a:cubicBezTo>
                    <a:pt x="628" y="2151"/>
                    <a:pt x="544" y="1167"/>
                    <a:pt x="607" y="268"/>
                  </a:cubicBezTo>
                  <a:cubicBezTo>
                    <a:pt x="618" y="90"/>
                    <a:pt x="492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-1561750" y="1104525"/>
              <a:ext cx="40875" cy="156550"/>
            </a:xfrm>
            <a:custGeom>
              <a:rect b="b" l="l" r="r" t="t"/>
              <a:pathLst>
                <a:path extrusionOk="0" h="6262" w="1635">
                  <a:moveTo>
                    <a:pt x="1281" y="1"/>
                  </a:moveTo>
                  <a:cubicBezTo>
                    <a:pt x="1200" y="1"/>
                    <a:pt x="1120" y="39"/>
                    <a:pt x="1068" y="131"/>
                  </a:cubicBezTo>
                  <a:cubicBezTo>
                    <a:pt x="189" y="1952"/>
                    <a:pt x="1" y="4002"/>
                    <a:pt x="273" y="6011"/>
                  </a:cubicBezTo>
                  <a:cubicBezTo>
                    <a:pt x="294" y="6178"/>
                    <a:pt x="435" y="6262"/>
                    <a:pt x="566" y="6262"/>
                  </a:cubicBezTo>
                  <a:cubicBezTo>
                    <a:pt x="696" y="6262"/>
                    <a:pt x="817" y="6178"/>
                    <a:pt x="796" y="6011"/>
                  </a:cubicBezTo>
                  <a:cubicBezTo>
                    <a:pt x="545" y="4107"/>
                    <a:pt x="691" y="2140"/>
                    <a:pt x="1549" y="382"/>
                  </a:cubicBezTo>
                  <a:cubicBezTo>
                    <a:pt x="1635" y="182"/>
                    <a:pt x="1456" y="1"/>
                    <a:pt x="1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-1602025" y="1111425"/>
              <a:ext cx="26200" cy="143900"/>
            </a:xfrm>
            <a:custGeom>
              <a:rect b="b" l="l" r="r" t="t"/>
              <a:pathLst>
                <a:path extrusionOk="0" h="5756" w="1048">
                  <a:moveTo>
                    <a:pt x="730" y="1"/>
                  </a:moveTo>
                  <a:cubicBezTo>
                    <a:pt x="627" y="1"/>
                    <a:pt x="523" y="58"/>
                    <a:pt x="482" y="190"/>
                  </a:cubicBezTo>
                  <a:cubicBezTo>
                    <a:pt x="0" y="1906"/>
                    <a:pt x="42" y="3684"/>
                    <a:pt x="42" y="5505"/>
                  </a:cubicBezTo>
                  <a:cubicBezTo>
                    <a:pt x="42" y="5672"/>
                    <a:pt x="173" y="5756"/>
                    <a:pt x="304" y="5756"/>
                  </a:cubicBezTo>
                  <a:cubicBezTo>
                    <a:pt x="435" y="5756"/>
                    <a:pt x="565" y="5672"/>
                    <a:pt x="565" y="5505"/>
                  </a:cubicBezTo>
                  <a:cubicBezTo>
                    <a:pt x="565" y="3768"/>
                    <a:pt x="524" y="2011"/>
                    <a:pt x="984" y="337"/>
                  </a:cubicBezTo>
                  <a:cubicBezTo>
                    <a:pt x="1047" y="134"/>
                    <a:pt x="889" y="1"/>
                    <a:pt x="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-1677350" y="1150500"/>
              <a:ext cx="27425" cy="121775"/>
            </a:xfrm>
            <a:custGeom>
              <a:rect b="b" l="l" r="r" t="t"/>
              <a:pathLst>
                <a:path extrusionOk="0" h="4871" w="1097">
                  <a:moveTo>
                    <a:pt x="785" y="1"/>
                  </a:moveTo>
                  <a:cubicBezTo>
                    <a:pt x="681" y="1"/>
                    <a:pt x="578" y="61"/>
                    <a:pt x="545" y="196"/>
                  </a:cubicBezTo>
                  <a:cubicBezTo>
                    <a:pt x="210" y="1661"/>
                    <a:pt x="0" y="3230"/>
                    <a:pt x="461" y="4695"/>
                  </a:cubicBezTo>
                  <a:cubicBezTo>
                    <a:pt x="502" y="4819"/>
                    <a:pt x="605" y="4871"/>
                    <a:pt x="708" y="4871"/>
                  </a:cubicBezTo>
                  <a:cubicBezTo>
                    <a:pt x="867" y="4871"/>
                    <a:pt x="1026" y="4747"/>
                    <a:pt x="963" y="4569"/>
                  </a:cubicBezTo>
                  <a:cubicBezTo>
                    <a:pt x="524" y="3209"/>
                    <a:pt x="733" y="1703"/>
                    <a:pt x="1047" y="343"/>
                  </a:cubicBezTo>
                  <a:cubicBezTo>
                    <a:pt x="1097" y="131"/>
                    <a:pt x="939" y="1"/>
                    <a:pt x="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-2481875" y="347825"/>
              <a:ext cx="1748200" cy="2523800"/>
            </a:xfrm>
            <a:custGeom>
              <a:rect b="b" l="l" r="r" t="t"/>
              <a:pathLst>
                <a:path extrusionOk="0" h="100952" w="69928">
                  <a:moveTo>
                    <a:pt x="20276" y="3241"/>
                  </a:moveTo>
                  <a:cubicBezTo>
                    <a:pt x="20966" y="3952"/>
                    <a:pt x="21741" y="4580"/>
                    <a:pt x="22243" y="5438"/>
                  </a:cubicBezTo>
                  <a:cubicBezTo>
                    <a:pt x="21301" y="5647"/>
                    <a:pt x="20297" y="5521"/>
                    <a:pt x="19439" y="5919"/>
                  </a:cubicBezTo>
                  <a:cubicBezTo>
                    <a:pt x="19669" y="4998"/>
                    <a:pt x="19920" y="4077"/>
                    <a:pt x="20276" y="3241"/>
                  </a:cubicBezTo>
                  <a:close/>
                  <a:moveTo>
                    <a:pt x="25193" y="960"/>
                  </a:moveTo>
                  <a:lnTo>
                    <a:pt x="25193" y="960"/>
                  </a:lnTo>
                  <a:cubicBezTo>
                    <a:pt x="26720" y="1232"/>
                    <a:pt x="28122" y="1546"/>
                    <a:pt x="29482" y="2425"/>
                  </a:cubicBezTo>
                  <a:cubicBezTo>
                    <a:pt x="31114" y="3471"/>
                    <a:pt x="32474" y="4956"/>
                    <a:pt x="33165" y="6756"/>
                  </a:cubicBezTo>
                  <a:lnTo>
                    <a:pt x="30508" y="5249"/>
                  </a:lnTo>
                  <a:cubicBezTo>
                    <a:pt x="28917" y="4370"/>
                    <a:pt x="27160" y="3345"/>
                    <a:pt x="26135" y="1776"/>
                  </a:cubicBezTo>
                  <a:cubicBezTo>
                    <a:pt x="26114" y="1734"/>
                    <a:pt x="26072" y="1671"/>
                    <a:pt x="26030" y="1629"/>
                  </a:cubicBezTo>
                  <a:cubicBezTo>
                    <a:pt x="26009" y="1567"/>
                    <a:pt x="25946" y="1546"/>
                    <a:pt x="25904" y="1525"/>
                  </a:cubicBezTo>
                  <a:cubicBezTo>
                    <a:pt x="25716" y="1378"/>
                    <a:pt x="25486" y="1169"/>
                    <a:pt x="25193" y="960"/>
                  </a:cubicBezTo>
                  <a:close/>
                  <a:moveTo>
                    <a:pt x="22682" y="6986"/>
                  </a:moveTo>
                  <a:cubicBezTo>
                    <a:pt x="23785" y="6986"/>
                    <a:pt x="24750" y="7418"/>
                    <a:pt x="25734" y="7418"/>
                  </a:cubicBezTo>
                  <a:cubicBezTo>
                    <a:pt x="25832" y="7418"/>
                    <a:pt x="25931" y="7414"/>
                    <a:pt x="26030" y="7404"/>
                  </a:cubicBezTo>
                  <a:cubicBezTo>
                    <a:pt x="26051" y="7425"/>
                    <a:pt x="26093" y="7425"/>
                    <a:pt x="26114" y="7446"/>
                  </a:cubicBezTo>
                  <a:cubicBezTo>
                    <a:pt x="27746" y="7948"/>
                    <a:pt x="29085" y="9078"/>
                    <a:pt x="30424" y="10124"/>
                  </a:cubicBezTo>
                  <a:cubicBezTo>
                    <a:pt x="31073" y="10647"/>
                    <a:pt x="31763" y="11108"/>
                    <a:pt x="32391" y="11631"/>
                  </a:cubicBezTo>
                  <a:cubicBezTo>
                    <a:pt x="32370" y="11631"/>
                    <a:pt x="32370" y="11631"/>
                    <a:pt x="32328" y="11673"/>
                  </a:cubicBezTo>
                  <a:cubicBezTo>
                    <a:pt x="31575" y="12991"/>
                    <a:pt x="30696" y="14142"/>
                    <a:pt x="29189" y="14707"/>
                  </a:cubicBezTo>
                  <a:cubicBezTo>
                    <a:pt x="28601" y="14919"/>
                    <a:pt x="27948" y="15007"/>
                    <a:pt x="27279" y="15007"/>
                  </a:cubicBezTo>
                  <a:cubicBezTo>
                    <a:pt x="26166" y="15007"/>
                    <a:pt x="25010" y="14762"/>
                    <a:pt x="24042" y="14435"/>
                  </a:cubicBezTo>
                  <a:cubicBezTo>
                    <a:pt x="21008" y="13388"/>
                    <a:pt x="19544" y="10041"/>
                    <a:pt x="19355" y="6986"/>
                  </a:cubicBezTo>
                  <a:lnTo>
                    <a:pt x="19355" y="6986"/>
                  </a:lnTo>
                  <a:cubicBezTo>
                    <a:pt x="19718" y="7070"/>
                    <a:pt x="20083" y="7097"/>
                    <a:pt x="20450" y="7097"/>
                  </a:cubicBezTo>
                  <a:cubicBezTo>
                    <a:pt x="21185" y="7097"/>
                    <a:pt x="21929" y="6986"/>
                    <a:pt x="22682" y="6986"/>
                  </a:cubicBezTo>
                  <a:close/>
                  <a:moveTo>
                    <a:pt x="65872" y="28387"/>
                  </a:moveTo>
                  <a:cubicBezTo>
                    <a:pt x="66477" y="28387"/>
                    <a:pt x="67488" y="29601"/>
                    <a:pt x="67877" y="29897"/>
                  </a:cubicBezTo>
                  <a:cubicBezTo>
                    <a:pt x="67877" y="29918"/>
                    <a:pt x="67898" y="29918"/>
                    <a:pt x="67898" y="29939"/>
                  </a:cubicBezTo>
                  <a:cubicBezTo>
                    <a:pt x="69258" y="31132"/>
                    <a:pt x="69216" y="33245"/>
                    <a:pt x="68986" y="34919"/>
                  </a:cubicBezTo>
                  <a:cubicBezTo>
                    <a:pt x="68714" y="36676"/>
                    <a:pt x="67375" y="37430"/>
                    <a:pt x="65785" y="37764"/>
                  </a:cubicBezTo>
                  <a:cubicBezTo>
                    <a:pt x="65743" y="37764"/>
                    <a:pt x="65680" y="37764"/>
                    <a:pt x="65638" y="37785"/>
                  </a:cubicBezTo>
                  <a:cubicBezTo>
                    <a:pt x="64969" y="38183"/>
                    <a:pt x="64278" y="38267"/>
                    <a:pt x="63546" y="38350"/>
                  </a:cubicBezTo>
                  <a:cubicBezTo>
                    <a:pt x="63504" y="38267"/>
                    <a:pt x="63462" y="38204"/>
                    <a:pt x="63379" y="38204"/>
                  </a:cubicBezTo>
                  <a:cubicBezTo>
                    <a:pt x="63755" y="35107"/>
                    <a:pt x="61098" y="32743"/>
                    <a:pt x="60972" y="29688"/>
                  </a:cubicBezTo>
                  <a:cubicBezTo>
                    <a:pt x="61056" y="29625"/>
                    <a:pt x="61077" y="29521"/>
                    <a:pt x="61035" y="29416"/>
                  </a:cubicBezTo>
                  <a:cubicBezTo>
                    <a:pt x="61265" y="29165"/>
                    <a:pt x="61495" y="28977"/>
                    <a:pt x="61872" y="28977"/>
                  </a:cubicBezTo>
                  <a:cubicBezTo>
                    <a:pt x="61905" y="28977"/>
                    <a:pt x="61938" y="28978"/>
                    <a:pt x="61970" y="28978"/>
                  </a:cubicBezTo>
                  <a:cubicBezTo>
                    <a:pt x="62691" y="28978"/>
                    <a:pt x="63411" y="28767"/>
                    <a:pt x="64132" y="28767"/>
                  </a:cubicBezTo>
                  <a:cubicBezTo>
                    <a:pt x="64613" y="28746"/>
                    <a:pt x="65262" y="28746"/>
                    <a:pt x="65659" y="28453"/>
                  </a:cubicBezTo>
                  <a:cubicBezTo>
                    <a:pt x="65722" y="28408"/>
                    <a:pt x="65794" y="28387"/>
                    <a:pt x="65872" y="28387"/>
                  </a:cubicBezTo>
                  <a:close/>
                  <a:moveTo>
                    <a:pt x="22034" y="57516"/>
                  </a:moveTo>
                  <a:lnTo>
                    <a:pt x="22034" y="57516"/>
                  </a:lnTo>
                  <a:cubicBezTo>
                    <a:pt x="22368" y="57914"/>
                    <a:pt x="22766" y="58291"/>
                    <a:pt x="23101" y="58667"/>
                  </a:cubicBezTo>
                  <a:cubicBezTo>
                    <a:pt x="25005" y="60697"/>
                    <a:pt x="26741" y="62810"/>
                    <a:pt x="28855" y="64630"/>
                  </a:cubicBezTo>
                  <a:cubicBezTo>
                    <a:pt x="29922" y="65551"/>
                    <a:pt x="32014" y="66974"/>
                    <a:pt x="32391" y="68543"/>
                  </a:cubicBezTo>
                  <a:cubicBezTo>
                    <a:pt x="31093" y="69778"/>
                    <a:pt x="29796" y="70991"/>
                    <a:pt x="28729" y="72351"/>
                  </a:cubicBezTo>
                  <a:cubicBezTo>
                    <a:pt x="28332" y="72435"/>
                    <a:pt x="27934" y="72519"/>
                    <a:pt x="27536" y="72581"/>
                  </a:cubicBezTo>
                  <a:cubicBezTo>
                    <a:pt x="27505" y="72534"/>
                    <a:pt x="27462" y="72511"/>
                    <a:pt x="27416" y="72511"/>
                  </a:cubicBezTo>
                  <a:cubicBezTo>
                    <a:pt x="27400" y="72511"/>
                    <a:pt x="27385" y="72513"/>
                    <a:pt x="27369" y="72519"/>
                  </a:cubicBezTo>
                  <a:cubicBezTo>
                    <a:pt x="26867" y="72602"/>
                    <a:pt x="26344" y="72602"/>
                    <a:pt x="25842" y="72623"/>
                  </a:cubicBezTo>
                  <a:cubicBezTo>
                    <a:pt x="25883" y="72602"/>
                    <a:pt x="25883" y="72581"/>
                    <a:pt x="25883" y="72519"/>
                  </a:cubicBezTo>
                  <a:cubicBezTo>
                    <a:pt x="26553" y="67078"/>
                    <a:pt x="23791" y="62475"/>
                    <a:pt x="22034" y="57516"/>
                  </a:cubicBezTo>
                  <a:close/>
                  <a:moveTo>
                    <a:pt x="28248" y="73000"/>
                  </a:moveTo>
                  <a:lnTo>
                    <a:pt x="28248" y="73000"/>
                  </a:lnTo>
                  <a:cubicBezTo>
                    <a:pt x="27808" y="73628"/>
                    <a:pt x="27411" y="74297"/>
                    <a:pt x="27097" y="75029"/>
                  </a:cubicBezTo>
                  <a:cubicBezTo>
                    <a:pt x="26532" y="76369"/>
                    <a:pt x="26239" y="77770"/>
                    <a:pt x="26030" y="79214"/>
                  </a:cubicBezTo>
                  <a:cubicBezTo>
                    <a:pt x="21929" y="81369"/>
                    <a:pt x="16761" y="80742"/>
                    <a:pt x="12953" y="83524"/>
                  </a:cubicBezTo>
                  <a:cubicBezTo>
                    <a:pt x="12848" y="83524"/>
                    <a:pt x="12764" y="83587"/>
                    <a:pt x="12723" y="83692"/>
                  </a:cubicBezTo>
                  <a:cubicBezTo>
                    <a:pt x="12116" y="85094"/>
                    <a:pt x="11279" y="86391"/>
                    <a:pt x="10693" y="87793"/>
                  </a:cubicBezTo>
                  <a:cubicBezTo>
                    <a:pt x="10128" y="89195"/>
                    <a:pt x="10274" y="90701"/>
                    <a:pt x="9814" y="92103"/>
                  </a:cubicBezTo>
                  <a:cubicBezTo>
                    <a:pt x="8876" y="91929"/>
                    <a:pt x="7981" y="91597"/>
                    <a:pt x="7034" y="91597"/>
                  </a:cubicBezTo>
                  <a:cubicBezTo>
                    <a:pt x="6840" y="91597"/>
                    <a:pt x="6644" y="91611"/>
                    <a:pt x="6445" y="91643"/>
                  </a:cubicBezTo>
                  <a:cubicBezTo>
                    <a:pt x="6383" y="91643"/>
                    <a:pt x="6341" y="91664"/>
                    <a:pt x="6299" y="91685"/>
                  </a:cubicBezTo>
                  <a:cubicBezTo>
                    <a:pt x="5023" y="91287"/>
                    <a:pt x="6153" y="89467"/>
                    <a:pt x="6404" y="88609"/>
                  </a:cubicBezTo>
                  <a:cubicBezTo>
                    <a:pt x="6801" y="87333"/>
                    <a:pt x="6487" y="85763"/>
                    <a:pt x="6404" y="84445"/>
                  </a:cubicBezTo>
                  <a:cubicBezTo>
                    <a:pt x="6341" y="83252"/>
                    <a:pt x="6299" y="81809"/>
                    <a:pt x="6634" y="80637"/>
                  </a:cubicBezTo>
                  <a:cubicBezTo>
                    <a:pt x="7157" y="78838"/>
                    <a:pt x="9417" y="79674"/>
                    <a:pt x="10735" y="79256"/>
                  </a:cubicBezTo>
                  <a:lnTo>
                    <a:pt x="10818" y="79256"/>
                  </a:lnTo>
                  <a:cubicBezTo>
                    <a:pt x="13455" y="78817"/>
                    <a:pt x="15338" y="77226"/>
                    <a:pt x="17347" y="75594"/>
                  </a:cubicBezTo>
                  <a:cubicBezTo>
                    <a:pt x="18686" y="74506"/>
                    <a:pt x="20129" y="73544"/>
                    <a:pt x="21824" y="73209"/>
                  </a:cubicBezTo>
                  <a:cubicBezTo>
                    <a:pt x="22424" y="73089"/>
                    <a:pt x="23033" y="73055"/>
                    <a:pt x="23645" y="73055"/>
                  </a:cubicBezTo>
                  <a:cubicBezTo>
                    <a:pt x="24464" y="73055"/>
                    <a:pt x="25288" y="73116"/>
                    <a:pt x="26102" y="73116"/>
                  </a:cubicBezTo>
                  <a:cubicBezTo>
                    <a:pt x="26485" y="73116"/>
                    <a:pt x="26866" y="73103"/>
                    <a:pt x="27244" y="73063"/>
                  </a:cubicBezTo>
                  <a:cubicBezTo>
                    <a:pt x="27275" y="73110"/>
                    <a:pt x="27330" y="73133"/>
                    <a:pt x="27391" y="73133"/>
                  </a:cubicBezTo>
                  <a:cubicBezTo>
                    <a:pt x="27411" y="73133"/>
                    <a:pt x="27432" y="73131"/>
                    <a:pt x="27453" y="73125"/>
                  </a:cubicBezTo>
                  <a:cubicBezTo>
                    <a:pt x="27704" y="73063"/>
                    <a:pt x="27997" y="73042"/>
                    <a:pt x="28248" y="73000"/>
                  </a:cubicBezTo>
                  <a:close/>
                  <a:moveTo>
                    <a:pt x="25988" y="79884"/>
                  </a:moveTo>
                  <a:cubicBezTo>
                    <a:pt x="25779" y="81453"/>
                    <a:pt x="25611" y="83043"/>
                    <a:pt x="25214" y="84550"/>
                  </a:cubicBezTo>
                  <a:cubicBezTo>
                    <a:pt x="24837" y="86014"/>
                    <a:pt x="24210" y="87688"/>
                    <a:pt x="23122" y="88797"/>
                  </a:cubicBezTo>
                  <a:cubicBezTo>
                    <a:pt x="22431" y="89530"/>
                    <a:pt x="21657" y="90199"/>
                    <a:pt x="20987" y="90973"/>
                  </a:cubicBezTo>
                  <a:cubicBezTo>
                    <a:pt x="20485" y="91538"/>
                    <a:pt x="19983" y="92271"/>
                    <a:pt x="19962" y="92961"/>
                  </a:cubicBezTo>
                  <a:cubicBezTo>
                    <a:pt x="18288" y="92815"/>
                    <a:pt x="16384" y="92605"/>
                    <a:pt x="14815" y="92061"/>
                  </a:cubicBezTo>
                  <a:cubicBezTo>
                    <a:pt x="13392" y="91559"/>
                    <a:pt x="12241" y="90806"/>
                    <a:pt x="10735" y="90785"/>
                  </a:cubicBezTo>
                  <a:cubicBezTo>
                    <a:pt x="10839" y="89969"/>
                    <a:pt x="10923" y="89153"/>
                    <a:pt x="11132" y="88379"/>
                  </a:cubicBezTo>
                  <a:cubicBezTo>
                    <a:pt x="11572" y="86914"/>
                    <a:pt x="12555" y="85470"/>
                    <a:pt x="13225" y="84068"/>
                  </a:cubicBezTo>
                  <a:cubicBezTo>
                    <a:pt x="13246" y="84068"/>
                    <a:pt x="13246" y="84027"/>
                    <a:pt x="13267" y="84027"/>
                  </a:cubicBezTo>
                  <a:cubicBezTo>
                    <a:pt x="16928" y="81286"/>
                    <a:pt x="21908" y="81809"/>
                    <a:pt x="25988" y="79884"/>
                  </a:cubicBezTo>
                  <a:close/>
                  <a:moveTo>
                    <a:pt x="23264" y="514"/>
                  </a:moveTo>
                  <a:cubicBezTo>
                    <a:pt x="23566" y="514"/>
                    <a:pt x="23990" y="819"/>
                    <a:pt x="24251" y="1002"/>
                  </a:cubicBezTo>
                  <a:cubicBezTo>
                    <a:pt x="24691" y="1316"/>
                    <a:pt x="25109" y="1650"/>
                    <a:pt x="25528" y="1985"/>
                  </a:cubicBezTo>
                  <a:cubicBezTo>
                    <a:pt x="27181" y="4601"/>
                    <a:pt x="30612" y="5982"/>
                    <a:pt x="33207" y="7446"/>
                  </a:cubicBezTo>
                  <a:cubicBezTo>
                    <a:pt x="34943" y="8451"/>
                    <a:pt x="36555" y="9643"/>
                    <a:pt x="38187" y="10773"/>
                  </a:cubicBezTo>
                  <a:cubicBezTo>
                    <a:pt x="39191" y="11464"/>
                    <a:pt x="41367" y="12447"/>
                    <a:pt x="41639" y="13702"/>
                  </a:cubicBezTo>
                  <a:cubicBezTo>
                    <a:pt x="41692" y="13844"/>
                    <a:pt x="41790" y="13896"/>
                    <a:pt x="41895" y="13896"/>
                  </a:cubicBezTo>
                  <a:cubicBezTo>
                    <a:pt x="41914" y="13896"/>
                    <a:pt x="41933" y="13894"/>
                    <a:pt x="41953" y="13891"/>
                  </a:cubicBezTo>
                  <a:cubicBezTo>
                    <a:pt x="43564" y="15439"/>
                    <a:pt x="45363" y="16736"/>
                    <a:pt x="46849" y="18368"/>
                  </a:cubicBezTo>
                  <a:cubicBezTo>
                    <a:pt x="48000" y="19624"/>
                    <a:pt x="49130" y="21109"/>
                    <a:pt x="50720" y="21779"/>
                  </a:cubicBezTo>
                  <a:cubicBezTo>
                    <a:pt x="50741" y="21842"/>
                    <a:pt x="50804" y="21883"/>
                    <a:pt x="50887" y="21925"/>
                  </a:cubicBezTo>
                  <a:cubicBezTo>
                    <a:pt x="53775" y="22511"/>
                    <a:pt x="55093" y="27052"/>
                    <a:pt x="54884" y="29604"/>
                  </a:cubicBezTo>
                  <a:cubicBezTo>
                    <a:pt x="54884" y="29730"/>
                    <a:pt x="54967" y="29814"/>
                    <a:pt x="55072" y="29834"/>
                  </a:cubicBezTo>
                  <a:cubicBezTo>
                    <a:pt x="55302" y="30546"/>
                    <a:pt x="55846" y="31048"/>
                    <a:pt x="56558" y="31257"/>
                  </a:cubicBezTo>
                  <a:cubicBezTo>
                    <a:pt x="54967" y="32324"/>
                    <a:pt x="53775" y="33747"/>
                    <a:pt x="53754" y="35965"/>
                  </a:cubicBezTo>
                  <a:cubicBezTo>
                    <a:pt x="53754" y="36132"/>
                    <a:pt x="53885" y="36216"/>
                    <a:pt x="54015" y="36216"/>
                  </a:cubicBezTo>
                  <a:cubicBezTo>
                    <a:pt x="54146" y="36216"/>
                    <a:pt x="54277" y="36132"/>
                    <a:pt x="54277" y="35965"/>
                  </a:cubicBezTo>
                  <a:cubicBezTo>
                    <a:pt x="54298" y="32450"/>
                    <a:pt x="57520" y="31090"/>
                    <a:pt x="60324" y="29918"/>
                  </a:cubicBezTo>
                  <a:cubicBezTo>
                    <a:pt x="60721" y="32868"/>
                    <a:pt x="63337" y="35275"/>
                    <a:pt x="62835" y="38309"/>
                  </a:cubicBezTo>
                  <a:cubicBezTo>
                    <a:pt x="62351" y="38429"/>
                    <a:pt x="61859" y="38465"/>
                    <a:pt x="61363" y="38465"/>
                  </a:cubicBezTo>
                  <a:cubicBezTo>
                    <a:pt x="60648" y="38465"/>
                    <a:pt x="59924" y="38391"/>
                    <a:pt x="59201" y="38391"/>
                  </a:cubicBezTo>
                  <a:cubicBezTo>
                    <a:pt x="58779" y="38391"/>
                    <a:pt x="58357" y="38416"/>
                    <a:pt x="57938" y="38497"/>
                  </a:cubicBezTo>
                  <a:cubicBezTo>
                    <a:pt x="56871" y="38392"/>
                    <a:pt x="55762" y="38204"/>
                    <a:pt x="54884" y="37534"/>
                  </a:cubicBezTo>
                  <a:cubicBezTo>
                    <a:pt x="54835" y="37497"/>
                    <a:pt x="54787" y="37481"/>
                    <a:pt x="54743" y="37481"/>
                  </a:cubicBezTo>
                  <a:cubicBezTo>
                    <a:pt x="54538" y="37481"/>
                    <a:pt x="54405" y="37819"/>
                    <a:pt x="54612" y="37974"/>
                  </a:cubicBezTo>
                  <a:cubicBezTo>
                    <a:pt x="55428" y="38581"/>
                    <a:pt x="56369" y="38832"/>
                    <a:pt x="57374" y="38978"/>
                  </a:cubicBezTo>
                  <a:cubicBezTo>
                    <a:pt x="56285" y="40694"/>
                    <a:pt x="55700" y="42389"/>
                    <a:pt x="55532" y="44439"/>
                  </a:cubicBezTo>
                  <a:cubicBezTo>
                    <a:pt x="55323" y="47076"/>
                    <a:pt x="55449" y="49984"/>
                    <a:pt x="53440" y="52013"/>
                  </a:cubicBezTo>
                  <a:lnTo>
                    <a:pt x="53419" y="52055"/>
                  </a:lnTo>
                  <a:cubicBezTo>
                    <a:pt x="53356" y="52076"/>
                    <a:pt x="53314" y="52118"/>
                    <a:pt x="53293" y="52202"/>
                  </a:cubicBezTo>
                  <a:cubicBezTo>
                    <a:pt x="52373" y="55884"/>
                    <a:pt x="50385" y="59232"/>
                    <a:pt x="48690" y="62622"/>
                  </a:cubicBezTo>
                  <a:cubicBezTo>
                    <a:pt x="47330" y="65321"/>
                    <a:pt x="45447" y="68397"/>
                    <a:pt x="42873" y="70175"/>
                  </a:cubicBezTo>
                  <a:cubicBezTo>
                    <a:pt x="42832" y="70175"/>
                    <a:pt x="42748" y="70196"/>
                    <a:pt x="42685" y="70259"/>
                  </a:cubicBezTo>
                  <a:cubicBezTo>
                    <a:pt x="41953" y="70928"/>
                    <a:pt x="41200" y="71556"/>
                    <a:pt x="40656" y="72393"/>
                  </a:cubicBezTo>
                  <a:cubicBezTo>
                    <a:pt x="40132" y="73167"/>
                    <a:pt x="40049" y="74151"/>
                    <a:pt x="39547" y="74925"/>
                  </a:cubicBezTo>
                  <a:cubicBezTo>
                    <a:pt x="39321" y="75324"/>
                    <a:pt x="37308" y="77150"/>
                    <a:pt x="36606" y="77150"/>
                  </a:cubicBezTo>
                  <a:cubicBezTo>
                    <a:pt x="36462" y="77150"/>
                    <a:pt x="36373" y="77073"/>
                    <a:pt x="36366" y="76892"/>
                  </a:cubicBezTo>
                  <a:cubicBezTo>
                    <a:pt x="37412" y="76473"/>
                    <a:pt x="38375" y="75657"/>
                    <a:pt x="39086" y="74820"/>
                  </a:cubicBezTo>
                  <a:cubicBezTo>
                    <a:pt x="39244" y="74631"/>
                    <a:pt x="39069" y="74370"/>
                    <a:pt x="38883" y="74370"/>
                  </a:cubicBezTo>
                  <a:cubicBezTo>
                    <a:pt x="38823" y="74370"/>
                    <a:pt x="38761" y="74398"/>
                    <a:pt x="38710" y="74465"/>
                  </a:cubicBezTo>
                  <a:cubicBezTo>
                    <a:pt x="37935" y="75385"/>
                    <a:pt x="36910" y="76243"/>
                    <a:pt x="35739" y="76578"/>
                  </a:cubicBezTo>
                  <a:cubicBezTo>
                    <a:pt x="35759" y="76452"/>
                    <a:pt x="35822" y="76327"/>
                    <a:pt x="35885" y="76180"/>
                  </a:cubicBezTo>
                  <a:cubicBezTo>
                    <a:pt x="35927" y="76159"/>
                    <a:pt x="35927" y="76117"/>
                    <a:pt x="35927" y="76076"/>
                  </a:cubicBezTo>
                  <a:cubicBezTo>
                    <a:pt x="36827" y="75720"/>
                    <a:pt x="37873" y="74297"/>
                    <a:pt x="38249" y="73837"/>
                  </a:cubicBezTo>
                  <a:cubicBezTo>
                    <a:pt x="38398" y="73644"/>
                    <a:pt x="38199" y="73461"/>
                    <a:pt x="38011" y="73461"/>
                  </a:cubicBezTo>
                  <a:cubicBezTo>
                    <a:pt x="37934" y="73461"/>
                    <a:pt x="37859" y="73492"/>
                    <a:pt x="37810" y="73565"/>
                  </a:cubicBezTo>
                  <a:cubicBezTo>
                    <a:pt x="37530" y="73938"/>
                    <a:pt x="36301" y="75610"/>
                    <a:pt x="35593" y="75610"/>
                  </a:cubicBezTo>
                  <a:cubicBezTo>
                    <a:pt x="35508" y="75610"/>
                    <a:pt x="35430" y="75586"/>
                    <a:pt x="35362" y="75532"/>
                  </a:cubicBezTo>
                  <a:cubicBezTo>
                    <a:pt x="35676" y="75322"/>
                    <a:pt x="35990" y="74967"/>
                    <a:pt x="36199" y="74778"/>
                  </a:cubicBezTo>
                  <a:cubicBezTo>
                    <a:pt x="36764" y="74234"/>
                    <a:pt x="37287" y="73628"/>
                    <a:pt x="37810" y="73021"/>
                  </a:cubicBezTo>
                  <a:cubicBezTo>
                    <a:pt x="37968" y="72831"/>
                    <a:pt x="37792" y="72571"/>
                    <a:pt x="37607" y="72571"/>
                  </a:cubicBezTo>
                  <a:cubicBezTo>
                    <a:pt x="37546" y="72571"/>
                    <a:pt x="37485" y="72598"/>
                    <a:pt x="37433" y="72665"/>
                  </a:cubicBezTo>
                  <a:cubicBezTo>
                    <a:pt x="36701" y="73502"/>
                    <a:pt x="35969" y="74444"/>
                    <a:pt x="35090" y="75092"/>
                  </a:cubicBezTo>
                  <a:cubicBezTo>
                    <a:pt x="35048" y="75113"/>
                    <a:pt x="35006" y="75134"/>
                    <a:pt x="34985" y="75176"/>
                  </a:cubicBezTo>
                  <a:lnTo>
                    <a:pt x="34985" y="75134"/>
                  </a:lnTo>
                  <a:cubicBezTo>
                    <a:pt x="35006" y="75071"/>
                    <a:pt x="35006" y="74988"/>
                    <a:pt x="35027" y="74904"/>
                  </a:cubicBezTo>
                  <a:cubicBezTo>
                    <a:pt x="35153" y="74402"/>
                    <a:pt x="35425" y="73983"/>
                    <a:pt x="35718" y="73607"/>
                  </a:cubicBezTo>
                  <a:cubicBezTo>
                    <a:pt x="36345" y="72707"/>
                    <a:pt x="37099" y="71954"/>
                    <a:pt x="37517" y="70928"/>
                  </a:cubicBezTo>
                  <a:cubicBezTo>
                    <a:pt x="37601" y="70740"/>
                    <a:pt x="37433" y="70615"/>
                    <a:pt x="37308" y="70615"/>
                  </a:cubicBezTo>
                  <a:cubicBezTo>
                    <a:pt x="37259" y="70549"/>
                    <a:pt x="37184" y="70497"/>
                    <a:pt x="37094" y="70497"/>
                  </a:cubicBezTo>
                  <a:cubicBezTo>
                    <a:pt x="37069" y="70497"/>
                    <a:pt x="37042" y="70501"/>
                    <a:pt x="37015" y="70510"/>
                  </a:cubicBezTo>
                  <a:cubicBezTo>
                    <a:pt x="36681" y="70638"/>
                    <a:pt x="36347" y="70719"/>
                    <a:pt x="36023" y="70719"/>
                  </a:cubicBezTo>
                  <a:cubicBezTo>
                    <a:pt x="35819" y="70719"/>
                    <a:pt x="35619" y="70687"/>
                    <a:pt x="35425" y="70615"/>
                  </a:cubicBezTo>
                  <a:cubicBezTo>
                    <a:pt x="36785" y="70008"/>
                    <a:pt x="38145" y="69359"/>
                    <a:pt x="39400" y="68543"/>
                  </a:cubicBezTo>
                  <a:lnTo>
                    <a:pt x="39442" y="68501"/>
                  </a:lnTo>
                  <a:cubicBezTo>
                    <a:pt x="39484" y="68501"/>
                    <a:pt x="39505" y="68501"/>
                    <a:pt x="39505" y="68480"/>
                  </a:cubicBezTo>
                  <a:cubicBezTo>
                    <a:pt x="40969" y="67874"/>
                    <a:pt x="41597" y="66555"/>
                    <a:pt x="42141" y="65154"/>
                  </a:cubicBezTo>
                  <a:cubicBezTo>
                    <a:pt x="43083" y="62831"/>
                    <a:pt x="44338" y="61011"/>
                    <a:pt x="46179" y="59295"/>
                  </a:cubicBezTo>
                  <a:cubicBezTo>
                    <a:pt x="46221" y="59274"/>
                    <a:pt x="46242" y="59232"/>
                    <a:pt x="46284" y="59169"/>
                  </a:cubicBezTo>
                  <a:cubicBezTo>
                    <a:pt x="46305" y="59128"/>
                    <a:pt x="46305" y="59086"/>
                    <a:pt x="46305" y="59065"/>
                  </a:cubicBezTo>
                  <a:cubicBezTo>
                    <a:pt x="46765" y="55947"/>
                    <a:pt x="48899" y="53269"/>
                    <a:pt x="48837" y="50089"/>
                  </a:cubicBezTo>
                  <a:cubicBezTo>
                    <a:pt x="48837" y="50005"/>
                    <a:pt x="48795" y="49921"/>
                    <a:pt x="48732" y="49900"/>
                  </a:cubicBezTo>
                  <a:cubicBezTo>
                    <a:pt x="48690" y="49377"/>
                    <a:pt x="48502" y="48938"/>
                    <a:pt x="48209" y="48540"/>
                  </a:cubicBezTo>
                  <a:lnTo>
                    <a:pt x="48209" y="48540"/>
                  </a:lnTo>
                  <a:cubicBezTo>
                    <a:pt x="48404" y="48569"/>
                    <a:pt x="48597" y="48583"/>
                    <a:pt x="48786" y="48583"/>
                  </a:cubicBezTo>
                  <a:cubicBezTo>
                    <a:pt x="49834" y="48583"/>
                    <a:pt x="50790" y="48151"/>
                    <a:pt x="51640" y="47389"/>
                  </a:cubicBezTo>
                  <a:cubicBezTo>
                    <a:pt x="51833" y="47213"/>
                    <a:pt x="51669" y="46951"/>
                    <a:pt x="51459" y="46951"/>
                  </a:cubicBezTo>
                  <a:cubicBezTo>
                    <a:pt x="51396" y="46951"/>
                    <a:pt x="51327" y="46975"/>
                    <a:pt x="51264" y="47034"/>
                  </a:cubicBezTo>
                  <a:cubicBezTo>
                    <a:pt x="50507" y="47683"/>
                    <a:pt x="49681" y="48058"/>
                    <a:pt x="48770" y="48058"/>
                  </a:cubicBezTo>
                  <a:cubicBezTo>
                    <a:pt x="48447" y="48058"/>
                    <a:pt x="48114" y="48011"/>
                    <a:pt x="47770" y="47912"/>
                  </a:cubicBezTo>
                  <a:cubicBezTo>
                    <a:pt x="47751" y="47906"/>
                    <a:pt x="47731" y="47904"/>
                    <a:pt x="47711" y="47904"/>
                  </a:cubicBezTo>
                  <a:cubicBezTo>
                    <a:pt x="47663" y="47904"/>
                    <a:pt x="47617" y="47919"/>
                    <a:pt x="47602" y="47933"/>
                  </a:cubicBezTo>
                  <a:cubicBezTo>
                    <a:pt x="46666" y="47176"/>
                    <a:pt x="45293" y="46780"/>
                    <a:pt x="44170" y="46780"/>
                  </a:cubicBezTo>
                  <a:cubicBezTo>
                    <a:pt x="44114" y="46780"/>
                    <a:pt x="44058" y="46781"/>
                    <a:pt x="44003" y="46783"/>
                  </a:cubicBezTo>
                  <a:lnTo>
                    <a:pt x="43836" y="46783"/>
                  </a:lnTo>
                  <a:cubicBezTo>
                    <a:pt x="43752" y="46783"/>
                    <a:pt x="43710" y="46845"/>
                    <a:pt x="43648" y="46866"/>
                  </a:cubicBezTo>
                  <a:cubicBezTo>
                    <a:pt x="42221" y="47437"/>
                    <a:pt x="40367" y="48163"/>
                    <a:pt x="38675" y="48163"/>
                  </a:cubicBezTo>
                  <a:cubicBezTo>
                    <a:pt x="37885" y="48163"/>
                    <a:pt x="37130" y="48005"/>
                    <a:pt x="36471" y="47599"/>
                  </a:cubicBezTo>
                  <a:cubicBezTo>
                    <a:pt x="36423" y="47568"/>
                    <a:pt x="36375" y="47554"/>
                    <a:pt x="36331" y="47554"/>
                  </a:cubicBezTo>
                  <a:cubicBezTo>
                    <a:pt x="36109" y="47554"/>
                    <a:pt x="35972" y="47898"/>
                    <a:pt x="36199" y="48038"/>
                  </a:cubicBezTo>
                  <a:lnTo>
                    <a:pt x="36513" y="48205"/>
                  </a:lnTo>
                  <a:cubicBezTo>
                    <a:pt x="35257" y="49252"/>
                    <a:pt x="34086" y="50381"/>
                    <a:pt x="32851" y="51469"/>
                  </a:cubicBezTo>
                  <a:cubicBezTo>
                    <a:pt x="32653" y="51634"/>
                    <a:pt x="32832" y="51916"/>
                    <a:pt x="33049" y="51916"/>
                  </a:cubicBezTo>
                  <a:cubicBezTo>
                    <a:pt x="33108" y="51916"/>
                    <a:pt x="33170" y="51895"/>
                    <a:pt x="33228" y="51846"/>
                  </a:cubicBezTo>
                  <a:cubicBezTo>
                    <a:pt x="34504" y="50716"/>
                    <a:pt x="35739" y="49503"/>
                    <a:pt x="37078" y="48436"/>
                  </a:cubicBezTo>
                  <a:cubicBezTo>
                    <a:pt x="37579" y="48606"/>
                    <a:pt x="38115" y="48678"/>
                    <a:pt x="38668" y="48678"/>
                  </a:cubicBezTo>
                  <a:cubicBezTo>
                    <a:pt x="40491" y="48678"/>
                    <a:pt x="42494" y="47895"/>
                    <a:pt x="44003" y="47285"/>
                  </a:cubicBezTo>
                  <a:cubicBezTo>
                    <a:pt x="44038" y="47284"/>
                    <a:pt x="44072" y="47283"/>
                    <a:pt x="44107" y="47283"/>
                  </a:cubicBezTo>
                  <a:cubicBezTo>
                    <a:pt x="45723" y="47283"/>
                    <a:pt x="48189" y="48225"/>
                    <a:pt x="48209" y="50089"/>
                  </a:cubicBezTo>
                  <a:cubicBezTo>
                    <a:pt x="48209" y="50172"/>
                    <a:pt x="48230" y="50235"/>
                    <a:pt x="48293" y="50277"/>
                  </a:cubicBezTo>
                  <a:cubicBezTo>
                    <a:pt x="48272" y="53332"/>
                    <a:pt x="46221" y="55947"/>
                    <a:pt x="45782" y="58918"/>
                  </a:cubicBezTo>
                  <a:cubicBezTo>
                    <a:pt x="44401" y="60257"/>
                    <a:pt x="43041" y="61701"/>
                    <a:pt x="42225" y="63459"/>
                  </a:cubicBezTo>
                  <a:cubicBezTo>
                    <a:pt x="41618" y="64777"/>
                    <a:pt x="41262" y="66514"/>
                    <a:pt x="40070" y="67476"/>
                  </a:cubicBezTo>
                  <a:cubicBezTo>
                    <a:pt x="40112" y="59107"/>
                    <a:pt x="32286" y="53750"/>
                    <a:pt x="29964" y="46155"/>
                  </a:cubicBezTo>
                  <a:cubicBezTo>
                    <a:pt x="29923" y="46033"/>
                    <a:pt x="29822" y="45980"/>
                    <a:pt x="29720" y="45980"/>
                  </a:cubicBezTo>
                  <a:cubicBezTo>
                    <a:pt x="29560" y="45980"/>
                    <a:pt x="29398" y="46110"/>
                    <a:pt x="29461" y="46301"/>
                  </a:cubicBezTo>
                  <a:cubicBezTo>
                    <a:pt x="31784" y="53876"/>
                    <a:pt x="39714" y="59295"/>
                    <a:pt x="39547" y="67664"/>
                  </a:cubicBezTo>
                  <a:cubicBezTo>
                    <a:pt x="39547" y="67706"/>
                    <a:pt x="39588" y="67769"/>
                    <a:pt x="39588" y="67790"/>
                  </a:cubicBezTo>
                  <a:cubicBezTo>
                    <a:pt x="39505" y="67853"/>
                    <a:pt x="39400" y="67895"/>
                    <a:pt x="39296" y="67915"/>
                  </a:cubicBezTo>
                  <a:cubicBezTo>
                    <a:pt x="39233" y="67957"/>
                    <a:pt x="39212" y="67978"/>
                    <a:pt x="39191" y="67999"/>
                  </a:cubicBezTo>
                  <a:cubicBezTo>
                    <a:pt x="39128" y="67999"/>
                    <a:pt x="39107" y="67999"/>
                    <a:pt x="39065" y="68062"/>
                  </a:cubicBezTo>
                  <a:cubicBezTo>
                    <a:pt x="37663" y="68962"/>
                    <a:pt x="36136" y="69652"/>
                    <a:pt x="34609" y="70322"/>
                  </a:cubicBezTo>
                  <a:cubicBezTo>
                    <a:pt x="34399" y="70405"/>
                    <a:pt x="34483" y="70677"/>
                    <a:pt x="34609" y="70782"/>
                  </a:cubicBezTo>
                  <a:cubicBezTo>
                    <a:pt x="35033" y="71087"/>
                    <a:pt x="35491" y="71215"/>
                    <a:pt x="35961" y="71215"/>
                  </a:cubicBezTo>
                  <a:cubicBezTo>
                    <a:pt x="36233" y="71215"/>
                    <a:pt x="36509" y="71172"/>
                    <a:pt x="36785" y="71096"/>
                  </a:cubicBezTo>
                  <a:lnTo>
                    <a:pt x="36785" y="71096"/>
                  </a:lnTo>
                  <a:cubicBezTo>
                    <a:pt x="36178" y="72205"/>
                    <a:pt x="35132" y="73042"/>
                    <a:pt x="34630" y="74234"/>
                  </a:cubicBezTo>
                  <a:cubicBezTo>
                    <a:pt x="34504" y="74548"/>
                    <a:pt x="34065" y="75594"/>
                    <a:pt x="34692" y="75699"/>
                  </a:cubicBezTo>
                  <a:lnTo>
                    <a:pt x="34755" y="75699"/>
                  </a:lnTo>
                  <a:cubicBezTo>
                    <a:pt x="34922" y="75950"/>
                    <a:pt x="35090" y="76076"/>
                    <a:pt x="35278" y="76138"/>
                  </a:cubicBezTo>
                  <a:cubicBezTo>
                    <a:pt x="35174" y="76369"/>
                    <a:pt x="35132" y="76641"/>
                    <a:pt x="35111" y="76913"/>
                  </a:cubicBezTo>
                  <a:cubicBezTo>
                    <a:pt x="35111" y="77017"/>
                    <a:pt x="35153" y="77101"/>
                    <a:pt x="35257" y="77164"/>
                  </a:cubicBezTo>
                  <a:cubicBezTo>
                    <a:pt x="34295" y="79047"/>
                    <a:pt x="33144" y="80658"/>
                    <a:pt x="31805" y="82311"/>
                  </a:cubicBezTo>
                  <a:cubicBezTo>
                    <a:pt x="30508" y="83964"/>
                    <a:pt x="29294" y="85638"/>
                    <a:pt x="28729" y="87688"/>
                  </a:cubicBezTo>
                  <a:cubicBezTo>
                    <a:pt x="28164" y="89676"/>
                    <a:pt x="28457" y="91706"/>
                    <a:pt x="29692" y="93338"/>
                  </a:cubicBezTo>
                  <a:cubicBezTo>
                    <a:pt x="30298" y="94154"/>
                    <a:pt x="31156" y="94781"/>
                    <a:pt x="31993" y="95325"/>
                  </a:cubicBezTo>
                  <a:cubicBezTo>
                    <a:pt x="33081" y="96037"/>
                    <a:pt x="34504" y="96560"/>
                    <a:pt x="34546" y="98045"/>
                  </a:cubicBezTo>
                  <a:cubicBezTo>
                    <a:pt x="34307" y="98092"/>
                    <a:pt x="34060" y="98113"/>
                    <a:pt x="33808" y="98113"/>
                  </a:cubicBezTo>
                  <a:cubicBezTo>
                    <a:pt x="32139" y="98113"/>
                    <a:pt x="30236" y="97189"/>
                    <a:pt x="28855" y="96644"/>
                  </a:cubicBezTo>
                  <a:cubicBezTo>
                    <a:pt x="26344" y="95618"/>
                    <a:pt x="23854" y="94384"/>
                    <a:pt x="21197" y="93840"/>
                  </a:cubicBezTo>
                  <a:lnTo>
                    <a:pt x="21134" y="93840"/>
                  </a:lnTo>
                  <a:cubicBezTo>
                    <a:pt x="21113" y="93819"/>
                    <a:pt x="21092" y="93756"/>
                    <a:pt x="21029" y="93756"/>
                  </a:cubicBezTo>
                  <a:cubicBezTo>
                    <a:pt x="19000" y="93003"/>
                    <a:pt x="22389" y="90157"/>
                    <a:pt x="23142" y="89425"/>
                  </a:cubicBezTo>
                  <a:cubicBezTo>
                    <a:pt x="24754" y="87877"/>
                    <a:pt x="25444" y="85638"/>
                    <a:pt x="25925" y="83504"/>
                  </a:cubicBezTo>
                  <a:cubicBezTo>
                    <a:pt x="26553" y="80679"/>
                    <a:pt x="26490" y="77708"/>
                    <a:pt x="27641" y="75009"/>
                  </a:cubicBezTo>
                  <a:cubicBezTo>
                    <a:pt x="27997" y="74234"/>
                    <a:pt x="28436" y="73523"/>
                    <a:pt x="28938" y="72832"/>
                  </a:cubicBezTo>
                  <a:cubicBezTo>
                    <a:pt x="28959" y="72832"/>
                    <a:pt x="29001" y="72812"/>
                    <a:pt x="29043" y="72812"/>
                  </a:cubicBezTo>
                  <a:cubicBezTo>
                    <a:pt x="29189" y="72770"/>
                    <a:pt x="29252" y="72602"/>
                    <a:pt x="29231" y="72477"/>
                  </a:cubicBezTo>
                  <a:cubicBezTo>
                    <a:pt x="30152" y="71305"/>
                    <a:pt x="31324" y="70280"/>
                    <a:pt x="32391" y="69234"/>
                  </a:cubicBezTo>
                  <a:lnTo>
                    <a:pt x="32391" y="69234"/>
                  </a:lnTo>
                  <a:cubicBezTo>
                    <a:pt x="32370" y="69464"/>
                    <a:pt x="32286" y="69736"/>
                    <a:pt x="32140" y="69966"/>
                  </a:cubicBezTo>
                  <a:cubicBezTo>
                    <a:pt x="32039" y="70167"/>
                    <a:pt x="32214" y="70348"/>
                    <a:pt x="32388" y="70348"/>
                  </a:cubicBezTo>
                  <a:cubicBezTo>
                    <a:pt x="32468" y="70348"/>
                    <a:pt x="32547" y="70309"/>
                    <a:pt x="32600" y="70217"/>
                  </a:cubicBezTo>
                  <a:cubicBezTo>
                    <a:pt x="33332" y="68836"/>
                    <a:pt x="32600" y="67581"/>
                    <a:pt x="31658" y="66514"/>
                  </a:cubicBezTo>
                  <a:cubicBezTo>
                    <a:pt x="30110" y="64756"/>
                    <a:pt x="28101" y="63396"/>
                    <a:pt x="26469" y="61722"/>
                  </a:cubicBezTo>
                  <a:cubicBezTo>
                    <a:pt x="25507" y="60697"/>
                    <a:pt x="24586" y="59651"/>
                    <a:pt x="23687" y="58583"/>
                  </a:cubicBezTo>
                  <a:cubicBezTo>
                    <a:pt x="22891" y="57705"/>
                    <a:pt x="22034" y="56889"/>
                    <a:pt x="21343" y="55926"/>
                  </a:cubicBezTo>
                  <a:cubicBezTo>
                    <a:pt x="19585" y="53415"/>
                    <a:pt x="20527" y="49796"/>
                    <a:pt x="21971" y="47389"/>
                  </a:cubicBezTo>
                  <a:cubicBezTo>
                    <a:pt x="22100" y="47189"/>
                    <a:pt x="21924" y="47008"/>
                    <a:pt x="21747" y="47008"/>
                  </a:cubicBezTo>
                  <a:cubicBezTo>
                    <a:pt x="21666" y="47008"/>
                    <a:pt x="21584" y="47046"/>
                    <a:pt x="21531" y="47138"/>
                  </a:cubicBezTo>
                  <a:cubicBezTo>
                    <a:pt x="20318" y="49147"/>
                    <a:pt x="19690" y="51469"/>
                    <a:pt x="19983" y="53834"/>
                  </a:cubicBezTo>
                  <a:cubicBezTo>
                    <a:pt x="20046" y="54357"/>
                    <a:pt x="20192" y="54838"/>
                    <a:pt x="20401" y="55319"/>
                  </a:cubicBezTo>
                  <a:cubicBezTo>
                    <a:pt x="18079" y="53771"/>
                    <a:pt x="17681" y="49377"/>
                    <a:pt x="18267" y="46971"/>
                  </a:cubicBezTo>
                  <a:cubicBezTo>
                    <a:pt x="18707" y="45151"/>
                    <a:pt x="19941" y="43644"/>
                    <a:pt x="21197" y="42326"/>
                  </a:cubicBezTo>
                  <a:cubicBezTo>
                    <a:pt x="22494" y="40924"/>
                    <a:pt x="23707" y="39543"/>
                    <a:pt x="24795" y="37974"/>
                  </a:cubicBezTo>
                  <a:cubicBezTo>
                    <a:pt x="25925" y="36363"/>
                    <a:pt x="26992" y="34856"/>
                    <a:pt x="28520" y="33580"/>
                  </a:cubicBezTo>
                  <a:cubicBezTo>
                    <a:pt x="30068" y="32283"/>
                    <a:pt x="31805" y="31236"/>
                    <a:pt x="33479" y="30148"/>
                  </a:cubicBezTo>
                  <a:lnTo>
                    <a:pt x="35843" y="28663"/>
                  </a:lnTo>
                  <a:cubicBezTo>
                    <a:pt x="36113" y="28590"/>
                    <a:pt x="36390" y="28558"/>
                    <a:pt x="36671" y="28558"/>
                  </a:cubicBezTo>
                  <a:cubicBezTo>
                    <a:pt x="38406" y="28558"/>
                    <a:pt x="40316" y="29756"/>
                    <a:pt x="42030" y="29756"/>
                  </a:cubicBezTo>
                  <a:cubicBezTo>
                    <a:pt x="42745" y="29756"/>
                    <a:pt x="43426" y="29547"/>
                    <a:pt x="44045" y="28956"/>
                  </a:cubicBezTo>
                  <a:cubicBezTo>
                    <a:pt x="44241" y="28776"/>
                    <a:pt x="44055" y="28507"/>
                    <a:pt x="43854" y="28507"/>
                  </a:cubicBezTo>
                  <a:cubicBezTo>
                    <a:pt x="43798" y="28507"/>
                    <a:pt x="43740" y="28528"/>
                    <a:pt x="43689" y="28579"/>
                  </a:cubicBezTo>
                  <a:cubicBezTo>
                    <a:pt x="43167" y="29083"/>
                    <a:pt x="42559" y="29264"/>
                    <a:pt x="41901" y="29264"/>
                  </a:cubicBezTo>
                  <a:cubicBezTo>
                    <a:pt x="40317" y="29264"/>
                    <a:pt x="38446" y="28216"/>
                    <a:pt x="36806" y="28098"/>
                  </a:cubicBezTo>
                  <a:cubicBezTo>
                    <a:pt x="39212" y="26675"/>
                    <a:pt x="41744" y="25440"/>
                    <a:pt x="44547" y="25001"/>
                  </a:cubicBezTo>
                  <a:cubicBezTo>
                    <a:pt x="44631" y="25001"/>
                    <a:pt x="44673" y="24959"/>
                    <a:pt x="44694" y="24896"/>
                  </a:cubicBezTo>
                  <a:cubicBezTo>
                    <a:pt x="44819" y="24980"/>
                    <a:pt x="44924" y="25085"/>
                    <a:pt x="45050" y="25168"/>
                  </a:cubicBezTo>
                  <a:cubicBezTo>
                    <a:pt x="45095" y="25194"/>
                    <a:pt x="45139" y="25206"/>
                    <a:pt x="45181" y="25206"/>
                  </a:cubicBezTo>
                  <a:cubicBezTo>
                    <a:pt x="45407" y="25206"/>
                    <a:pt x="45548" y="24867"/>
                    <a:pt x="45301" y="24708"/>
                  </a:cubicBezTo>
                  <a:cubicBezTo>
                    <a:pt x="44024" y="23829"/>
                    <a:pt x="43376" y="22365"/>
                    <a:pt x="42413" y="21193"/>
                  </a:cubicBezTo>
                  <a:cubicBezTo>
                    <a:pt x="41283" y="19791"/>
                    <a:pt x="40112" y="18473"/>
                    <a:pt x="39003" y="17050"/>
                  </a:cubicBezTo>
                  <a:lnTo>
                    <a:pt x="39003" y="17050"/>
                  </a:lnTo>
                  <a:cubicBezTo>
                    <a:pt x="39170" y="17113"/>
                    <a:pt x="39296" y="17134"/>
                    <a:pt x="39442" y="17155"/>
                  </a:cubicBezTo>
                  <a:cubicBezTo>
                    <a:pt x="39468" y="17161"/>
                    <a:pt x="39493" y="17164"/>
                    <a:pt x="39517" y="17164"/>
                  </a:cubicBezTo>
                  <a:cubicBezTo>
                    <a:pt x="39814" y="17164"/>
                    <a:pt x="39899" y="16711"/>
                    <a:pt x="39588" y="16653"/>
                  </a:cubicBezTo>
                  <a:cubicBezTo>
                    <a:pt x="36785" y="16067"/>
                    <a:pt x="35090" y="13284"/>
                    <a:pt x="33060" y="11484"/>
                  </a:cubicBezTo>
                  <a:cubicBezTo>
                    <a:pt x="32014" y="10564"/>
                    <a:pt x="30821" y="9790"/>
                    <a:pt x="29713" y="8911"/>
                  </a:cubicBezTo>
                  <a:cubicBezTo>
                    <a:pt x="28813" y="8220"/>
                    <a:pt x="27871" y="7551"/>
                    <a:pt x="26825" y="7111"/>
                  </a:cubicBezTo>
                  <a:cubicBezTo>
                    <a:pt x="26888" y="7090"/>
                    <a:pt x="26951" y="7070"/>
                    <a:pt x="27034" y="7007"/>
                  </a:cubicBezTo>
                  <a:cubicBezTo>
                    <a:pt x="27265" y="6882"/>
                    <a:pt x="27119" y="6531"/>
                    <a:pt x="26890" y="6531"/>
                  </a:cubicBezTo>
                  <a:cubicBezTo>
                    <a:pt x="26849" y="6531"/>
                    <a:pt x="26806" y="6542"/>
                    <a:pt x="26762" y="6567"/>
                  </a:cubicBezTo>
                  <a:cubicBezTo>
                    <a:pt x="26349" y="6798"/>
                    <a:pt x="25941" y="6879"/>
                    <a:pt x="25536" y="6879"/>
                  </a:cubicBezTo>
                  <a:cubicBezTo>
                    <a:pt x="24690" y="6879"/>
                    <a:pt x="23852" y="6527"/>
                    <a:pt x="22975" y="6442"/>
                  </a:cubicBezTo>
                  <a:cubicBezTo>
                    <a:pt x="22825" y="6428"/>
                    <a:pt x="22674" y="6423"/>
                    <a:pt x="22523" y="6423"/>
                  </a:cubicBezTo>
                  <a:cubicBezTo>
                    <a:pt x="21816" y="6423"/>
                    <a:pt x="21094" y="6543"/>
                    <a:pt x="20387" y="6543"/>
                  </a:cubicBezTo>
                  <a:cubicBezTo>
                    <a:pt x="20060" y="6543"/>
                    <a:pt x="19736" y="6517"/>
                    <a:pt x="19418" y="6442"/>
                  </a:cubicBezTo>
                  <a:cubicBezTo>
                    <a:pt x="20339" y="5877"/>
                    <a:pt x="21594" y="6149"/>
                    <a:pt x="22598" y="5814"/>
                  </a:cubicBezTo>
                  <a:cubicBezTo>
                    <a:pt x="22766" y="5751"/>
                    <a:pt x="22787" y="5626"/>
                    <a:pt x="22787" y="5521"/>
                  </a:cubicBezTo>
                  <a:cubicBezTo>
                    <a:pt x="22787" y="5458"/>
                    <a:pt x="22787" y="5417"/>
                    <a:pt x="22766" y="5333"/>
                  </a:cubicBezTo>
                  <a:cubicBezTo>
                    <a:pt x="22222" y="4245"/>
                    <a:pt x="21238" y="3533"/>
                    <a:pt x="20443" y="2676"/>
                  </a:cubicBezTo>
                  <a:cubicBezTo>
                    <a:pt x="20443" y="2529"/>
                    <a:pt x="20339" y="2466"/>
                    <a:pt x="20234" y="2425"/>
                  </a:cubicBezTo>
                  <a:cubicBezTo>
                    <a:pt x="20192" y="2383"/>
                    <a:pt x="20150" y="2362"/>
                    <a:pt x="20129" y="2320"/>
                  </a:cubicBezTo>
                  <a:cubicBezTo>
                    <a:pt x="20218" y="2279"/>
                    <a:pt x="20310" y="2261"/>
                    <a:pt x="20403" y="2261"/>
                  </a:cubicBezTo>
                  <a:cubicBezTo>
                    <a:pt x="21029" y="2261"/>
                    <a:pt x="21711" y="3093"/>
                    <a:pt x="22075" y="3513"/>
                  </a:cubicBezTo>
                  <a:cubicBezTo>
                    <a:pt x="22132" y="3569"/>
                    <a:pt x="22194" y="3593"/>
                    <a:pt x="22253" y="3593"/>
                  </a:cubicBezTo>
                  <a:cubicBezTo>
                    <a:pt x="22457" y="3593"/>
                    <a:pt x="22630" y="3314"/>
                    <a:pt x="22452" y="3136"/>
                  </a:cubicBezTo>
                  <a:cubicBezTo>
                    <a:pt x="22075" y="2738"/>
                    <a:pt x="21615" y="2257"/>
                    <a:pt x="21092" y="1964"/>
                  </a:cubicBezTo>
                  <a:cubicBezTo>
                    <a:pt x="21113" y="1901"/>
                    <a:pt x="21134" y="1839"/>
                    <a:pt x="21113" y="1755"/>
                  </a:cubicBezTo>
                  <a:cubicBezTo>
                    <a:pt x="21082" y="1587"/>
                    <a:pt x="21030" y="1519"/>
                    <a:pt x="21093" y="1519"/>
                  </a:cubicBezTo>
                  <a:cubicBezTo>
                    <a:pt x="21116" y="1519"/>
                    <a:pt x="21155" y="1529"/>
                    <a:pt x="21218" y="1546"/>
                  </a:cubicBezTo>
                  <a:cubicBezTo>
                    <a:pt x="21385" y="1588"/>
                    <a:pt x="21510" y="1650"/>
                    <a:pt x="21657" y="1755"/>
                  </a:cubicBezTo>
                  <a:cubicBezTo>
                    <a:pt x="21720" y="1860"/>
                    <a:pt x="21803" y="1901"/>
                    <a:pt x="21908" y="1901"/>
                  </a:cubicBezTo>
                  <a:cubicBezTo>
                    <a:pt x="21929" y="1943"/>
                    <a:pt x="21950" y="1943"/>
                    <a:pt x="21971" y="1964"/>
                  </a:cubicBezTo>
                  <a:cubicBezTo>
                    <a:pt x="22452" y="2257"/>
                    <a:pt x="22891" y="2592"/>
                    <a:pt x="23268" y="2989"/>
                  </a:cubicBezTo>
                  <a:cubicBezTo>
                    <a:pt x="23319" y="3040"/>
                    <a:pt x="23375" y="3061"/>
                    <a:pt x="23430" y="3061"/>
                  </a:cubicBezTo>
                  <a:cubicBezTo>
                    <a:pt x="23626" y="3061"/>
                    <a:pt x="23803" y="2792"/>
                    <a:pt x="23624" y="2613"/>
                  </a:cubicBezTo>
                  <a:cubicBezTo>
                    <a:pt x="23184" y="2173"/>
                    <a:pt x="22661" y="1755"/>
                    <a:pt x="22117" y="1441"/>
                  </a:cubicBezTo>
                  <a:cubicBezTo>
                    <a:pt x="22075" y="1274"/>
                    <a:pt x="22075" y="1127"/>
                    <a:pt x="22054" y="960"/>
                  </a:cubicBezTo>
                  <a:lnTo>
                    <a:pt x="22054" y="960"/>
                  </a:lnTo>
                  <a:cubicBezTo>
                    <a:pt x="22787" y="1420"/>
                    <a:pt x="23373" y="2048"/>
                    <a:pt x="24105" y="2508"/>
                  </a:cubicBezTo>
                  <a:cubicBezTo>
                    <a:pt x="24151" y="2540"/>
                    <a:pt x="24198" y="2554"/>
                    <a:pt x="24241" y="2554"/>
                  </a:cubicBezTo>
                  <a:cubicBezTo>
                    <a:pt x="24453" y="2554"/>
                    <a:pt x="24599" y="2225"/>
                    <a:pt x="24356" y="2069"/>
                  </a:cubicBezTo>
                  <a:cubicBezTo>
                    <a:pt x="23833" y="1755"/>
                    <a:pt x="23394" y="1336"/>
                    <a:pt x="22912" y="939"/>
                  </a:cubicBezTo>
                  <a:cubicBezTo>
                    <a:pt x="22944" y="624"/>
                    <a:pt x="23082" y="514"/>
                    <a:pt x="23264" y="514"/>
                  </a:cubicBezTo>
                  <a:close/>
                  <a:moveTo>
                    <a:pt x="2889" y="89927"/>
                  </a:moveTo>
                  <a:cubicBezTo>
                    <a:pt x="3766" y="89927"/>
                    <a:pt x="4703" y="90155"/>
                    <a:pt x="5232" y="90366"/>
                  </a:cubicBezTo>
                  <a:cubicBezTo>
                    <a:pt x="4981" y="91308"/>
                    <a:pt x="5316" y="92019"/>
                    <a:pt x="6278" y="92271"/>
                  </a:cubicBezTo>
                  <a:cubicBezTo>
                    <a:pt x="6297" y="92274"/>
                    <a:pt x="6315" y="92276"/>
                    <a:pt x="6333" y="92276"/>
                  </a:cubicBezTo>
                  <a:cubicBezTo>
                    <a:pt x="6418" y="92276"/>
                    <a:pt x="6498" y="92238"/>
                    <a:pt x="6550" y="92187"/>
                  </a:cubicBezTo>
                  <a:lnTo>
                    <a:pt x="6592" y="92187"/>
                  </a:lnTo>
                  <a:cubicBezTo>
                    <a:pt x="6743" y="92165"/>
                    <a:pt x="6892" y="92155"/>
                    <a:pt x="7040" y="92155"/>
                  </a:cubicBezTo>
                  <a:cubicBezTo>
                    <a:pt x="8023" y="92155"/>
                    <a:pt x="8958" y="92583"/>
                    <a:pt x="9940" y="92710"/>
                  </a:cubicBezTo>
                  <a:cubicBezTo>
                    <a:pt x="9974" y="92718"/>
                    <a:pt x="10005" y="92723"/>
                    <a:pt x="10034" y="92723"/>
                  </a:cubicBezTo>
                  <a:cubicBezTo>
                    <a:pt x="10147" y="92723"/>
                    <a:pt x="10220" y="92659"/>
                    <a:pt x="10254" y="92543"/>
                  </a:cubicBezTo>
                  <a:cubicBezTo>
                    <a:pt x="10421" y="92145"/>
                    <a:pt x="10484" y="91727"/>
                    <a:pt x="10567" y="91329"/>
                  </a:cubicBezTo>
                  <a:lnTo>
                    <a:pt x="10630" y="91329"/>
                  </a:lnTo>
                  <a:cubicBezTo>
                    <a:pt x="12346" y="91329"/>
                    <a:pt x="13727" y="92375"/>
                    <a:pt x="15338" y="92815"/>
                  </a:cubicBezTo>
                  <a:cubicBezTo>
                    <a:pt x="16803" y="93233"/>
                    <a:pt x="18477" y="93379"/>
                    <a:pt x="19983" y="93505"/>
                  </a:cubicBezTo>
                  <a:cubicBezTo>
                    <a:pt x="20129" y="93819"/>
                    <a:pt x="20401" y="94112"/>
                    <a:pt x="20925" y="94279"/>
                  </a:cubicBezTo>
                  <a:lnTo>
                    <a:pt x="20987" y="94279"/>
                  </a:lnTo>
                  <a:cubicBezTo>
                    <a:pt x="21008" y="94321"/>
                    <a:pt x="21071" y="94363"/>
                    <a:pt x="21113" y="94363"/>
                  </a:cubicBezTo>
                  <a:cubicBezTo>
                    <a:pt x="23854" y="94949"/>
                    <a:pt x="26469" y="96225"/>
                    <a:pt x="29064" y="97271"/>
                  </a:cubicBezTo>
                  <a:cubicBezTo>
                    <a:pt x="30449" y="97799"/>
                    <a:pt x="32288" y="98651"/>
                    <a:pt x="33938" y="98651"/>
                  </a:cubicBezTo>
                  <a:cubicBezTo>
                    <a:pt x="34382" y="98651"/>
                    <a:pt x="34812" y="98589"/>
                    <a:pt x="35215" y="98443"/>
                  </a:cubicBezTo>
                  <a:cubicBezTo>
                    <a:pt x="35320" y="98422"/>
                    <a:pt x="35362" y="98338"/>
                    <a:pt x="35362" y="98255"/>
                  </a:cubicBezTo>
                  <a:cubicBezTo>
                    <a:pt x="35529" y="98338"/>
                    <a:pt x="35655" y="98422"/>
                    <a:pt x="35822" y="98506"/>
                  </a:cubicBezTo>
                  <a:cubicBezTo>
                    <a:pt x="35990" y="98610"/>
                    <a:pt x="36157" y="98715"/>
                    <a:pt x="36303" y="98820"/>
                  </a:cubicBezTo>
                  <a:cubicBezTo>
                    <a:pt x="36910" y="99092"/>
                    <a:pt x="36973" y="99594"/>
                    <a:pt x="36471" y="100284"/>
                  </a:cubicBezTo>
                  <a:cubicBezTo>
                    <a:pt x="36234" y="100340"/>
                    <a:pt x="35980" y="100361"/>
                    <a:pt x="35721" y="100361"/>
                  </a:cubicBezTo>
                  <a:cubicBezTo>
                    <a:pt x="35204" y="100361"/>
                    <a:pt x="34664" y="100277"/>
                    <a:pt x="34190" y="100221"/>
                  </a:cubicBezTo>
                  <a:cubicBezTo>
                    <a:pt x="32161" y="100012"/>
                    <a:pt x="30110" y="99991"/>
                    <a:pt x="28039" y="99887"/>
                  </a:cubicBezTo>
                  <a:cubicBezTo>
                    <a:pt x="23080" y="99594"/>
                    <a:pt x="18267" y="98234"/>
                    <a:pt x="13539" y="96832"/>
                  </a:cubicBezTo>
                  <a:cubicBezTo>
                    <a:pt x="10212" y="95828"/>
                    <a:pt x="6697" y="95116"/>
                    <a:pt x="3474" y="93861"/>
                  </a:cubicBezTo>
                  <a:cubicBezTo>
                    <a:pt x="2303" y="93421"/>
                    <a:pt x="189" y="92375"/>
                    <a:pt x="922" y="90806"/>
                  </a:cubicBezTo>
                  <a:cubicBezTo>
                    <a:pt x="1232" y="90144"/>
                    <a:pt x="2032" y="89927"/>
                    <a:pt x="2889" y="89927"/>
                  </a:cubicBezTo>
                  <a:close/>
                  <a:moveTo>
                    <a:pt x="23355" y="0"/>
                  </a:moveTo>
                  <a:cubicBezTo>
                    <a:pt x="23029" y="0"/>
                    <a:pt x="22773" y="167"/>
                    <a:pt x="22661" y="604"/>
                  </a:cubicBezTo>
                  <a:cubicBezTo>
                    <a:pt x="22473" y="500"/>
                    <a:pt x="22326" y="395"/>
                    <a:pt x="22117" y="311"/>
                  </a:cubicBezTo>
                  <a:cubicBezTo>
                    <a:pt x="22069" y="290"/>
                    <a:pt x="22020" y="280"/>
                    <a:pt x="21973" y="280"/>
                  </a:cubicBezTo>
                  <a:cubicBezTo>
                    <a:pt x="21836" y="280"/>
                    <a:pt x="21720" y="370"/>
                    <a:pt x="21720" y="541"/>
                  </a:cubicBezTo>
                  <a:cubicBezTo>
                    <a:pt x="21720" y="751"/>
                    <a:pt x="21720" y="960"/>
                    <a:pt x="21741" y="1169"/>
                  </a:cubicBezTo>
                  <a:cubicBezTo>
                    <a:pt x="21575" y="1103"/>
                    <a:pt x="21421" y="1070"/>
                    <a:pt x="21286" y="1070"/>
                  </a:cubicBezTo>
                  <a:cubicBezTo>
                    <a:pt x="20909" y="1070"/>
                    <a:pt x="20680" y="1325"/>
                    <a:pt x="20757" y="1818"/>
                  </a:cubicBezTo>
                  <a:cubicBezTo>
                    <a:pt x="20684" y="1809"/>
                    <a:pt x="20610" y="1804"/>
                    <a:pt x="20536" y="1804"/>
                  </a:cubicBezTo>
                  <a:cubicBezTo>
                    <a:pt x="20255" y="1804"/>
                    <a:pt x="19976" y="1878"/>
                    <a:pt x="19711" y="2111"/>
                  </a:cubicBezTo>
                  <a:cubicBezTo>
                    <a:pt x="19627" y="2194"/>
                    <a:pt x="19606" y="2341"/>
                    <a:pt x="19648" y="2425"/>
                  </a:cubicBezTo>
                  <a:lnTo>
                    <a:pt x="19962" y="2822"/>
                  </a:lnTo>
                  <a:cubicBezTo>
                    <a:pt x="19523" y="3743"/>
                    <a:pt x="19293" y="4726"/>
                    <a:pt x="19021" y="5710"/>
                  </a:cubicBezTo>
                  <a:cubicBezTo>
                    <a:pt x="18937" y="5730"/>
                    <a:pt x="18895" y="5814"/>
                    <a:pt x="18895" y="5919"/>
                  </a:cubicBezTo>
                  <a:lnTo>
                    <a:pt x="18895" y="6295"/>
                  </a:lnTo>
                  <a:lnTo>
                    <a:pt x="18811" y="6379"/>
                  </a:lnTo>
                  <a:cubicBezTo>
                    <a:pt x="18707" y="6484"/>
                    <a:pt x="18707" y="6714"/>
                    <a:pt x="18874" y="6798"/>
                  </a:cubicBezTo>
                  <a:lnTo>
                    <a:pt x="18895" y="6798"/>
                  </a:lnTo>
                  <a:cubicBezTo>
                    <a:pt x="19021" y="10229"/>
                    <a:pt x="20674" y="13598"/>
                    <a:pt x="23959" y="14937"/>
                  </a:cubicBezTo>
                  <a:cubicBezTo>
                    <a:pt x="24912" y="15311"/>
                    <a:pt x="26005" y="15504"/>
                    <a:pt x="27085" y="15504"/>
                  </a:cubicBezTo>
                  <a:cubicBezTo>
                    <a:pt x="27876" y="15504"/>
                    <a:pt x="28661" y="15400"/>
                    <a:pt x="29378" y="15188"/>
                  </a:cubicBezTo>
                  <a:cubicBezTo>
                    <a:pt x="30968" y="14728"/>
                    <a:pt x="32014" y="13305"/>
                    <a:pt x="32830" y="11924"/>
                  </a:cubicBezTo>
                  <a:lnTo>
                    <a:pt x="32830" y="11903"/>
                  </a:lnTo>
                  <a:cubicBezTo>
                    <a:pt x="33165" y="12175"/>
                    <a:pt x="33521" y="12468"/>
                    <a:pt x="33834" y="12782"/>
                  </a:cubicBezTo>
                  <a:cubicBezTo>
                    <a:pt x="35194" y="14142"/>
                    <a:pt x="36471" y="15774"/>
                    <a:pt x="38187" y="16653"/>
                  </a:cubicBezTo>
                  <a:lnTo>
                    <a:pt x="38228" y="16694"/>
                  </a:lnTo>
                  <a:cubicBezTo>
                    <a:pt x="39421" y="18285"/>
                    <a:pt x="40635" y="19770"/>
                    <a:pt x="41953" y="21256"/>
                  </a:cubicBezTo>
                  <a:cubicBezTo>
                    <a:pt x="42873" y="22281"/>
                    <a:pt x="43501" y="23557"/>
                    <a:pt x="44443" y="24520"/>
                  </a:cubicBezTo>
                  <a:cubicBezTo>
                    <a:pt x="40049" y="25231"/>
                    <a:pt x="36324" y="27826"/>
                    <a:pt x="32642" y="30148"/>
                  </a:cubicBezTo>
                  <a:cubicBezTo>
                    <a:pt x="30926" y="31215"/>
                    <a:pt x="29231" y="32366"/>
                    <a:pt x="27704" y="33726"/>
                  </a:cubicBezTo>
                  <a:cubicBezTo>
                    <a:pt x="26072" y="35170"/>
                    <a:pt x="25026" y="37011"/>
                    <a:pt x="23770" y="38748"/>
                  </a:cubicBezTo>
                  <a:cubicBezTo>
                    <a:pt x="21427" y="42033"/>
                    <a:pt x="18058" y="44188"/>
                    <a:pt x="17640" y="48519"/>
                  </a:cubicBezTo>
                  <a:cubicBezTo>
                    <a:pt x="17451" y="50528"/>
                    <a:pt x="18079" y="53708"/>
                    <a:pt x="19732" y="55340"/>
                  </a:cubicBezTo>
                  <a:cubicBezTo>
                    <a:pt x="19753" y="55382"/>
                    <a:pt x="19795" y="55445"/>
                    <a:pt x="19878" y="55466"/>
                  </a:cubicBezTo>
                  <a:cubicBezTo>
                    <a:pt x="20171" y="55696"/>
                    <a:pt x="20464" y="55905"/>
                    <a:pt x="20799" y="56073"/>
                  </a:cubicBezTo>
                  <a:cubicBezTo>
                    <a:pt x="20841" y="56094"/>
                    <a:pt x="20904" y="56094"/>
                    <a:pt x="20946" y="56094"/>
                  </a:cubicBezTo>
                  <a:cubicBezTo>
                    <a:pt x="21113" y="56324"/>
                    <a:pt x="21259" y="56575"/>
                    <a:pt x="21448" y="56805"/>
                  </a:cubicBezTo>
                  <a:cubicBezTo>
                    <a:pt x="21364" y="56847"/>
                    <a:pt x="21322" y="56951"/>
                    <a:pt x="21364" y="57056"/>
                  </a:cubicBezTo>
                  <a:cubicBezTo>
                    <a:pt x="23101" y="62224"/>
                    <a:pt x="26114" y="66953"/>
                    <a:pt x="25444" y="72602"/>
                  </a:cubicBezTo>
                  <a:lnTo>
                    <a:pt x="25444" y="72707"/>
                  </a:lnTo>
                  <a:cubicBezTo>
                    <a:pt x="24733" y="72707"/>
                    <a:pt x="24021" y="72670"/>
                    <a:pt x="23310" y="72670"/>
                  </a:cubicBezTo>
                  <a:cubicBezTo>
                    <a:pt x="22954" y="72670"/>
                    <a:pt x="22598" y="72679"/>
                    <a:pt x="22243" y="72707"/>
                  </a:cubicBezTo>
                  <a:cubicBezTo>
                    <a:pt x="20736" y="72832"/>
                    <a:pt x="19439" y="73544"/>
                    <a:pt x="18205" y="74381"/>
                  </a:cubicBezTo>
                  <a:cubicBezTo>
                    <a:pt x="15736" y="76076"/>
                    <a:pt x="13873" y="78273"/>
                    <a:pt x="10756" y="78796"/>
                  </a:cubicBezTo>
                  <a:lnTo>
                    <a:pt x="10630" y="78796"/>
                  </a:lnTo>
                  <a:cubicBezTo>
                    <a:pt x="9103" y="79298"/>
                    <a:pt x="7533" y="78503"/>
                    <a:pt x="6404" y="80030"/>
                  </a:cubicBezTo>
                  <a:cubicBezTo>
                    <a:pt x="5609" y="81097"/>
                    <a:pt x="5860" y="83294"/>
                    <a:pt x="5922" y="84529"/>
                  </a:cubicBezTo>
                  <a:cubicBezTo>
                    <a:pt x="5964" y="85680"/>
                    <a:pt x="6090" y="86768"/>
                    <a:pt x="6048" y="87918"/>
                  </a:cubicBezTo>
                  <a:cubicBezTo>
                    <a:pt x="6027" y="88630"/>
                    <a:pt x="5713" y="89258"/>
                    <a:pt x="5462" y="89906"/>
                  </a:cubicBezTo>
                  <a:cubicBezTo>
                    <a:pt x="5462" y="89906"/>
                    <a:pt x="5441" y="89906"/>
                    <a:pt x="5441" y="89885"/>
                  </a:cubicBezTo>
                  <a:cubicBezTo>
                    <a:pt x="4782" y="89619"/>
                    <a:pt x="4003" y="89456"/>
                    <a:pt x="3232" y="89456"/>
                  </a:cubicBezTo>
                  <a:cubicBezTo>
                    <a:pt x="2487" y="89456"/>
                    <a:pt x="1748" y="89609"/>
                    <a:pt x="1131" y="89969"/>
                  </a:cubicBezTo>
                  <a:cubicBezTo>
                    <a:pt x="1" y="90618"/>
                    <a:pt x="210" y="91999"/>
                    <a:pt x="901" y="92877"/>
                  </a:cubicBezTo>
                  <a:cubicBezTo>
                    <a:pt x="1884" y="94070"/>
                    <a:pt x="3788" y="94593"/>
                    <a:pt x="5211" y="95032"/>
                  </a:cubicBezTo>
                  <a:cubicBezTo>
                    <a:pt x="7805" y="95807"/>
                    <a:pt x="10379" y="96476"/>
                    <a:pt x="12974" y="97229"/>
                  </a:cubicBezTo>
                  <a:cubicBezTo>
                    <a:pt x="16175" y="98171"/>
                    <a:pt x="19376" y="99113"/>
                    <a:pt x="22661" y="99782"/>
                  </a:cubicBezTo>
                  <a:cubicBezTo>
                    <a:pt x="25800" y="100410"/>
                    <a:pt x="28938" y="100514"/>
                    <a:pt x="32119" y="100661"/>
                  </a:cubicBezTo>
                  <a:cubicBezTo>
                    <a:pt x="33165" y="100724"/>
                    <a:pt x="34190" y="100828"/>
                    <a:pt x="35215" y="100891"/>
                  </a:cubicBezTo>
                  <a:cubicBezTo>
                    <a:pt x="35447" y="100918"/>
                    <a:pt x="35750" y="100952"/>
                    <a:pt x="36059" y="100952"/>
                  </a:cubicBezTo>
                  <a:cubicBezTo>
                    <a:pt x="36477" y="100952"/>
                    <a:pt x="36906" y="100889"/>
                    <a:pt x="37182" y="100661"/>
                  </a:cubicBezTo>
                  <a:cubicBezTo>
                    <a:pt x="38584" y="99489"/>
                    <a:pt x="36408" y="98255"/>
                    <a:pt x="35487" y="97794"/>
                  </a:cubicBezTo>
                  <a:cubicBezTo>
                    <a:pt x="35450" y="97769"/>
                    <a:pt x="35412" y="97759"/>
                    <a:pt x="35375" y="97759"/>
                  </a:cubicBezTo>
                  <a:cubicBezTo>
                    <a:pt x="35290" y="97759"/>
                    <a:pt x="35211" y="97813"/>
                    <a:pt x="35153" y="97857"/>
                  </a:cubicBezTo>
                  <a:cubicBezTo>
                    <a:pt x="34964" y="96372"/>
                    <a:pt x="33604" y="95723"/>
                    <a:pt x="32349" y="94970"/>
                  </a:cubicBezTo>
                  <a:cubicBezTo>
                    <a:pt x="29733" y="93400"/>
                    <a:pt x="28645" y="90890"/>
                    <a:pt x="29315" y="87897"/>
                  </a:cubicBezTo>
                  <a:cubicBezTo>
                    <a:pt x="29817" y="85721"/>
                    <a:pt x="31345" y="83922"/>
                    <a:pt x="32705" y="82227"/>
                  </a:cubicBezTo>
                  <a:cubicBezTo>
                    <a:pt x="33939" y="80679"/>
                    <a:pt x="34985" y="79172"/>
                    <a:pt x="35843" y="77394"/>
                  </a:cubicBezTo>
                  <a:cubicBezTo>
                    <a:pt x="35885" y="77310"/>
                    <a:pt x="35864" y="77226"/>
                    <a:pt x="35843" y="77185"/>
                  </a:cubicBezTo>
                  <a:lnTo>
                    <a:pt x="35885" y="77185"/>
                  </a:lnTo>
                  <a:cubicBezTo>
                    <a:pt x="35959" y="77709"/>
                    <a:pt x="36223" y="77897"/>
                    <a:pt x="36565" y="77897"/>
                  </a:cubicBezTo>
                  <a:cubicBezTo>
                    <a:pt x="37192" y="77897"/>
                    <a:pt x="38082" y="77265"/>
                    <a:pt x="38542" y="76913"/>
                  </a:cubicBezTo>
                  <a:cubicBezTo>
                    <a:pt x="39107" y="76452"/>
                    <a:pt x="39714" y="75866"/>
                    <a:pt x="40132" y="75239"/>
                  </a:cubicBezTo>
                  <a:cubicBezTo>
                    <a:pt x="40467" y="74674"/>
                    <a:pt x="40656" y="74067"/>
                    <a:pt x="40865" y="73439"/>
                  </a:cubicBezTo>
                  <a:cubicBezTo>
                    <a:pt x="41200" y="72393"/>
                    <a:pt x="42120" y="71682"/>
                    <a:pt x="42894" y="70970"/>
                  </a:cubicBezTo>
                  <a:cubicBezTo>
                    <a:pt x="45635" y="69234"/>
                    <a:pt x="47498" y="66116"/>
                    <a:pt x="49046" y="63312"/>
                  </a:cubicBezTo>
                  <a:cubicBezTo>
                    <a:pt x="50908" y="59944"/>
                    <a:pt x="52896" y="56324"/>
                    <a:pt x="53837" y="52557"/>
                  </a:cubicBezTo>
                  <a:cubicBezTo>
                    <a:pt x="53837" y="52557"/>
                    <a:pt x="53858" y="52557"/>
                    <a:pt x="53858" y="52537"/>
                  </a:cubicBezTo>
                  <a:cubicBezTo>
                    <a:pt x="55428" y="50946"/>
                    <a:pt x="55846" y="48666"/>
                    <a:pt x="55993" y="46490"/>
                  </a:cubicBezTo>
                  <a:cubicBezTo>
                    <a:pt x="56118" y="45192"/>
                    <a:pt x="56076" y="43937"/>
                    <a:pt x="56348" y="42661"/>
                  </a:cubicBezTo>
                  <a:cubicBezTo>
                    <a:pt x="56599" y="41363"/>
                    <a:pt x="57269" y="40254"/>
                    <a:pt x="57959" y="39166"/>
                  </a:cubicBezTo>
                  <a:lnTo>
                    <a:pt x="58022" y="39166"/>
                  </a:lnTo>
                  <a:cubicBezTo>
                    <a:pt x="58148" y="39166"/>
                    <a:pt x="58252" y="39208"/>
                    <a:pt x="58378" y="39208"/>
                  </a:cubicBezTo>
                  <a:cubicBezTo>
                    <a:pt x="58482" y="39208"/>
                    <a:pt x="58566" y="39145"/>
                    <a:pt x="58608" y="39062"/>
                  </a:cubicBezTo>
                  <a:cubicBezTo>
                    <a:pt x="58877" y="39034"/>
                    <a:pt x="59147" y="39025"/>
                    <a:pt x="59417" y="39025"/>
                  </a:cubicBezTo>
                  <a:cubicBezTo>
                    <a:pt x="60120" y="39025"/>
                    <a:pt x="60825" y="39091"/>
                    <a:pt x="61529" y="39091"/>
                  </a:cubicBezTo>
                  <a:cubicBezTo>
                    <a:pt x="62007" y="39091"/>
                    <a:pt x="62485" y="39060"/>
                    <a:pt x="62960" y="38957"/>
                  </a:cubicBezTo>
                  <a:cubicBezTo>
                    <a:pt x="63002" y="39020"/>
                    <a:pt x="63086" y="39020"/>
                    <a:pt x="63169" y="39020"/>
                  </a:cubicBezTo>
                  <a:cubicBezTo>
                    <a:pt x="63183" y="39020"/>
                    <a:pt x="63197" y="39029"/>
                    <a:pt x="63224" y="39029"/>
                  </a:cubicBezTo>
                  <a:cubicBezTo>
                    <a:pt x="63237" y="39029"/>
                    <a:pt x="63253" y="39027"/>
                    <a:pt x="63274" y="39020"/>
                  </a:cubicBezTo>
                  <a:cubicBezTo>
                    <a:pt x="64195" y="38936"/>
                    <a:pt x="65052" y="38853"/>
                    <a:pt x="65889" y="38392"/>
                  </a:cubicBezTo>
                  <a:lnTo>
                    <a:pt x="65973" y="38392"/>
                  </a:lnTo>
                  <a:cubicBezTo>
                    <a:pt x="67689" y="37995"/>
                    <a:pt x="69007" y="37220"/>
                    <a:pt x="69467" y="35463"/>
                  </a:cubicBezTo>
                  <a:cubicBezTo>
                    <a:pt x="69928" y="33496"/>
                    <a:pt x="69781" y="30881"/>
                    <a:pt x="68296" y="29562"/>
                  </a:cubicBezTo>
                  <a:cubicBezTo>
                    <a:pt x="68275" y="29521"/>
                    <a:pt x="68254" y="29521"/>
                    <a:pt x="68254" y="29521"/>
                  </a:cubicBezTo>
                  <a:cubicBezTo>
                    <a:pt x="68212" y="29500"/>
                    <a:pt x="68191" y="29479"/>
                    <a:pt x="68170" y="29416"/>
                  </a:cubicBezTo>
                  <a:cubicBezTo>
                    <a:pt x="67417" y="28851"/>
                    <a:pt x="66852" y="28202"/>
                    <a:pt x="65994" y="27763"/>
                  </a:cubicBezTo>
                  <a:cubicBezTo>
                    <a:pt x="65952" y="27742"/>
                    <a:pt x="65905" y="27732"/>
                    <a:pt x="65861" y="27732"/>
                  </a:cubicBezTo>
                  <a:cubicBezTo>
                    <a:pt x="65816" y="27732"/>
                    <a:pt x="65774" y="27742"/>
                    <a:pt x="65743" y="27763"/>
                  </a:cubicBezTo>
                  <a:cubicBezTo>
                    <a:pt x="65150" y="28184"/>
                    <a:pt x="63638" y="28443"/>
                    <a:pt x="62525" y="28443"/>
                  </a:cubicBezTo>
                  <a:cubicBezTo>
                    <a:pt x="62146" y="28443"/>
                    <a:pt x="61813" y="28413"/>
                    <a:pt x="61579" y="28349"/>
                  </a:cubicBezTo>
                  <a:cubicBezTo>
                    <a:pt x="61558" y="28345"/>
                    <a:pt x="61538" y="28344"/>
                    <a:pt x="61518" y="28344"/>
                  </a:cubicBezTo>
                  <a:cubicBezTo>
                    <a:pt x="61420" y="28344"/>
                    <a:pt x="61339" y="28387"/>
                    <a:pt x="61286" y="28474"/>
                  </a:cubicBezTo>
                  <a:cubicBezTo>
                    <a:pt x="61077" y="28767"/>
                    <a:pt x="60784" y="28956"/>
                    <a:pt x="60554" y="29207"/>
                  </a:cubicBezTo>
                  <a:cubicBezTo>
                    <a:pt x="60512" y="29270"/>
                    <a:pt x="60512" y="29290"/>
                    <a:pt x="60512" y="29332"/>
                  </a:cubicBezTo>
                  <a:cubicBezTo>
                    <a:pt x="59487" y="29793"/>
                    <a:pt x="58378" y="30232"/>
                    <a:pt x="57415" y="30797"/>
                  </a:cubicBezTo>
                  <a:cubicBezTo>
                    <a:pt x="57394" y="30797"/>
                    <a:pt x="57394" y="30776"/>
                    <a:pt x="57374" y="30776"/>
                  </a:cubicBezTo>
                  <a:cubicBezTo>
                    <a:pt x="56558" y="30755"/>
                    <a:pt x="55825" y="30232"/>
                    <a:pt x="55721" y="29395"/>
                  </a:cubicBezTo>
                  <a:cubicBezTo>
                    <a:pt x="55721" y="29332"/>
                    <a:pt x="55700" y="29290"/>
                    <a:pt x="55637" y="29228"/>
                  </a:cubicBezTo>
                  <a:cubicBezTo>
                    <a:pt x="55741" y="26508"/>
                    <a:pt x="54361" y="22281"/>
                    <a:pt x="51536" y="21444"/>
                  </a:cubicBezTo>
                  <a:cubicBezTo>
                    <a:pt x="51494" y="21423"/>
                    <a:pt x="51473" y="21381"/>
                    <a:pt x="51431" y="21360"/>
                  </a:cubicBezTo>
                  <a:cubicBezTo>
                    <a:pt x="49653" y="20754"/>
                    <a:pt x="48418" y="18975"/>
                    <a:pt x="47184" y="17678"/>
                  </a:cubicBezTo>
                  <a:cubicBezTo>
                    <a:pt x="45719" y="16109"/>
                    <a:pt x="43920" y="14853"/>
                    <a:pt x="42371" y="13347"/>
                  </a:cubicBezTo>
                  <a:cubicBezTo>
                    <a:pt x="42350" y="13305"/>
                    <a:pt x="42288" y="13284"/>
                    <a:pt x="42267" y="13284"/>
                  </a:cubicBezTo>
                  <a:cubicBezTo>
                    <a:pt x="41911" y="12426"/>
                    <a:pt x="40802" y="11798"/>
                    <a:pt x="40091" y="11296"/>
                  </a:cubicBezTo>
                  <a:cubicBezTo>
                    <a:pt x="38626" y="10250"/>
                    <a:pt x="37161" y="9183"/>
                    <a:pt x="35676" y="8220"/>
                  </a:cubicBezTo>
                  <a:cubicBezTo>
                    <a:pt x="35111" y="7844"/>
                    <a:pt x="34525" y="7488"/>
                    <a:pt x="33960" y="7132"/>
                  </a:cubicBezTo>
                  <a:lnTo>
                    <a:pt x="33960" y="7090"/>
                  </a:lnTo>
                  <a:cubicBezTo>
                    <a:pt x="33374" y="5228"/>
                    <a:pt x="32098" y="3617"/>
                    <a:pt x="30529" y="2466"/>
                  </a:cubicBezTo>
                  <a:cubicBezTo>
                    <a:pt x="28624" y="1044"/>
                    <a:pt x="26720" y="646"/>
                    <a:pt x="24419" y="311"/>
                  </a:cubicBezTo>
                  <a:lnTo>
                    <a:pt x="24314" y="311"/>
                  </a:lnTo>
                  <a:cubicBezTo>
                    <a:pt x="23974" y="126"/>
                    <a:pt x="23638" y="0"/>
                    <a:pt x="23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-1920575" y="1605725"/>
              <a:ext cx="108450" cy="211175"/>
            </a:xfrm>
            <a:custGeom>
              <a:rect b="b" l="l" r="r" t="t"/>
              <a:pathLst>
                <a:path extrusionOk="0" h="8447" w="4338">
                  <a:moveTo>
                    <a:pt x="1095" y="0"/>
                  </a:moveTo>
                  <a:cubicBezTo>
                    <a:pt x="992" y="0"/>
                    <a:pt x="891" y="57"/>
                    <a:pt x="858" y="191"/>
                  </a:cubicBezTo>
                  <a:cubicBezTo>
                    <a:pt x="0" y="3330"/>
                    <a:pt x="2176" y="5840"/>
                    <a:pt x="3766" y="8330"/>
                  </a:cubicBezTo>
                  <a:cubicBezTo>
                    <a:pt x="3823" y="8412"/>
                    <a:pt x="3903" y="8447"/>
                    <a:pt x="3981" y="8447"/>
                  </a:cubicBezTo>
                  <a:cubicBezTo>
                    <a:pt x="4163" y="8447"/>
                    <a:pt x="4337" y="8263"/>
                    <a:pt x="4206" y="8058"/>
                  </a:cubicBezTo>
                  <a:cubicBezTo>
                    <a:pt x="2720" y="5736"/>
                    <a:pt x="544" y="3309"/>
                    <a:pt x="1360" y="317"/>
                  </a:cubicBezTo>
                  <a:cubicBezTo>
                    <a:pt x="1410" y="128"/>
                    <a:pt x="1250" y="0"/>
                    <a:pt x="1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-1058000" y="1120225"/>
              <a:ext cx="74000" cy="95125"/>
            </a:xfrm>
            <a:custGeom>
              <a:rect b="b" l="l" r="r" t="t"/>
              <a:pathLst>
                <a:path extrusionOk="0" h="3805" w="2960">
                  <a:moveTo>
                    <a:pt x="2730" y="0"/>
                  </a:moveTo>
                  <a:cubicBezTo>
                    <a:pt x="2599" y="0"/>
                    <a:pt x="2449" y="84"/>
                    <a:pt x="2427" y="257"/>
                  </a:cubicBezTo>
                  <a:cubicBezTo>
                    <a:pt x="2343" y="801"/>
                    <a:pt x="2343" y="1345"/>
                    <a:pt x="2343" y="1868"/>
                  </a:cubicBezTo>
                  <a:cubicBezTo>
                    <a:pt x="1590" y="2077"/>
                    <a:pt x="858" y="2391"/>
                    <a:pt x="126" y="2705"/>
                  </a:cubicBezTo>
                  <a:cubicBezTo>
                    <a:pt x="42" y="2726"/>
                    <a:pt x="0" y="2872"/>
                    <a:pt x="0" y="2935"/>
                  </a:cubicBezTo>
                  <a:cubicBezTo>
                    <a:pt x="21" y="3311"/>
                    <a:pt x="147" y="3500"/>
                    <a:pt x="419" y="3730"/>
                  </a:cubicBezTo>
                  <a:cubicBezTo>
                    <a:pt x="471" y="3782"/>
                    <a:pt x="531" y="3804"/>
                    <a:pt x="591" y="3804"/>
                  </a:cubicBezTo>
                  <a:cubicBezTo>
                    <a:pt x="795" y="3804"/>
                    <a:pt x="985" y="3547"/>
                    <a:pt x="774" y="3353"/>
                  </a:cubicBezTo>
                  <a:cubicBezTo>
                    <a:pt x="335" y="2935"/>
                    <a:pt x="1172" y="2809"/>
                    <a:pt x="1486" y="2684"/>
                  </a:cubicBezTo>
                  <a:cubicBezTo>
                    <a:pt x="1883" y="2516"/>
                    <a:pt x="2260" y="2412"/>
                    <a:pt x="2657" y="2307"/>
                  </a:cubicBezTo>
                  <a:cubicBezTo>
                    <a:pt x="2762" y="2286"/>
                    <a:pt x="2846" y="2182"/>
                    <a:pt x="2846" y="2056"/>
                  </a:cubicBezTo>
                  <a:cubicBezTo>
                    <a:pt x="2846" y="1449"/>
                    <a:pt x="2846" y="822"/>
                    <a:pt x="2929" y="215"/>
                  </a:cubicBezTo>
                  <a:cubicBezTo>
                    <a:pt x="2960" y="73"/>
                    <a:pt x="2853" y="0"/>
                    <a:pt x="2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-998725" y="1193925"/>
              <a:ext cx="49700" cy="73750"/>
            </a:xfrm>
            <a:custGeom>
              <a:rect b="b" l="l" r="r" t="t"/>
              <a:pathLst>
                <a:path extrusionOk="0" h="2950" w="1988">
                  <a:moveTo>
                    <a:pt x="321" y="1"/>
                  </a:moveTo>
                  <a:cubicBezTo>
                    <a:pt x="158" y="1"/>
                    <a:pt x="0" y="130"/>
                    <a:pt x="77" y="322"/>
                  </a:cubicBezTo>
                  <a:cubicBezTo>
                    <a:pt x="454" y="1200"/>
                    <a:pt x="893" y="2016"/>
                    <a:pt x="1416" y="2832"/>
                  </a:cubicBezTo>
                  <a:cubicBezTo>
                    <a:pt x="1473" y="2915"/>
                    <a:pt x="1553" y="2949"/>
                    <a:pt x="1631" y="2949"/>
                  </a:cubicBezTo>
                  <a:cubicBezTo>
                    <a:pt x="1813" y="2949"/>
                    <a:pt x="1987" y="2765"/>
                    <a:pt x="1856" y="2560"/>
                  </a:cubicBezTo>
                  <a:cubicBezTo>
                    <a:pt x="1353" y="1807"/>
                    <a:pt x="914" y="1012"/>
                    <a:pt x="579" y="175"/>
                  </a:cubicBezTo>
                  <a:cubicBezTo>
                    <a:pt x="530" y="53"/>
                    <a:pt x="425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-1097975" y="1201075"/>
              <a:ext cx="24225" cy="36500"/>
            </a:xfrm>
            <a:custGeom>
              <a:rect b="b" l="l" r="r" t="t"/>
              <a:pathLst>
                <a:path extrusionOk="0" h="1460" w="969">
                  <a:moveTo>
                    <a:pt x="313" y="0"/>
                  </a:moveTo>
                  <a:cubicBezTo>
                    <a:pt x="159" y="0"/>
                    <a:pt x="1" y="120"/>
                    <a:pt x="51" y="308"/>
                  </a:cubicBezTo>
                  <a:cubicBezTo>
                    <a:pt x="134" y="684"/>
                    <a:pt x="260" y="998"/>
                    <a:pt x="406" y="1333"/>
                  </a:cubicBezTo>
                  <a:cubicBezTo>
                    <a:pt x="451" y="1423"/>
                    <a:pt x="525" y="1459"/>
                    <a:pt x="603" y="1459"/>
                  </a:cubicBezTo>
                  <a:cubicBezTo>
                    <a:pt x="778" y="1459"/>
                    <a:pt x="968" y="1271"/>
                    <a:pt x="867" y="1082"/>
                  </a:cubicBezTo>
                  <a:cubicBezTo>
                    <a:pt x="720" y="789"/>
                    <a:pt x="616" y="496"/>
                    <a:pt x="553" y="182"/>
                  </a:cubicBezTo>
                  <a:cubicBezTo>
                    <a:pt x="519" y="55"/>
                    <a:pt x="417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-2034625" y="2266075"/>
              <a:ext cx="168225" cy="45900"/>
            </a:xfrm>
            <a:custGeom>
              <a:rect b="b" l="l" r="r" t="t"/>
              <a:pathLst>
                <a:path extrusionOk="0" h="1836" w="6729">
                  <a:moveTo>
                    <a:pt x="6364" y="0"/>
                  </a:moveTo>
                  <a:cubicBezTo>
                    <a:pt x="6337" y="0"/>
                    <a:pt x="6308" y="5"/>
                    <a:pt x="6278" y="15"/>
                  </a:cubicBezTo>
                  <a:cubicBezTo>
                    <a:pt x="4374" y="706"/>
                    <a:pt x="2386" y="1271"/>
                    <a:pt x="356" y="1312"/>
                  </a:cubicBezTo>
                  <a:cubicBezTo>
                    <a:pt x="1" y="1312"/>
                    <a:pt x="1" y="1836"/>
                    <a:pt x="356" y="1836"/>
                  </a:cubicBezTo>
                  <a:cubicBezTo>
                    <a:pt x="2449" y="1794"/>
                    <a:pt x="4478" y="1271"/>
                    <a:pt x="6445" y="538"/>
                  </a:cubicBezTo>
                  <a:cubicBezTo>
                    <a:pt x="6729" y="406"/>
                    <a:pt x="6619" y="0"/>
                    <a:pt x="6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-1686100" y="1949725"/>
              <a:ext cx="113275" cy="101175"/>
            </a:xfrm>
            <a:custGeom>
              <a:rect b="b" l="l" r="r" t="t"/>
              <a:pathLst>
                <a:path extrusionOk="0" h="4047" w="4531">
                  <a:moveTo>
                    <a:pt x="346" y="0"/>
                  </a:moveTo>
                  <a:cubicBezTo>
                    <a:pt x="147" y="0"/>
                    <a:pt x="0" y="353"/>
                    <a:pt x="225" y="492"/>
                  </a:cubicBezTo>
                  <a:cubicBezTo>
                    <a:pt x="1585" y="1538"/>
                    <a:pt x="2673" y="2940"/>
                    <a:pt x="4054" y="3986"/>
                  </a:cubicBezTo>
                  <a:cubicBezTo>
                    <a:pt x="4104" y="4029"/>
                    <a:pt x="4154" y="4047"/>
                    <a:pt x="4200" y="4047"/>
                  </a:cubicBezTo>
                  <a:cubicBezTo>
                    <a:pt x="4402" y="4047"/>
                    <a:pt x="4530" y="3696"/>
                    <a:pt x="4326" y="3526"/>
                  </a:cubicBezTo>
                  <a:cubicBezTo>
                    <a:pt x="2966" y="2479"/>
                    <a:pt x="1857" y="1098"/>
                    <a:pt x="476" y="52"/>
                  </a:cubicBezTo>
                  <a:cubicBezTo>
                    <a:pt x="433" y="16"/>
                    <a:pt x="388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"/>
          <p:cNvSpPr/>
          <p:nvPr/>
        </p:nvSpPr>
        <p:spPr>
          <a:xfrm>
            <a:off x="5122200" y="1207080"/>
            <a:ext cx="3367500" cy="301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7"/>
          <p:cNvSpPr txBox="1"/>
          <p:nvPr>
            <p:ph idx="1" type="body"/>
          </p:nvPr>
        </p:nvSpPr>
        <p:spPr>
          <a:xfrm>
            <a:off x="5364350" y="2599600"/>
            <a:ext cx="28404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1"/>
                </a:solidFill>
              </a:rPr>
              <a:t>A picture is worth a thousand words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8"/>
          <p:cNvSpPr/>
          <p:nvPr/>
        </p:nvSpPr>
        <p:spPr>
          <a:xfrm>
            <a:off x="5313575" y="1561050"/>
            <a:ext cx="1852800" cy="185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8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Maybe you need to divide the content</a:t>
            </a:r>
            <a:endParaRPr/>
          </a:p>
        </p:txBody>
      </p:sp>
      <p:sp>
        <p:nvSpPr>
          <p:cNvPr id="598" name="Google Shape;598;p8"/>
          <p:cNvSpPr txBox="1"/>
          <p:nvPr>
            <p:ph idx="2" type="title"/>
          </p:nvPr>
        </p:nvSpPr>
        <p:spPr>
          <a:xfrm>
            <a:off x="1741015" y="3493790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Mercury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99" name="Google Shape;599;p8"/>
          <p:cNvSpPr txBox="1"/>
          <p:nvPr>
            <p:ph idx="1" type="subTitle"/>
          </p:nvPr>
        </p:nvSpPr>
        <p:spPr>
          <a:xfrm>
            <a:off x="1874155" y="4097930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It’s the closest planet to the Sun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0" name="Google Shape;600;p8"/>
          <p:cNvSpPr txBox="1"/>
          <p:nvPr>
            <p:ph idx="3" type="title"/>
          </p:nvPr>
        </p:nvSpPr>
        <p:spPr>
          <a:xfrm>
            <a:off x="5076785" y="3493665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Mars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01" name="Google Shape;601;p8"/>
          <p:cNvSpPr txBox="1"/>
          <p:nvPr>
            <p:ph idx="4" type="subTitle"/>
          </p:nvPr>
        </p:nvSpPr>
        <p:spPr>
          <a:xfrm>
            <a:off x="5209924" y="4097930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1977800" y="1561050"/>
            <a:ext cx="1852800" cy="185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3" name="Google Shape;603;p8"/>
          <p:cNvGrpSpPr/>
          <p:nvPr/>
        </p:nvGrpSpPr>
        <p:grpSpPr>
          <a:xfrm>
            <a:off x="2385937" y="1998302"/>
            <a:ext cx="1036525" cy="978296"/>
            <a:chOff x="4914450" y="2373875"/>
            <a:chExt cx="1174400" cy="1108425"/>
          </a:xfrm>
        </p:grpSpPr>
        <p:sp>
          <p:nvSpPr>
            <p:cNvPr id="604" name="Google Shape;604;p8"/>
            <p:cNvSpPr/>
            <p:nvPr/>
          </p:nvSpPr>
          <p:spPr>
            <a:xfrm>
              <a:off x="4914450" y="2373875"/>
              <a:ext cx="1174400" cy="1108425"/>
            </a:xfrm>
            <a:custGeom>
              <a:rect b="b" l="l" r="r" t="t"/>
              <a:pathLst>
                <a:path extrusionOk="0" h="44337" w="46976">
                  <a:moveTo>
                    <a:pt x="22180" y="466"/>
                  </a:moveTo>
                  <a:cubicBezTo>
                    <a:pt x="22297" y="466"/>
                    <a:pt x="22415" y="486"/>
                    <a:pt x="22516" y="524"/>
                  </a:cubicBezTo>
                  <a:cubicBezTo>
                    <a:pt x="23123" y="754"/>
                    <a:pt x="23667" y="1173"/>
                    <a:pt x="24190" y="1570"/>
                  </a:cubicBezTo>
                  <a:cubicBezTo>
                    <a:pt x="24734" y="1989"/>
                    <a:pt x="25236" y="2428"/>
                    <a:pt x="25738" y="2868"/>
                  </a:cubicBezTo>
                  <a:cubicBezTo>
                    <a:pt x="25780" y="2930"/>
                    <a:pt x="25864" y="2972"/>
                    <a:pt x="25927" y="3056"/>
                  </a:cubicBezTo>
                  <a:cubicBezTo>
                    <a:pt x="24818" y="2345"/>
                    <a:pt x="23562" y="1821"/>
                    <a:pt x="22390" y="1570"/>
                  </a:cubicBezTo>
                  <a:cubicBezTo>
                    <a:pt x="22223" y="1529"/>
                    <a:pt x="22056" y="1487"/>
                    <a:pt x="21888" y="1466"/>
                  </a:cubicBezTo>
                  <a:cubicBezTo>
                    <a:pt x="21846" y="1361"/>
                    <a:pt x="21763" y="1257"/>
                    <a:pt x="21700" y="1152"/>
                  </a:cubicBezTo>
                  <a:cubicBezTo>
                    <a:pt x="21410" y="685"/>
                    <a:pt x="21789" y="466"/>
                    <a:pt x="22180" y="466"/>
                  </a:cubicBezTo>
                  <a:close/>
                  <a:moveTo>
                    <a:pt x="45532" y="4646"/>
                  </a:moveTo>
                  <a:cubicBezTo>
                    <a:pt x="45553" y="4814"/>
                    <a:pt x="45595" y="4939"/>
                    <a:pt x="45616" y="5065"/>
                  </a:cubicBezTo>
                  <a:cubicBezTo>
                    <a:pt x="45376" y="5323"/>
                    <a:pt x="45137" y="5581"/>
                    <a:pt x="44897" y="5824"/>
                  </a:cubicBezTo>
                  <a:lnTo>
                    <a:pt x="44897" y="5824"/>
                  </a:lnTo>
                  <a:cubicBezTo>
                    <a:pt x="44931" y="5782"/>
                    <a:pt x="44964" y="5737"/>
                    <a:pt x="45009" y="5692"/>
                  </a:cubicBezTo>
                  <a:cubicBezTo>
                    <a:pt x="45063" y="5656"/>
                    <a:pt x="45008" y="5604"/>
                    <a:pt x="44952" y="5604"/>
                  </a:cubicBezTo>
                  <a:cubicBezTo>
                    <a:pt x="44943" y="5604"/>
                    <a:pt x="44934" y="5606"/>
                    <a:pt x="44925" y="5609"/>
                  </a:cubicBezTo>
                  <a:cubicBezTo>
                    <a:pt x="44590" y="5985"/>
                    <a:pt x="44256" y="6341"/>
                    <a:pt x="43921" y="6697"/>
                  </a:cubicBezTo>
                  <a:cubicBezTo>
                    <a:pt x="44026" y="6529"/>
                    <a:pt x="44130" y="6383"/>
                    <a:pt x="44193" y="6215"/>
                  </a:cubicBezTo>
                  <a:cubicBezTo>
                    <a:pt x="44507" y="5923"/>
                    <a:pt x="44862" y="5650"/>
                    <a:pt x="45176" y="5378"/>
                  </a:cubicBezTo>
                  <a:cubicBezTo>
                    <a:pt x="45214" y="5341"/>
                    <a:pt x="45184" y="5271"/>
                    <a:pt x="45133" y="5271"/>
                  </a:cubicBezTo>
                  <a:cubicBezTo>
                    <a:pt x="45127" y="5271"/>
                    <a:pt x="45120" y="5272"/>
                    <a:pt x="45114" y="5274"/>
                  </a:cubicBezTo>
                  <a:cubicBezTo>
                    <a:pt x="44988" y="5337"/>
                    <a:pt x="44883" y="5399"/>
                    <a:pt x="44758" y="5483"/>
                  </a:cubicBezTo>
                  <a:cubicBezTo>
                    <a:pt x="45009" y="5232"/>
                    <a:pt x="45281" y="4939"/>
                    <a:pt x="45532" y="4646"/>
                  </a:cubicBezTo>
                  <a:close/>
                  <a:moveTo>
                    <a:pt x="28755" y="9281"/>
                  </a:moveTo>
                  <a:cubicBezTo>
                    <a:pt x="28679" y="9563"/>
                    <a:pt x="28605" y="9846"/>
                    <a:pt x="28542" y="10128"/>
                  </a:cubicBezTo>
                  <a:cubicBezTo>
                    <a:pt x="28500" y="10128"/>
                    <a:pt x="28458" y="10107"/>
                    <a:pt x="28437" y="10107"/>
                  </a:cubicBezTo>
                  <a:cubicBezTo>
                    <a:pt x="28563" y="9856"/>
                    <a:pt x="28668" y="9584"/>
                    <a:pt x="28751" y="9291"/>
                  </a:cubicBezTo>
                  <a:cubicBezTo>
                    <a:pt x="28752" y="9288"/>
                    <a:pt x="28753" y="9284"/>
                    <a:pt x="28755" y="9281"/>
                  </a:cubicBezTo>
                  <a:close/>
                  <a:moveTo>
                    <a:pt x="44046" y="2198"/>
                  </a:moveTo>
                  <a:cubicBezTo>
                    <a:pt x="44758" y="2198"/>
                    <a:pt x="45093" y="2930"/>
                    <a:pt x="45302" y="3474"/>
                  </a:cubicBezTo>
                  <a:cubicBezTo>
                    <a:pt x="45406" y="3726"/>
                    <a:pt x="45427" y="4039"/>
                    <a:pt x="45448" y="4311"/>
                  </a:cubicBezTo>
                  <a:cubicBezTo>
                    <a:pt x="44862" y="4876"/>
                    <a:pt x="44214" y="5462"/>
                    <a:pt x="43628" y="6027"/>
                  </a:cubicBezTo>
                  <a:cubicBezTo>
                    <a:pt x="43753" y="5044"/>
                    <a:pt x="43963" y="3977"/>
                    <a:pt x="43733" y="2993"/>
                  </a:cubicBezTo>
                  <a:lnTo>
                    <a:pt x="43691" y="2993"/>
                  </a:lnTo>
                  <a:cubicBezTo>
                    <a:pt x="43942" y="4102"/>
                    <a:pt x="43502" y="5065"/>
                    <a:pt x="43523" y="6132"/>
                  </a:cubicBezTo>
                  <a:cubicBezTo>
                    <a:pt x="43209" y="6425"/>
                    <a:pt x="42854" y="6718"/>
                    <a:pt x="42540" y="7011"/>
                  </a:cubicBezTo>
                  <a:cubicBezTo>
                    <a:pt x="42686" y="6132"/>
                    <a:pt x="42812" y="5253"/>
                    <a:pt x="42833" y="4395"/>
                  </a:cubicBezTo>
                  <a:cubicBezTo>
                    <a:pt x="42833" y="4364"/>
                    <a:pt x="42812" y="4348"/>
                    <a:pt x="42791" y="4348"/>
                  </a:cubicBezTo>
                  <a:cubicBezTo>
                    <a:pt x="42770" y="4348"/>
                    <a:pt x="42749" y="4364"/>
                    <a:pt x="42749" y="4395"/>
                  </a:cubicBezTo>
                  <a:cubicBezTo>
                    <a:pt x="42728" y="5295"/>
                    <a:pt x="42373" y="6195"/>
                    <a:pt x="42435" y="7094"/>
                  </a:cubicBezTo>
                  <a:cubicBezTo>
                    <a:pt x="42226" y="7283"/>
                    <a:pt x="41996" y="7492"/>
                    <a:pt x="41787" y="7680"/>
                  </a:cubicBezTo>
                  <a:cubicBezTo>
                    <a:pt x="41787" y="7513"/>
                    <a:pt x="41766" y="7366"/>
                    <a:pt x="41745" y="7199"/>
                  </a:cubicBezTo>
                  <a:cubicBezTo>
                    <a:pt x="41703" y="6864"/>
                    <a:pt x="41745" y="6550"/>
                    <a:pt x="41745" y="6215"/>
                  </a:cubicBezTo>
                  <a:cubicBezTo>
                    <a:pt x="41766" y="5818"/>
                    <a:pt x="41849" y="5316"/>
                    <a:pt x="41577" y="4981"/>
                  </a:cubicBezTo>
                  <a:cubicBezTo>
                    <a:pt x="41577" y="4975"/>
                    <a:pt x="41576" y="4972"/>
                    <a:pt x="41573" y="4972"/>
                  </a:cubicBezTo>
                  <a:cubicBezTo>
                    <a:pt x="41567" y="4972"/>
                    <a:pt x="41557" y="4987"/>
                    <a:pt x="41557" y="5002"/>
                  </a:cubicBezTo>
                  <a:cubicBezTo>
                    <a:pt x="41787" y="5358"/>
                    <a:pt x="41536" y="6236"/>
                    <a:pt x="41494" y="6634"/>
                  </a:cubicBezTo>
                  <a:cubicBezTo>
                    <a:pt x="41473" y="6990"/>
                    <a:pt x="41389" y="7513"/>
                    <a:pt x="41640" y="7806"/>
                  </a:cubicBezTo>
                  <a:lnTo>
                    <a:pt x="39506" y="9605"/>
                  </a:lnTo>
                  <a:cubicBezTo>
                    <a:pt x="39715" y="8559"/>
                    <a:pt x="39715" y="7450"/>
                    <a:pt x="39715" y="6404"/>
                  </a:cubicBezTo>
                  <a:cubicBezTo>
                    <a:pt x="39715" y="6383"/>
                    <a:pt x="39705" y="6372"/>
                    <a:pt x="39694" y="6372"/>
                  </a:cubicBezTo>
                  <a:cubicBezTo>
                    <a:pt x="39684" y="6372"/>
                    <a:pt x="39673" y="6383"/>
                    <a:pt x="39673" y="6404"/>
                  </a:cubicBezTo>
                  <a:cubicBezTo>
                    <a:pt x="39652" y="7513"/>
                    <a:pt x="39380" y="8622"/>
                    <a:pt x="39339" y="9752"/>
                  </a:cubicBezTo>
                  <a:cubicBezTo>
                    <a:pt x="39129" y="9919"/>
                    <a:pt x="38878" y="10107"/>
                    <a:pt x="38669" y="10275"/>
                  </a:cubicBezTo>
                  <a:cubicBezTo>
                    <a:pt x="38711" y="9793"/>
                    <a:pt x="38669" y="9291"/>
                    <a:pt x="38732" y="8831"/>
                  </a:cubicBezTo>
                  <a:cubicBezTo>
                    <a:pt x="38774" y="8224"/>
                    <a:pt x="38920" y="7617"/>
                    <a:pt x="38941" y="7031"/>
                  </a:cubicBezTo>
                  <a:lnTo>
                    <a:pt x="38941" y="6990"/>
                  </a:lnTo>
                  <a:cubicBezTo>
                    <a:pt x="39339" y="6634"/>
                    <a:pt x="39694" y="6278"/>
                    <a:pt x="40092" y="5923"/>
                  </a:cubicBezTo>
                  <a:cubicBezTo>
                    <a:pt x="41431" y="4772"/>
                    <a:pt x="43105" y="3767"/>
                    <a:pt x="44046" y="2198"/>
                  </a:cubicBezTo>
                  <a:close/>
                  <a:moveTo>
                    <a:pt x="37644" y="7806"/>
                  </a:moveTo>
                  <a:lnTo>
                    <a:pt x="37644" y="7952"/>
                  </a:lnTo>
                  <a:cubicBezTo>
                    <a:pt x="36870" y="8789"/>
                    <a:pt x="36179" y="9647"/>
                    <a:pt x="35468" y="10484"/>
                  </a:cubicBezTo>
                  <a:cubicBezTo>
                    <a:pt x="35110" y="10394"/>
                    <a:pt x="34726" y="10365"/>
                    <a:pt x="34333" y="10365"/>
                  </a:cubicBezTo>
                  <a:cubicBezTo>
                    <a:pt x="33716" y="10365"/>
                    <a:pt x="33076" y="10437"/>
                    <a:pt x="32476" y="10463"/>
                  </a:cubicBezTo>
                  <a:cubicBezTo>
                    <a:pt x="32329" y="10170"/>
                    <a:pt x="32036" y="9961"/>
                    <a:pt x="31785" y="9710"/>
                  </a:cubicBezTo>
                  <a:cubicBezTo>
                    <a:pt x="31325" y="9291"/>
                    <a:pt x="30885" y="8894"/>
                    <a:pt x="30467" y="8454"/>
                  </a:cubicBezTo>
                  <a:lnTo>
                    <a:pt x="30258" y="8245"/>
                  </a:lnTo>
                  <a:cubicBezTo>
                    <a:pt x="31398" y="8189"/>
                    <a:pt x="32554" y="8116"/>
                    <a:pt x="33713" y="8116"/>
                  </a:cubicBezTo>
                  <a:cubicBezTo>
                    <a:pt x="33851" y="8116"/>
                    <a:pt x="33990" y="8117"/>
                    <a:pt x="34129" y="8119"/>
                  </a:cubicBezTo>
                  <a:cubicBezTo>
                    <a:pt x="34595" y="8137"/>
                    <a:pt x="35100" y="8172"/>
                    <a:pt x="35605" y="8172"/>
                  </a:cubicBezTo>
                  <a:cubicBezTo>
                    <a:pt x="36323" y="8172"/>
                    <a:pt x="37041" y="8101"/>
                    <a:pt x="37644" y="7806"/>
                  </a:cubicBezTo>
                  <a:close/>
                  <a:moveTo>
                    <a:pt x="28961" y="7534"/>
                  </a:moveTo>
                  <a:lnTo>
                    <a:pt x="28961" y="7534"/>
                  </a:lnTo>
                  <a:cubicBezTo>
                    <a:pt x="29170" y="7764"/>
                    <a:pt x="29400" y="7994"/>
                    <a:pt x="29609" y="8224"/>
                  </a:cubicBezTo>
                  <a:cubicBezTo>
                    <a:pt x="30111" y="8747"/>
                    <a:pt x="30593" y="9270"/>
                    <a:pt x="31116" y="9772"/>
                  </a:cubicBezTo>
                  <a:cubicBezTo>
                    <a:pt x="31367" y="9982"/>
                    <a:pt x="31576" y="10296"/>
                    <a:pt x="31848" y="10505"/>
                  </a:cubicBezTo>
                  <a:cubicBezTo>
                    <a:pt x="31660" y="10505"/>
                    <a:pt x="31513" y="10505"/>
                    <a:pt x="31262" y="10484"/>
                  </a:cubicBezTo>
                  <a:cubicBezTo>
                    <a:pt x="30990" y="10442"/>
                    <a:pt x="30488" y="10421"/>
                    <a:pt x="30111" y="10400"/>
                  </a:cubicBezTo>
                  <a:cubicBezTo>
                    <a:pt x="30132" y="10337"/>
                    <a:pt x="30153" y="10296"/>
                    <a:pt x="30153" y="10275"/>
                  </a:cubicBezTo>
                  <a:cubicBezTo>
                    <a:pt x="30174" y="10128"/>
                    <a:pt x="30237" y="10003"/>
                    <a:pt x="30237" y="9877"/>
                  </a:cubicBezTo>
                  <a:cubicBezTo>
                    <a:pt x="30237" y="9867"/>
                    <a:pt x="30221" y="9861"/>
                    <a:pt x="30205" y="9861"/>
                  </a:cubicBezTo>
                  <a:cubicBezTo>
                    <a:pt x="30190" y="9861"/>
                    <a:pt x="30174" y="9867"/>
                    <a:pt x="30174" y="9877"/>
                  </a:cubicBezTo>
                  <a:cubicBezTo>
                    <a:pt x="30174" y="10003"/>
                    <a:pt x="30132" y="10128"/>
                    <a:pt x="30069" y="10275"/>
                  </a:cubicBezTo>
                  <a:cubicBezTo>
                    <a:pt x="30049" y="10316"/>
                    <a:pt x="30049" y="10379"/>
                    <a:pt x="30028" y="10421"/>
                  </a:cubicBezTo>
                  <a:cubicBezTo>
                    <a:pt x="29944" y="10421"/>
                    <a:pt x="29902" y="10400"/>
                    <a:pt x="29818" y="10400"/>
                  </a:cubicBezTo>
                  <a:cubicBezTo>
                    <a:pt x="29839" y="10191"/>
                    <a:pt x="29839" y="10003"/>
                    <a:pt x="29839" y="9793"/>
                  </a:cubicBezTo>
                  <a:cubicBezTo>
                    <a:pt x="29860" y="9459"/>
                    <a:pt x="29902" y="9145"/>
                    <a:pt x="29902" y="8810"/>
                  </a:cubicBezTo>
                  <a:cubicBezTo>
                    <a:pt x="29902" y="8789"/>
                    <a:pt x="29886" y="8779"/>
                    <a:pt x="29871" y="8779"/>
                  </a:cubicBezTo>
                  <a:cubicBezTo>
                    <a:pt x="29855" y="8779"/>
                    <a:pt x="29839" y="8789"/>
                    <a:pt x="29839" y="8810"/>
                  </a:cubicBezTo>
                  <a:cubicBezTo>
                    <a:pt x="29818" y="9166"/>
                    <a:pt x="29797" y="9542"/>
                    <a:pt x="29714" y="9898"/>
                  </a:cubicBezTo>
                  <a:lnTo>
                    <a:pt x="29630" y="10379"/>
                  </a:lnTo>
                  <a:cubicBezTo>
                    <a:pt x="29546" y="10379"/>
                    <a:pt x="29505" y="10337"/>
                    <a:pt x="29421" y="10337"/>
                  </a:cubicBezTo>
                  <a:cubicBezTo>
                    <a:pt x="29421" y="10323"/>
                    <a:pt x="29400" y="10308"/>
                    <a:pt x="29373" y="10308"/>
                  </a:cubicBezTo>
                  <a:cubicBezTo>
                    <a:pt x="29362" y="10308"/>
                    <a:pt x="29349" y="10310"/>
                    <a:pt x="29337" y="10316"/>
                  </a:cubicBezTo>
                  <a:cubicBezTo>
                    <a:pt x="29295" y="10316"/>
                    <a:pt x="29274" y="10296"/>
                    <a:pt x="29212" y="10296"/>
                  </a:cubicBezTo>
                  <a:cubicBezTo>
                    <a:pt x="29233" y="10128"/>
                    <a:pt x="29295" y="9961"/>
                    <a:pt x="29316" y="9793"/>
                  </a:cubicBezTo>
                  <a:cubicBezTo>
                    <a:pt x="29379" y="9396"/>
                    <a:pt x="29421" y="9019"/>
                    <a:pt x="29421" y="8643"/>
                  </a:cubicBezTo>
                  <a:cubicBezTo>
                    <a:pt x="29421" y="8632"/>
                    <a:pt x="29410" y="8627"/>
                    <a:pt x="29400" y="8627"/>
                  </a:cubicBezTo>
                  <a:cubicBezTo>
                    <a:pt x="29389" y="8627"/>
                    <a:pt x="29379" y="8632"/>
                    <a:pt x="29379" y="8643"/>
                  </a:cubicBezTo>
                  <a:cubicBezTo>
                    <a:pt x="29337" y="9082"/>
                    <a:pt x="29274" y="9500"/>
                    <a:pt x="29128" y="9919"/>
                  </a:cubicBezTo>
                  <a:cubicBezTo>
                    <a:pt x="29107" y="10024"/>
                    <a:pt x="29065" y="10128"/>
                    <a:pt x="29023" y="10275"/>
                  </a:cubicBezTo>
                  <a:cubicBezTo>
                    <a:pt x="28898" y="10233"/>
                    <a:pt x="28772" y="10212"/>
                    <a:pt x="28647" y="10170"/>
                  </a:cubicBezTo>
                  <a:cubicBezTo>
                    <a:pt x="28877" y="9438"/>
                    <a:pt x="29002" y="8622"/>
                    <a:pt x="29107" y="7868"/>
                  </a:cubicBezTo>
                  <a:cubicBezTo>
                    <a:pt x="29107" y="7847"/>
                    <a:pt x="29102" y="7837"/>
                    <a:pt x="29097" y="7837"/>
                  </a:cubicBezTo>
                  <a:cubicBezTo>
                    <a:pt x="29091" y="7837"/>
                    <a:pt x="29086" y="7847"/>
                    <a:pt x="29086" y="7868"/>
                  </a:cubicBezTo>
                  <a:cubicBezTo>
                    <a:pt x="29035" y="8173"/>
                    <a:pt x="28964" y="8478"/>
                    <a:pt x="28886" y="8784"/>
                  </a:cubicBezTo>
                  <a:lnTo>
                    <a:pt x="28886" y="8784"/>
                  </a:lnTo>
                  <a:cubicBezTo>
                    <a:pt x="28977" y="8339"/>
                    <a:pt x="28991" y="7931"/>
                    <a:pt x="28961" y="7534"/>
                  </a:cubicBezTo>
                  <a:close/>
                  <a:moveTo>
                    <a:pt x="38836" y="7157"/>
                  </a:moveTo>
                  <a:lnTo>
                    <a:pt x="38836" y="7157"/>
                  </a:lnTo>
                  <a:cubicBezTo>
                    <a:pt x="38606" y="8161"/>
                    <a:pt x="38230" y="9459"/>
                    <a:pt x="38502" y="10463"/>
                  </a:cubicBezTo>
                  <a:cubicBezTo>
                    <a:pt x="38083" y="10798"/>
                    <a:pt x="37665" y="11112"/>
                    <a:pt x="37246" y="11446"/>
                  </a:cubicBezTo>
                  <a:cubicBezTo>
                    <a:pt x="37246" y="11425"/>
                    <a:pt x="37267" y="11404"/>
                    <a:pt x="37267" y="11363"/>
                  </a:cubicBezTo>
                  <a:cubicBezTo>
                    <a:pt x="37372" y="10986"/>
                    <a:pt x="37476" y="10568"/>
                    <a:pt x="37539" y="10170"/>
                  </a:cubicBezTo>
                  <a:cubicBezTo>
                    <a:pt x="37644" y="9563"/>
                    <a:pt x="37686" y="8998"/>
                    <a:pt x="37686" y="8412"/>
                  </a:cubicBezTo>
                  <a:cubicBezTo>
                    <a:pt x="38062" y="7994"/>
                    <a:pt x="38439" y="7575"/>
                    <a:pt x="38836" y="7157"/>
                  </a:cubicBezTo>
                  <a:close/>
                  <a:moveTo>
                    <a:pt x="35238" y="10777"/>
                  </a:moveTo>
                  <a:lnTo>
                    <a:pt x="35238" y="10777"/>
                  </a:lnTo>
                  <a:cubicBezTo>
                    <a:pt x="35070" y="10986"/>
                    <a:pt x="34882" y="11153"/>
                    <a:pt x="34735" y="11363"/>
                  </a:cubicBezTo>
                  <a:lnTo>
                    <a:pt x="34505" y="11614"/>
                  </a:lnTo>
                  <a:cubicBezTo>
                    <a:pt x="34212" y="11321"/>
                    <a:pt x="33878" y="11049"/>
                    <a:pt x="33480" y="10902"/>
                  </a:cubicBezTo>
                  <a:cubicBezTo>
                    <a:pt x="34087" y="10902"/>
                    <a:pt x="34673" y="10881"/>
                    <a:pt x="35238" y="10777"/>
                  </a:cubicBezTo>
                  <a:close/>
                  <a:moveTo>
                    <a:pt x="28396" y="10170"/>
                  </a:moveTo>
                  <a:cubicBezTo>
                    <a:pt x="28458" y="10191"/>
                    <a:pt x="28479" y="10191"/>
                    <a:pt x="28521" y="10212"/>
                  </a:cubicBezTo>
                  <a:cubicBezTo>
                    <a:pt x="28500" y="10296"/>
                    <a:pt x="28479" y="10400"/>
                    <a:pt x="28479" y="10484"/>
                  </a:cubicBezTo>
                  <a:cubicBezTo>
                    <a:pt x="28465" y="10484"/>
                    <a:pt x="28479" y="10493"/>
                    <a:pt x="28503" y="10493"/>
                  </a:cubicBezTo>
                  <a:cubicBezTo>
                    <a:pt x="28514" y="10493"/>
                    <a:pt x="28528" y="10491"/>
                    <a:pt x="28542" y="10484"/>
                  </a:cubicBezTo>
                  <a:cubicBezTo>
                    <a:pt x="28563" y="10400"/>
                    <a:pt x="28584" y="10316"/>
                    <a:pt x="28647" y="10254"/>
                  </a:cubicBezTo>
                  <a:cubicBezTo>
                    <a:pt x="28772" y="10296"/>
                    <a:pt x="28898" y="10358"/>
                    <a:pt x="29065" y="10400"/>
                  </a:cubicBezTo>
                  <a:cubicBezTo>
                    <a:pt x="29065" y="10505"/>
                    <a:pt x="29086" y="10609"/>
                    <a:pt x="29191" y="10672"/>
                  </a:cubicBezTo>
                  <a:cubicBezTo>
                    <a:pt x="29201" y="10683"/>
                    <a:pt x="29222" y="10688"/>
                    <a:pt x="29243" y="10688"/>
                  </a:cubicBezTo>
                  <a:cubicBezTo>
                    <a:pt x="29264" y="10688"/>
                    <a:pt x="29285" y="10683"/>
                    <a:pt x="29295" y="10672"/>
                  </a:cubicBezTo>
                  <a:cubicBezTo>
                    <a:pt x="29630" y="11132"/>
                    <a:pt x="30069" y="11530"/>
                    <a:pt x="30572" y="11844"/>
                  </a:cubicBezTo>
                  <a:cubicBezTo>
                    <a:pt x="29714" y="11676"/>
                    <a:pt x="28877" y="11467"/>
                    <a:pt x="28040" y="11258"/>
                  </a:cubicBezTo>
                  <a:lnTo>
                    <a:pt x="28040" y="11091"/>
                  </a:lnTo>
                  <a:cubicBezTo>
                    <a:pt x="28040" y="11132"/>
                    <a:pt x="28040" y="11195"/>
                    <a:pt x="27998" y="11258"/>
                  </a:cubicBezTo>
                  <a:cubicBezTo>
                    <a:pt x="27935" y="11237"/>
                    <a:pt x="27831" y="11216"/>
                    <a:pt x="27747" y="11216"/>
                  </a:cubicBezTo>
                  <a:cubicBezTo>
                    <a:pt x="27998" y="10881"/>
                    <a:pt x="28207" y="10526"/>
                    <a:pt x="28396" y="10170"/>
                  </a:cubicBezTo>
                  <a:close/>
                  <a:moveTo>
                    <a:pt x="37602" y="8517"/>
                  </a:moveTo>
                  <a:lnTo>
                    <a:pt x="37602" y="8517"/>
                  </a:lnTo>
                  <a:cubicBezTo>
                    <a:pt x="37560" y="9563"/>
                    <a:pt x="37372" y="10588"/>
                    <a:pt x="37058" y="11614"/>
                  </a:cubicBezTo>
                  <a:cubicBezTo>
                    <a:pt x="36870" y="11760"/>
                    <a:pt x="36702" y="11886"/>
                    <a:pt x="36514" y="12053"/>
                  </a:cubicBezTo>
                  <a:cubicBezTo>
                    <a:pt x="36807" y="11132"/>
                    <a:pt x="37037" y="10254"/>
                    <a:pt x="36932" y="9312"/>
                  </a:cubicBezTo>
                  <a:cubicBezTo>
                    <a:pt x="37163" y="9040"/>
                    <a:pt x="37372" y="8789"/>
                    <a:pt x="37602" y="8517"/>
                  </a:cubicBezTo>
                  <a:close/>
                  <a:moveTo>
                    <a:pt x="40908" y="9040"/>
                  </a:moveTo>
                  <a:lnTo>
                    <a:pt x="40908" y="9040"/>
                  </a:lnTo>
                  <a:cubicBezTo>
                    <a:pt x="40699" y="9249"/>
                    <a:pt x="40510" y="9521"/>
                    <a:pt x="40364" y="9772"/>
                  </a:cubicBezTo>
                  <a:cubicBezTo>
                    <a:pt x="40029" y="10044"/>
                    <a:pt x="39736" y="10316"/>
                    <a:pt x="39422" y="10609"/>
                  </a:cubicBezTo>
                  <a:lnTo>
                    <a:pt x="39380" y="10609"/>
                  </a:lnTo>
                  <a:cubicBezTo>
                    <a:pt x="38648" y="11112"/>
                    <a:pt x="37853" y="11572"/>
                    <a:pt x="37058" y="12095"/>
                  </a:cubicBezTo>
                  <a:cubicBezTo>
                    <a:pt x="38334" y="11091"/>
                    <a:pt x="39652" y="10086"/>
                    <a:pt x="40908" y="9040"/>
                  </a:cubicBezTo>
                  <a:close/>
                  <a:moveTo>
                    <a:pt x="29400" y="10505"/>
                  </a:moveTo>
                  <a:lnTo>
                    <a:pt x="29714" y="10588"/>
                  </a:lnTo>
                  <a:lnTo>
                    <a:pt x="29714" y="10609"/>
                  </a:lnTo>
                  <a:cubicBezTo>
                    <a:pt x="29714" y="10641"/>
                    <a:pt x="29735" y="10656"/>
                    <a:pt x="29756" y="10656"/>
                  </a:cubicBezTo>
                  <a:cubicBezTo>
                    <a:pt x="29777" y="10656"/>
                    <a:pt x="29797" y="10641"/>
                    <a:pt x="29797" y="10609"/>
                  </a:cubicBezTo>
                  <a:lnTo>
                    <a:pt x="29797" y="10588"/>
                  </a:lnTo>
                  <a:cubicBezTo>
                    <a:pt x="30341" y="10714"/>
                    <a:pt x="30906" y="10777"/>
                    <a:pt x="31492" y="10798"/>
                  </a:cubicBezTo>
                  <a:cubicBezTo>
                    <a:pt x="32036" y="10819"/>
                    <a:pt x="32664" y="10881"/>
                    <a:pt x="33292" y="10881"/>
                  </a:cubicBezTo>
                  <a:cubicBezTo>
                    <a:pt x="33731" y="11049"/>
                    <a:pt x="34108" y="11321"/>
                    <a:pt x="34463" y="11635"/>
                  </a:cubicBezTo>
                  <a:cubicBezTo>
                    <a:pt x="34275" y="11823"/>
                    <a:pt x="34129" y="11990"/>
                    <a:pt x="33940" y="12179"/>
                  </a:cubicBezTo>
                  <a:cubicBezTo>
                    <a:pt x="32936" y="12053"/>
                    <a:pt x="31890" y="12053"/>
                    <a:pt x="30865" y="11886"/>
                  </a:cubicBezTo>
                  <a:cubicBezTo>
                    <a:pt x="30279" y="11572"/>
                    <a:pt x="29797" y="11153"/>
                    <a:pt x="29316" y="10630"/>
                  </a:cubicBezTo>
                  <a:cubicBezTo>
                    <a:pt x="29337" y="10609"/>
                    <a:pt x="29379" y="10568"/>
                    <a:pt x="29400" y="10505"/>
                  </a:cubicBezTo>
                  <a:close/>
                  <a:moveTo>
                    <a:pt x="36849" y="9354"/>
                  </a:moveTo>
                  <a:lnTo>
                    <a:pt x="36849" y="9354"/>
                  </a:lnTo>
                  <a:cubicBezTo>
                    <a:pt x="36870" y="10400"/>
                    <a:pt x="36535" y="11258"/>
                    <a:pt x="36242" y="12241"/>
                  </a:cubicBezTo>
                  <a:cubicBezTo>
                    <a:pt x="36179" y="12283"/>
                    <a:pt x="36116" y="12325"/>
                    <a:pt x="36033" y="12388"/>
                  </a:cubicBezTo>
                  <a:cubicBezTo>
                    <a:pt x="35886" y="12493"/>
                    <a:pt x="35761" y="12597"/>
                    <a:pt x="35593" y="12702"/>
                  </a:cubicBezTo>
                  <a:cubicBezTo>
                    <a:pt x="35677" y="12513"/>
                    <a:pt x="35719" y="12346"/>
                    <a:pt x="35782" y="12179"/>
                  </a:cubicBezTo>
                  <a:cubicBezTo>
                    <a:pt x="35991" y="11551"/>
                    <a:pt x="36095" y="10902"/>
                    <a:pt x="36116" y="10212"/>
                  </a:cubicBezTo>
                  <a:cubicBezTo>
                    <a:pt x="36347" y="9940"/>
                    <a:pt x="36619" y="9647"/>
                    <a:pt x="36849" y="9354"/>
                  </a:cubicBezTo>
                  <a:close/>
                  <a:moveTo>
                    <a:pt x="30111" y="12137"/>
                  </a:moveTo>
                  <a:cubicBezTo>
                    <a:pt x="30258" y="12179"/>
                    <a:pt x="30446" y="12200"/>
                    <a:pt x="30593" y="12241"/>
                  </a:cubicBezTo>
                  <a:cubicBezTo>
                    <a:pt x="30446" y="12493"/>
                    <a:pt x="30153" y="12681"/>
                    <a:pt x="29923" y="12911"/>
                  </a:cubicBezTo>
                  <a:cubicBezTo>
                    <a:pt x="30007" y="12660"/>
                    <a:pt x="30028" y="12388"/>
                    <a:pt x="30111" y="12137"/>
                  </a:cubicBezTo>
                  <a:close/>
                  <a:moveTo>
                    <a:pt x="29756" y="12053"/>
                  </a:moveTo>
                  <a:cubicBezTo>
                    <a:pt x="29839" y="12074"/>
                    <a:pt x="29902" y="12074"/>
                    <a:pt x="29965" y="12095"/>
                  </a:cubicBezTo>
                  <a:cubicBezTo>
                    <a:pt x="29923" y="12179"/>
                    <a:pt x="29902" y="12262"/>
                    <a:pt x="29902" y="12346"/>
                  </a:cubicBezTo>
                  <a:cubicBezTo>
                    <a:pt x="29818" y="12576"/>
                    <a:pt x="29693" y="12806"/>
                    <a:pt x="29546" y="13016"/>
                  </a:cubicBezTo>
                  <a:cubicBezTo>
                    <a:pt x="29630" y="12702"/>
                    <a:pt x="29714" y="12367"/>
                    <a:pt x="29756" y="12053"/>
                  </a:cubicBezTo>
                  <a:close/>
                  <a:moveTo>
                    <a:pt x="22138" y="14600"/>
                  </a:moveTo>
                  <a:cubicBezTo>
                    <a:pt x="22132" y="14602"/>
                    <a:pt x="22125" y="14604"/>
                    <a:pt x="22118" y="14606"/>
                  </a:cubicBezTo>
                  <a:cubicBezTo>
                    <a:pt x="22115" y="14714"/>
                    <a:pt x="22108" y="14823"/>
                    <a:pt x="22097" y="14932"/>
                  </a:cubicBezTo>
                  <a:lnTo>
                    <a:pt x="22097" y="14932"/>
                  </a:lnTo>
                  <a:cubicBezTo>
                    <a:pt x="22116" y="14823"/>
                    <a:pt x="22130" y="14713"/>
                    <a:pt x="22138" y="14600"/>
                  </a:cubicBezTo>
                  <a:close/>
                  <a:moveTo>
                    <a:pt x="18561" y="1675"/>
                  </a:moveTo>
                  <a:lnTo>
                    <a:pt x="18561" y="1675"/>
                  </a:lnTo>
                  <a:cubicBezTo>
                    <a:pt x="18331" y="1738"/>
                    <a:pt x="18059" y="1842"/>
                    <a:pt x="17850" y="1989"/>
                  </a:cubicBezTo>
                  <a:cubicBezTo>
                    <a:pt x="17737" y="2045"/>
                    <a:pt x="17811" y="2204"/>
                    <a:pt x="17918" y="2204"/>
                  </a:cubicBezTo>
                  <a:cubicBezTo>
                    <a:pt x="17930" y="2204"/>
                    <a:pt x="17942" y="2202"/>
                    <a:pt x="17955" y="2198"/>
                  </a:cubicBezTo>
                  <a:cubicBezTo>
                    <a:pt x="18723" y="1901"/>
                    <a:pt x="19527" y="1770"/>
                    <a:pt x="20348" y="1770"/>
                  </a:cubicBezTo>
                  <a:cubicBezTo>
                    <a:pt x="20801" y="1770"/>
                    <a:pt x="21260" y="1810"/>
                    <a:pt x="21721" y="1884"/>
                  </a:cubicBezTo>
                  <a:lnTo>
                    <a:pt x="21888" y="2031"/>
                  </a:lnTo>
                  <a:cubicBezTo>
                    <a:pt x="21922" y="2065"/>
                    <a:pt x="21956" y="2079"/>
                    <a:pt x="21987" y="2079"/>
                  </a:cubicBezTo>
                  <a:cubicBezTo>
                    <a:pt x="22052" y="2079"/>
                    <a:pt x="22104" y="2018"/>
                    <a:pt x="22118" y="1947"/>
                  </a:cubicBezTo>
                  <a:cubicBezTo>
                    <a:pt x="24378" y="2428"/>
                    <a:pt x="26512" y="3726"/>
                    <a:pt x="27726" y="5546"/>
                  </a:cubicBezTo>
                  <a:lnTo>
                    <a:pt x="27726" y="5567"/>
                  </a:lnTo>
                  <a:cubicBezTo>
                    <a:pt x="27852" y="6006"/>
                    <a:pt x="28082" y="6425"/>
                    <a:pt x="28375" y="6822"/>
                  </a:cubicBezTo>
                  <a:cubicBezTo>
                    <a:pt x="29860" y="11216"/>
                    <a:pt x="23186" y="14062"/>
                    <a:pt x="19775" y="14773"/>
                  </a:cubicBezTo>
                  <a:cubicBezTo>
                    <a:pt x="19577" y="14813"/>
                    <a:pt x="19379" y="14852"/>
                    <a:pt x="19145" y="14892"/>
                  </a:cubicBezTo>
                  <a:lnTo>
                    <a:pt x="19145" y="14892"/>
                  </a:lnTo>
                  <a:cubicBezTo>
                    <a:pt x="19163" y="14886"/>
                    <a:pt x="19176" y="14878"/>
                    <a:pt x="19189" y="14878"/>
                  </a:cubicBezTo>
                  <a:cubicBezTo>
                    <a:pt x="19273" y="14857"/>
                    <a:pt x="19252" y="14752"/>
                    <a:pt x="19168" y="14752"/>
                  </a:cubicBezTo>
                  <a:cubicBezTo>
                    <a:pt x="17952" y="14960"/>
                    <a:pt x="16717" y="15092"/>
                    <a:pt x="15492" y="15092"/>
                  </a:cubicBezTo>
                  <a:cubicBezTo>
                    <a:pt x="13514" y="15092"/>
                    <a:pt x="11562" y="14749"/>
                    <a:pt x="9753" y="13832"/>
                  </a:cubicBezTo>
                  <a:cubicBezTo>
                    <a:pt x="9355" y="13350"/>
                    <a:pt x="9104" y="12723"/>
                    <a:pt x="8999" y="11969"/>
                  </a:cubicBezTo>
                  <a:lnTo>
                    <a:pt x="8999" y="11969"/>
                  </a:lnTo>
                  <a:cubicBezTo>
                    <a:pt x="10472" y="13253"/>
                    <a:pt x="12251" y="13839"/>
                    <a:pt x="14098" y="13839"/>
                  </a:cubicBezTo>
                  <a:cubicBezTo>
                    <a:pt x="15111" y="13839"/>
                    <a:pt x="16145" y="13663"/>
                    <a:pt x="17160" y="13329"/>
                  </a:cubicBezTo>
                  <a:cubicBezTo>
                    <a:pt x="17201" y="13309"/>
                    <a:pt x="17201" y="13225"/>
                    <a:pt x="17160" y="13225"/>
                  </a:cubicBezTo>
                  <a:cubicBezTo>
                    <a:pt x="18750" y="12995"/>
                    <a:pt x="20277" y="12451"/>
                    <a:pt x="21679" y="11530"/>
                  </a:cubicBezTo>
                  <a:cubicBezTo>
                    <a:pt x="21784" y="11446"/>
                    <a:pt x="21909" y="11363"/>
                    <a:pt x="22014" y="11300"/>
                  </a:cubicBezTo>
                  <a:lnTo>
                    <a:pt x="22014" y="11300"/>
                  </a:lnTo>
                  <a:cubicBezTo>
                    <a:pt x="21240" y="12074"/>
                    <a:pt x="20403" y="12785"/>
                    <a:pt x="19461" y="13413"/>
                  </a:cubicBezTo>
                  <a:cubicBezTo>
                    <a:pt x="19432" y="13428"/>
                    <a:pt x="19444" y="13443"/>
                    <a:pt x="19461" y="13443"/>
                  </a:cubicBezTo>
                  <a:cubicBezTo>
                    <a:pt x="19468" y="13443"/>
                    <a:pt x="19476" y="13440"/>
                    <a:pt x="19482" y="13434"/>
                  </a:cubicBezTo>
                  <a:cubicBezTo>
                    <a:pt x="21072" y="12367"/>
                    <a:pt x="22495" y="11112"/>
                    <a:pt x="23751" y="9668"/>
                  </a:cubicBezTo>
                  <a:cubicBezTo>
                    <a:pt x="23939" y="9563"/>
                    <a:pt x="24002" y="9480"/>
                    <a:pt x="23981" y="9417"/>
                  </a:cubicBezTo>
                  <a:cubicBezTo>
                    <a:pt x="24064" y="9333"/>
                    <a:pt x="24148" y="9228"/>
                    <a:pt x="24211" y="9145"/>
                  </a:cubicBezTo>
                  <a:cubicBezTo>
                    <a:pt x="24287" y="9069"/>
                    <a:pt x="24219" y="8971"/>
                    <a:pt x="24129" y="8971"/>
                  </a:cubicBezTo>
                  <a:cubicBezTo>
                    <a:pt x="24095" y="8971"/>
                    <a:pt x="24057" y="8985"/>
                    <a:pt x="24023" y="9019"/>
                  </a:cubicBezTo>
                  <a:cubicBezTo>
                    <a:pt x="21554" y="11844"/>
                    <a:pt x="18206" y="13204"/>
                    <a:pt x="14481" y="13225"/>
                  </a:cubicBezTo>
                  <a:cubicBezTo>
                    <a:pt x="14440" y="13225"/>
                    <a:pt x="14440" y="13329"/>
                    <a:pt x="14481" y="13329"/>
                  </a:cubicBezTo>
                  <a:cubicBezTo>
                    <a:pt x="14756" y="13350"/>
                    <a:pt x="15027" y="13359"/>
                    <a:pt x="15295" y="13359"/>
                  </a:cubicBezTo>
                  <a:cubicBezTo>
                    <a:pt x="15862" y="13359"/>
                    <a:pt x="16417" y="13317"/>
                    <a:pt x="16971" y="13246"/>
                  </a:cubicBezTo>
                  <a:lnTo>
                    <a:pt x="16971" y="13246"/>
                  </a:lnTo>
                  <a:cubicBezTo>
                    <a:pt x="15973" y="13437"/>
                    <a:pt x="14974" y="13586"/>
                    <a:pt x="13969" y="13586"/>
                  </a:cubicBezTo>
                  <a:cubicBezTo>
                    <a:pt x="13541" y="13586"/>
                    <a:pt x="13113" y="13559"/>
                    <a:pt x="12682" y="13497"/>
                  </a:cubicBezTo>
                  <a:cubicBezTo>
                    <a:pt x="11301" y="13288"/>
                    <a:pt x="10087" y="12597"/>
                    <a:pt x="8958" y="11823"/>
                  </a:cubicBezTo>
                  <a:cubicBezTo>
                    <a:pt x="8958" y="11718"/>
                    <a:pt x="8937" y="11635"/>
                    <a:pt x="8937" y="11530"/>
                  </a:cubicBezTo>
                  <a:cubicBezTo>
                    <a:pt x="8853" y="9228"/>
                    <a:pt x="10318" y="6906"/>
                    <a:pt x="11740" y="5190"/>
                  </a:cubicBezTo>
                  <a:cubicBezTo>
                    <a:pt x="13498" y="3140"/>
                    <a:pt x="15904" y="1884"/>
                    <a:pt x="18561" y="1675"/>
                  </a:cubicBezTo>
                  <a:close/>
                  <a:moveTo>
                    <a:pt x="10004" y="14125"/>
                  </a:moveTo>
                  <a:lnTo>
                    <a:pt x="10004" y="14125"/>
                  </a:lnTo>
                  <a:cubicBezTo>
                    <a:pt x="11196" y="14878"/>
                    <a:pt x="12661" y="15296"/>
                    <a:pt x="14147" y="15422"/>
                  </a:cubicBezTo>
                  <a:cubicBezTo>
                    <a:pt x="12535" y="15380"/>
                    <a:pt x="11008" y="15024"/>
                    <a:pt x="10004" y="14125"/>
                  </a:cubicBezTo>
                  <a:close/>
                  <a:moveTo>
                    <a:pt x="19503" y="15234"/>
                  </a:moveTo>
                  <a:lnTo>
                    <a:pt x="19357" y="15798"/>
                  </a:lnTo>
                  <a:cubicBezTo>
                    <a:pt x="19085" y="15757"/>
                    <a:pt x="18833" y="15736"/>
                    <a:pt x="18603" y="15715"/>
                  </a:cubicBezTo>
                  <a:cubicBezTo>
                    <a:pt x="18561" y="15715"/>
                    <a:pt x="18603" y="15715"/>
                    <a:pt x="18603" y="15694"/>
                  </a:cubicBezTo>
                  <a:cubicBezTo>
                    <a:pt x="18708" y="15547"/>
                    <a:pt x="18813" y="15422"/>
                    <a:pt x="18959" y="15338"/>
                  </a:cubicBezTo>
                  <a:cubicBezTo>
                    <a:pt x="19147" y="15317"/>
                    <a:pt x="19336" y="15296"/>
                    <a:pt x="19503" y="15234"/>
                  </a:cubicBezTo>
                  <a:close/>
                  <a:moveTo>
                    <a:pt x="20005" y="15171"/>
                  </a:moveTo>
                  <a:lnTo>
                    <a:pt x="20005" y="15171"/>
                  </a:lnTo>
                  <a:cubicBezTo>
                    <a:pt x="19922" y="15401"/>
                    <a:pt x="19901" y="15652"/>
                    <a:pt x="19880" y="15924"/>
                  </a:cubicBezTo>
                  <a:cubicBezTo>
                    <a:pt x="19691" y="15882"/>
                    <a:pt x="19545" y="15861"/>
                    <a:pt x="19357" y="15840"/>
                  </a:cubicBezTo>
                  <a:cubicBezTo>
                    <a:pt x="19482" y="15631"/>
                    <a:pt x="19503" y="15422"/>
                    <a:pt x="19566" y="15234"/>
                  </a:cubicBezTo>
                  <a:cubicBezTo>
                    <a:pt x="19712" y="15213"/>
                    <a:pt x="19880" y="15192"/>
                    <a:pt x="20005" y="15171"/>
                  </a:cubicBezTo>
                  <a:close/>
                  <a:moveTo>
                    <a:pt x="18854" y="15380"/>
                  </a:moveTo>
                  <a:cubicBezTo>
                    <a:pt x="18771" y="15422"/>
                    <a:pt x="18687" y="15506"/>
                    <a:pt x="18582" y="15547"/>
                  </a:cubicBezTo>
                  <a:cubicBezTo>
                    <a:pt x="18520" y="15610"/>
                    <a:pt x="18457" y="15652"/>
                    <a:pt x="18373" y="15715"/>
                  </a:cubicBezTo>
                  <a:cubicBezTo>
                    <a:pt x="18232" y="15706"/>
                    <a:pt x="18091" y="15702"/>
                    <a:pt x="17952" y="15702"/>
                  </a:cubicBezTo>
                  <a:cubicBezTo>
                    <a:pt x="17037" y="15702"/>
                    <a:pt x="16164" y="15886"/>
                    <a:pt x="15402" y="16322"/>
                  </a:cubicBezTo>
                  <a:cubicBezTo>
                    <a:pt x="15465" y="16133"/>
                    <a:pt x="15486" y="15945"/>
                    <a:pt x="15486" y="15757"/>
                  </a:cubicBezTo>
                  <a:cubicBezTo>
                    <a:pt x="16113" y="15715"/>
                    <a:pt x="16741" y="15652"/>
                    <a:pt x="17306" y="15589"/>
                  </a:cubicBezTo>
                  <a:cubicBezTo>
                    <a:pt x="17620" y="15547"/>
                    <a:pt x="17955" y="15506"/>
                    <a:pt x="18289" y="15443"/>
                  </a:cubicBezTo>
                  <a:lnTo>
                    <a:pt x="18289" y="15443"/>
                  </a:lnTo>
                  <a:cubicBezTo>
                    <a:pt x="18248" y="15506"/>
                    <a:pt x="18227" y="15526"/>
                    <a:pt x="18206" y="15610"/>
                  </a:cubicBezTo>
                  <a:lnTo>
                    <a:pt x="18248" y="15610"/>
                  </a:lnTo>
                  <a:cubicBezTo>
                    <a:pt x="18248" y="15526"/>
                    <a:pt x="18310" y="15506"/>
                    <a:pt x="18331" y="15443"/>
                  </a:cubicBezTo>
                  <a:cubicBezTo>
                    <a:pt x="18520" y="15422"/>
                    <a:pt x="18666" y="15401"/>
                    <a:pt x="18854" y="15380"/>
                  </a:cubicBezTo>
                  <a:close/>
                  <a:moveTo>
                    <a:pt x="23374" y="14166"/>
                  </a:moveTo>
                  <a:lnTo>
                    <a:pt x="23374" y="14166"/>
                  </a:lnTo>
                  <a:cubicBezTo>
                    <a:pt x="23144" y="15024"/>
                    <a:pt x="22746" y="15840"/>
                    <a:pt x="22516" y="16698"/>
                  </a:cubicBezTo>
                  <a:cubicBezTo>
                    <a:pt x="22265" y="16594"/>
                    <a:pt x="21993" y="16489"/>
                    <a:pt x="21700" y="16384"/>
                  </a:cubicBezTo>
                  <a:cubicBezTo>
                    <a:pt x="21924" y="15937"/>
                    <a:pt x="22048" y="15434"/>
                    <a:pt x="22097" y="14932"/>
                  </a:cubicBezTo>
                  <a:lnTo>
                    <a:pt x="22097" y="14932"/>
                  </a:lnTo>
                  <a:cubicBezTo>
                    <a:pt x="22012" y="15419"/>
                    <a:pt x="21828" y="15867"/>
                    <a:pt x="21658" y="16342"/>
                  </a:cubicBezTo>
                  <a:cubicBezTo>
                    <a:pt x="21554" y="16301"/>
                    <a:pt x="21449" y="16259"/>
                    <a:pt x="21323" y="16238"/>
                  </a:cubicBezTo>
                  <a:cubicBezTo>
                    <a:pt x="21428" y="15861"/>
                    <a:pt x="21470" y="15443"/>
                    <a:pt x="21574" y="15087"/>
                  </a:cubicBezTo>
                  <a:cubicBezTo>
                    <a:pt x="21564" y="15087"/>
                    <a:pt x="21538" y="15082"/>
                    <a:pt x="21514" y="15082"/>
                  </a:cubicBezTo>
                  <a:cubicBezTo>
                    <a:pt x="21491" y="15082"/>
                    <a:pt x="21470" y="15087"/>
                    <a:pt x="21470" y="15108"/>
                  </a:cubicBezTo>
                  <a:cubicBezTo>
                    <a:pt x="21344" y="15443"/>
                    <a:pt x="21177" y="15840"/>
                    <a:pt x="21114" y="16217"/>
                  </a:cubicBezTo>
                  <a:cubicBezTo>
                    <a:pt x="20968" y="16154"/>
                    <a:pt x="20821" y="16133"/>
                    <a:pt x="20696" y="16070"/>
                  </a:cubicBezTo>
                  <a:cubicBezTo>
                    <a:pt x="20696" y="15757"/>
                    <a:pt x="20696" y="15422"/>
                    <a:pt x="20800" y="15108"/>
                  </a:cubicBezTo>
                  <a:cubicBezTo>
                    <a:pt x="20800" y="15093"/>
                    <a:pt x="20779" y="15078"/>
                    <a:pt x="20760" y="15078"/>
                  </a:cubicBezTo>
                  <a:cubicBezTo>
                    <a:pt x="20752" y="15078"/>
                    <a:pt x="20744" y="15081"/>
                    <a:pt x="20738" y="15087"/>
                  </a:cubicBezTo>
                  <a:cubicBezTo>
                    <a:pt x="20633" y="15380"/>
                    <a:pt x="20570" y="15694"/>
                    <a:pt x="20549" y="16029"/>
                  </a:cubicBezTo>
                  <a:cubicBezTo>
                    <a:pt x="20403" y="15966"/>
                    <a:pt x="20214" y="15945"/>
                    <a:pt x="20047" y="15924"/>
                  </a:cubicBezTo>
                  <a:cubicBezTo>
                    <a:pt x="20047" y="15652"/>
                    <a:pt x="20089" y="15401"/>
                    <a:pt x="20131" y="15108"/>
                  </a:cubicBezTo>
                  <a:cubicBezTo>
                    <a:pt x="20779" y="14982"/>
                    <a:pt x="21470" y="14794"/>
                    <a:pt x="22139" y="14585"/>
                  </a:cubicBezTo>
                  <a:lnTo>
                    <a:pt x="22139" y="14585"/>
                  </a:lnTo>
                  <a:cubicBezTo>
                    <a:pt x="22139" y="14590"/>
                    <a:pt x="22139" y="14595"/>
                    <a:pt x="22138" y="14600"/>
                  </a:cubicBezTo>
                  <a:lnTo>
                    <a:pt x="22138" y="14600"/>
                  </a:lnTo>
                  <a:cubicBezTo>
                    <a:pt x="22550" y="14476"/>
                    <a:pt x="22962" y="14352"/>
                    <a:pt x="23374" y="14166"/>
                  </a:cubicBezTo>
                  <a:close/>
                  <a:moveTo>
                    <a:pt x="27621" y="11363"/>
                  </a:moveTo>
                  <a:cubicBezTo>
                    <a:pt x="27747" y="11425"/>
                    <a:pt x="27852" y="11467"/>
                    <a:pt x="27977" y="11488"/>
                  </a:cubicBezTo>
                  <a:cubicBezTo>
                    <a:pt x="27831" y="12576"/>
                    <a:pt x="27349" y="13581"/>
                    <a:pt x="27203" y="14669"/>
                  </a:cubicBezTo>
                  <a:cubicBezTo>
                    <a:pt x="27203" y="14683"/>
                    <a:pt x="27223" y="14707"/>
                    <a:pt x="27249" y="14707"/>
                  </a:cubicBezTo>
                  <a:cubicBezTo>
                    <a:pt x="27261" y="14707"/>
                    <a:pt x="27274" y="14702"/>
                    <a:pt x="27287" y="14689"/>
                  </a:cubicBezTo>
                  <a:cubicBezTo>
                    <a:pt x="27433" y="14480"/>
                    <a:pt x="27559" y="14250"/>
                    <a:pt x="27726" y="14062"/>
                  </a:cubicBezTo>
                  <a:cubicBezTo>
                    <a:pt x="27726" y="14041"/>
                    <a:pt x="27726" y="14041"/>
                    <a:pt x="27705" y="14041"/>
                  </a:cubicBezTo>
                  <a:cubicBezTo>
                    <a:pt x="27652" y="14076"/>
                    <a:pt x="27388" y="14458"/>
                    <a:pt x="27334" y="14458"/>
                  </a:cubicBezTo>
                  <a:cubicBezTo>
                    <a:pt x="27325" y="14458"/>
                    <a:pt x="27322" y="14446"/>
                    <a:pt x="27328" y="14417"/>
                  </a:cubicBezTo>
                  <a:cubicBezTo>
                    <a:pt x="27412" y="14041"/>
                    <a:pt x="27517" y="13622"/>
                    <a:pt x="27621" y="13225"/>
                  </a:cubicBezTo>
                  <a:cubicBezTo>
                    <a:pt x="27768" y="12639"/>
                    <a:pt x="27935" y="12074"/>
                    <a:pt x="28019" y="11488"/>
                  </a:cubicBezTo>
                  <a:cubicBezTo>
                    <a:pt x="28542" y="11676"/>
                    <a:pt x="29086" y="11865"/>
                    <a:pt x="29630" y="12011"/>
                  </a:cubicBezTo>
                  <a:cubicBezTo>
                    <a:pt x="29484" y="12430"/>
                    <a:pt x="29295" y="12827"/>
                    <a:pt x="29065" y="13204"/>
                  </a:cubicBezTo>
                  <a:cubicBezTo>
                    <a:pt x="28919" y="13413"/>
                    <a:pt x="28751" y="13581"/>
                    <a:pt x="28563" y="13769"/>
                  </a:cubicBezTo>
                  <a:cubicBezTo>
                    <a:pt x="28688" y="13643"/>
                    <a:pt x="28709" y="13267"/>
                    <a:pt x="28814" y="13120"/>
                  </a:cubicBezTo>
                  <a:cubicBezTo>
                    <a:pt x="28814" y="13099"/>
                    <a:pt x="28814" y="13099"/>
                    <a:pt x="28793" y="13099"/>
                  </a:cubicBezTo>
                  <a:cubicBezTo>
                    <a:pt x="28605" y="13329"/>
                    <a:pt x="28584" y="13622"/>
                    <a:pt x="28458" y="13853"/>
                  </a:cubicBezTo>
                  <a:cubicBezTo>
                    <a:pt x="28442" y="13868"/>
                    <a:pt x="28463" y="13908"/>
                    <a:pt x="28483" y="13908"/>
                  </a:cubicBezTo>
                  <a:cubicBezTo>
                    <a:pt x="28489" y="13908"/>
                    <a:pt x="28495" y="13904"/>
                    <a:pt x="28500" y="13894"/>
                  </a:cubicBezTo>
                  <a:cubicBezTo>
                    <a:pt x="28981" y="13539"/>
                    <a:pt x="29233" y="13037"/>
                    <a:pt x="29484" y="12513"/>
                  </a:cubicBezTo>
                  <a:lnTo>
                    <a:pt x="29484" y="12513"/>
                  </a:lnTo>
                  <a:cubicBezTo>
                    <a:pt x="29379" y="12848"/>
                    <a:pt x="29295" y="13162"/>
                    <a:pt x="29191" y="13518"/>
                  </a:cubicBezTo>
                  <a:cubicBezTo>
                    <a:pt x="29173" y="13605"/>
                    <a:pt x="29258" y="13794"/>
                    <a:pt x="29310" y="13794"/>
                  </a:cubicBezTo>
                  <a:cubicBezTo>
                    <a:pt x="29321" y="13794"/>
                    <a:pt x="29330" y="13786"/>
                    <a:pt x="29337" y="13769"/>
                  </a:cubicBezTo>
                  <a:lnTo>
                    <a:pt x="29337" y="13748"/>
                  </a:lnTo>
                  <a:cubicBezTo>
                    <a:pt x="29484" y="13539"/>
                    <a:pt x="29609" y="13246"/>
                    <a:pt x="29714" y="13037"/>
                  </a:cubicBezTo>
                  <a:lnTo>
                    <a:pt x="29714" y="13037"/>
                  </a:lnTo>
                  <a:cubicBezTo>
                    <a:pt x="29693" y="13120"/>
                    <a:pt x="29651" y="13162"/>
                    <a:pt x="29630" y="13246"/>
                  </a:cubicBezTo>
                  <a:cubicBezTo>
                    <a:pt x="29619" y="13303"/>
                    <a:pt x="29658" y="13335"/>
                    <a:pt x="29706" y="13335"/>
                  </a:cubicBezTo>
                  <a:cubicBezTo>
                    <a:pt x="29745" y="13335"/>
                    <a:pt x="29790" y="13314"/>
                    <a:pt x="29818" y="13267"/>
                  </a:cubicBezTo>
                  <a:cubicBezTo>
                    <a:pt x="29965" y="12953"/>
                    <a:pt x="30237" y="12723"/>
                    <a:pt x="30467" y="12472"/>
                  </a:cubicBezTo>
                  <a:cubicBezTo>
                    <a:pt x="30527" y="12397"/>
                    <a:pt x="30598" y="12235"/>
                    <a:pt x="30625" y="12235"/>
                  </a:cubicBezTo>
                  <a:cubicBezTo>
                    <a:pt x="30636" y="12235"/>
                    <a:pt x="30640" y="12260"/>
                    <a:pt x="30634" y="12325"/>
                  </a:cubicBezTo>
                  <a:lnTo>
                    <a:pt x="30634" y="12785"/>
                  </a:lnTo>
                  <a:cubicBezTo>
                    <a:pt x="30634" y="12806"/>
                    <a:pt x="30650" y="12817"/>
                    <a:pt x="30666" y="12817"/>
                  </a:cubicBezTo>
                  <a:cubicBezTo>
                    <a:pt x="30681" y="12817"/>
                    <a:pt x="30697" y="12806"/>
                    <a:pt x="30697" y="12785"/>
                  </a:cubicBezTo>
                  <a:lnTo>
                    <a:pt x="30697" y="12262"/>
                  </a:lnTo>
                  <a:cubicBezTo>
                    <a:pt x="30990" y="12304"/>
                    <a:pt x="31304" y="12367"/>
                    <a:pt x="31597" y="12409"/>
                  </a:cubicBezTo>
                  <a:cubicBezTo>
                    <a:pt x="30446" y="12953"/>
                    <a:pt x="29379" y="13853"/>
                    <a:pt x="28291" y="14501"/>
                  </a:cubicBezTo>
                  <a:cubicBezTo>
                    <a:pt x="26659" y="15506"/>
                    <a:pt x="24985" y="16259"/>
                    <a:pt x="23207" y="16970"/>
                  </a:cubicBezTo>
                  <a:cubicBezTo>
                    <a:pt x="23165" y="16970"/>
                    <a:pt x="23165" y="16991"/>
                    <a:pt x="23165" y="17012"/>
                  </a:cubicBezTo>
                  <a:lnTo>
                    <a:pt x="22788" y="16866"/>
                  </a:lnTo>
                  <a:cubicBezTo>
                    <a:pt x="22893" y="16782"/>
                    <a:pt x="22955" y="16698"/>
                    <a:pt x="23060" y="16573"/>
                  </a:cubicBezTo>
                  <a:cubicBezTo>
                    <a:pt x="23096" y="16536"/>
                    <a:pt x="23070" y="16485"/>
                    <a:pt x="23049" y="16485"/>
                  </a:cubicBezTo>
                  <a:cubicBezTo>
                    <a:pt x="23045" y="16485"/>
                    <a:pt x="23042" y="16486"/>
                    <a:pt x="23039" y="16489"/>
                  </a:cubicBezTo>
                  <a:cubicBezTo>
                    <a:pt x="22955" y="16573"/>
                    <a:pt x="22851" y="16656"/>
                    <a:pt x="22725" y="16677"/>
                  </a:cubicBezTo>
                  <a:cubicBezTo>
                    <a:pt x="23018" y="15840"/>
                    <a:pt x="23332" y="15003"/>
                    <a:pt x="23479" y="14125"/>
                  </a:cubicBezTo>
                  <a:cubicBezTo>
                    <a:pt x="23771" y="14020"/>
                    <a:pt x="24043" y="13873"/>
                    <a:pt x="24315" y="13748"/>
                  </a:cubicBezTo>
                  <a:lnTo>
                    <a:pt x="24315" y="13748"/>
                  </a:lnTo>
                  <a:cubicBezTo>
                    <a:pt x="24002" y="14564"/>
                    <a:pt x="23625" y="15338"/>
                    <a:pt x="23437" y="16175"/>
                  </a:cubicBezTo>
                  <a:cubicBezTo>
                    <a:pt x="23422" y="16234"/>
                    <a:pt x="23480" y="16293"/>
                    <a:pt x="23531" y="16293"/>
                  </a:cubicBezTo>
                  <a:cubicBezTo>
                    <a:pt x="23551" y="16293"/>
                    <a:pt x="23571" y="16283"/>
                    <a:pt x="23583" y="16259"/>
                  </a:cubicBezTo>
                  <a:cubicBezTo>
                    <a:pt x="23792" y="16008"/>
                    <a:pt x="23960" y="15715"/>
                    <a:pt x="24169" y="15443"/>
                  </a:cubicBezTo>
                  <a:cubicBezTo>
                    <a:pt x="24184" y="15428"/>
                    <a:pt x="24167" y="15413"/>
                    <a:pt x="24141" y="15413"/>
                  </a:cubicBezTo>
                  <a:cubicBezTo>
                    <a:pt x="24131" y="15413"/>
                    <a:pt x="24118" y="15416"/>
                    <a:pt x="24106" y="15422"/>
                  </a:cubicBezTo>
                  <a:cubicBezTo>
                    <a:pt x="23981" y="15547"/>
                    <a:pt x="23876" y="15694"/>
                    <a:pt x="23771" y="15819"/>
                  </a:cubicBezTo>
                  <a:cubicBezTo>
                    <a:pt x="24043" y="15108"/>
                    <a:pt x="24274" y="14397"/>
                    <a:pt x="24483" y="13685"/>
                  </a:cubicBezTo>
                  <a:cubicBezTo>
                    <a:pt x="24776" y="13560"/>
                    <a:pt x="25027" y="13413"/>
                    <a:pt x="25299" y="13267"/>
                  </a:cubicBezTo>
                  <a:lnTo>
                    <a:pt x="25299" y="13267"/>
                  </a:lnTo>
                  <a:cubicBezTo>
                    <a:pt x="24985" y="14083"/>
                    <a:pt x="24629" y="14899"/>
                    <a:pt x="24399" y="15736"/>
                  </a:cubicBezTo>
                  <a:cubicBezTo>
                    <a:pt x="24399" y="15783"/>
                    <a:pt x="24432" y="15810"/>
                    <a:pt x="24461" y="15810"/>
                  </a:cubicBezTo>
                  <a:cubicBezTo>
                    <a:pt x="24484" y="15810"/>
                    <a:pt x="24504" y="15793"/>
                    <a:pt x="24504" y="15757"/>
                  </a:cubicBezTo>
                  <a:cubicBezTo>
                    <a:pt x="24525" y="15715"/>
                    <a:pt x="24525" y="15652"/>
                    <a:pt x="24567" y="15610"/>
                  </a:cubicBezTo>
                  <a:cubicBezTo>
                    <a:pt x="24608" y="15464"/>
                    <a:pt x="24692" y="15359"/>
                    <a:pt x="24797" y="15296"/>
                  </a:cubicBezTo>
                  <a:cubicBezTo>
                    <a:pt x="24814" y="15262"/>
                    <a:pt x="24789" y="15228"/>
                    <a:pt x="24757" y="15228"/>
                  </a:cubicBezTo>
                  <a:cubicBezTo>
                    <a:pt x="24749" y="15228"/>
                    <a:pt x="24742" y="15230"/>
                    <a:pt x="24734" y="15234"/>
                  </a:cubicBezTo>
                  <a:lnTo>
                    <a:pt x="24671" y="15317"/>
                  </a:lnTo>
                  <a:cubicBezTo>
                    <a:pt x="24901" y="14606"/>
                    <a:pt x="25194" y="13894"/>
                    <a:pt x="25424" y="13162"/>
                  </a:cubicBezTo>
                  <a:cubicBezTo>
                    <a:pt x="25634" y="13037"/>
                    <a:pt x="25843" y="12911"/>
                    <a:pt x="26031" y="12785"/>
                  </a:cubicBezTo>
                  <a:lnTo>
                    <a:pt x="26031" y="12785"/>
                  </a:lnTo>
                  <a:cubicBezTo>
                    <a:pt x="25822" y="13434"/>
                    <a:pt x="25529" y="14041"/>
                    <a:pt x="25257" y="14669"/>
                  </a:cubicBezTo>
                  <a:cubicBezTo>
                    <a:pt x="25194" y="14878"/>
                    <a:pt x="24713" y="15652"/>
                    <a:pt x="24901" y="15924"/>
                  </a:cubicBezTo>
                  <a:cubicBezTo>
                    <a:pt x="24907" y="15930"/>
                    <a:pt x="24916" y="15932"/>
                    <a:pt x="24924" y="15932"/>
                  </a:cubicBezTo>
                  <a:cubicBezTo>
                    <a:pt x="24948" y="15932"/>
                    <a:pt x="24974" y="15913"/>
                    <a:pt x="24943" y="15882"/>
                  </a:cubicBezTo>
                  <a:cubicBezTo>
                    <a:pt x="24839" y="15506"/>
                    <a:pt x="25403" y="14627"/>
                    <a:pt x="25529" y="14271"/>
                  </a:cubicBezTo>
                  <a:cubicBezTo>
                    <a:pt x="25717" y="13769"/>
                    <a:pt x="25927" y="13267"/>
                    <a:pt x="26073" y="12744"/>
                  </a:cubicBezTo>
                  <a:cubicBezTo>
                    <a:pt x="26282" y="12597"/>
                    <a:pt x="26492" y="12430"/>
                    <a:pt x="26680" y="12283"/>
                  </a:cubicBezTo>
                  <a:lnTo>
                    <a:pt x="26680" y="12283"/>
                  </a:lnTo>
                  <a:cubicBezTo>
                    <a:pt x="26512" y="13518"/>
                    <a:pt x="25864" y="14522"/>
                    <a:pt x="25613" y="15736"/>
                  </a:cubicBezTo>
                  <a:cubicBezTo>
                    <a:pt x="25588" y="15797"/>
                    <a:pt x="25628" y="15829"/>
                    <a:pt x="25673" y="15829"/>
                  </a:cubicBezTo>
                  <a:cubicBezTo>
                    <a:pt x="25706" y="15829"/>
                    <a:pt x="25742" y="15812"/>
                    <a:pt x="25759" y="15778"/>
                  </a:cubicBezTo>
                  <a:cubicBezTo>
                    <a:pt x="26366" y="14731"/>
                    <a:pt x="26805" y="13371"/>
                    <a:pt x="26826" y="12158"/>
                  </a:cubicBezTo>
                  <a:cubicBezTo>
                    <a:pt x="27015" y="11990"/>
                    <a:pt x="27182" y="11844"/>
                    <a:pt x="27328" y="11656"/>
                  </a:cubicBezTo>
                  <a:lnTo>
                    <a:pt x="27328" y="11656"/>
                  </a:lnTo>
                  <a:cubicBezTo>
                    <a:pt x="27203" y="12744"/>
                    <a:pt x="26805" y="13873"/>
                    <a:pt x="26889" y="14982"/>
                  </a:cubicBezTo>
                  <a:cubicBezTo>
                    <a:pt x="26889" y="15003"/>
                    <a:pt x="26910" y="15014"/>
                    <a:pt x="26931" y="15014"/>
                  </a:cubicBezTo>
                  <a:cubicBezTo>
                    <a:pt x="26952" y="15014"/>
                    <a:pt x="26973" y="15003"/>
                    <a:pt x="26973" y="14982"/>
                  </a:cubicBezTo>
                  <a:cubicBezTo>
                    <a:pt x="27119" y="13853"/>
                    <a:pt x="27349" y="12702"/>
                    <a:pt x="27412" y="11572"/>
                  </a:cubicBezTo>
                  <a:cubicBezTo>
                    <a:pt x="27496" y="11488"/>
                    <a:pt x="27538" y="11425"/>
                    <a:pt x="27621" y="11363"/>
                  </a:cubicBezTo>
                  <a:close/>
                  <a:moveTo>
                    <a:pt x="42038" y="17326"/>
                  </a:moveTo>
                  <a:lnTo>
                    <a:pt x="42498" y="17640"/>
                  </a:lnTo>
                  <a:cubicBezTo>
                    <a:pt x="42686" y="17786"/>
                    <a:pt x="42833" y="17870"/>
                    <a:pt x="43000" y="18016"/>
                  </a:cubicBezTo>
                  <a:cubicBezTo>
                    <a:pt x="42937" y="18184"/>
                    <a:pt x="42875" y="18330"/>
                    <a:pt x="42791" y="18498"/>
                  </a:cubicBezTo>
                  <a:cubicBezTo>
                    <a:pt x="42772" y="18479"/>
                    <a:pt x="42754" y="18473"/>
                    <a:pt x="42736" y="18473"/>
                  </a:cubicBezTo>
                  <a:cubicBezTo>
                    <a:pt x="42707" y="18473"/>
                    <a:pt x="42680" y="18488"/>
                    <a:pt x="42654" y="18488"/>
                  </a:cubicBezTo>
                  <a:cubicBezTo>
                    <a:pt x="42607" y="18488"/>
                    <a:pt x="42563" y="18439"/>
                    <a:pt x="42519" y="18163"/>
                  </a:cubicBezTo>
                  <a:cubicBezTo>
                    <a:pt x="42373" y="17912"/>
                    <a:pt x="42184" y="17744"/>
                    <a:pt x="41996" y="17514"/>
                  </a:cubicBezTo>
                  <a:cubicBezTo>
                    <a:pt x="41996" y="17430"/>
                    <a:pt x="42038" y="17389"/>
                    <a:pt x="42038" y="17326"/>
                  </a:cubicBezTo>
                  <a:close/>
                  <a:moveTo>
                    <a:pt x="32204" y="12472"/>
                  </a:moveTo>
                  <a:cubicBezTo>
                    <a:pt x="32465" y="12493"/>
                    <a:pt x="32716" y="12503"/>
                    <a:pt x="32962" y="12503"/>
                  </a:cubicBezTo>
                  <a:cubicBezTo>
                    <a:pt x="33208" y="12503"/>
                    <a:pt x="33449" y="12493"/>
                    <a:pt x="33689" y="12472"/>
                  </a:cubicBezTo>
                  <a:lnTo>
                    <a:pt x="33689" y="12472"/>
                  </a:lnTo>
                  <a:cubicBezTo>
                    <a:pt x="32538" y="13601"/>
                    <a:pt x="31304" y="14564"/>
                    <a:pt x="29944" y="15526"/>
                  </a:cubicBezTo>
                  <a:cubicBezTo>
                    <a:pt x="28584" y="16489"/>
                    <a:pt x="27182" y="17493"/>
                    <a:pt x="26261" y="18895"/>
                  </a:cubicBezTo>
                  <a:cubicBezTo>
                    <a:pt x="25571" y="18330"/>
                    <a:pt x="24818" y="17828"/>
                    <a:pt x="24064" y="17410"/>
                  </a:cubicBezTo>
                  <a:cubicBezTo>
                    <a:pt x="23792" y="17284"/>
                    <a:pt x="23541" y="17158"/>
                    <a:pt x="23248" y="17012"/>
                  </a:cubicBezTo>
                  <a:cubicBezTo>
                    <a:pt x="24901" y="16886"/>
                    <a:pt x="26450" y="15966"/>
                    <a:pt x="27852" y="15171"/>
                  </a:cubicBezTo>
                  <a:cubicBezTo>
                    <a:pt x="29274" y="14355"/>
                    <a:pt x="30948" y="13539"/>
                    <a:pt x="32204" y="12472"/>
                  </a:cubicBezTo>
                  <a:close/>
                  <a:moveTo>
                    <a:pt x="43042" y="18058"/>
                  </a:moveTo>
                  <a:cubicBezTo>
                    <a:pt x="43126" y="18100"/>
                    <a:pt x="43209" y="18163"/>
                    <a:pt x="43251" y="18226"/>
                  </a:cubicBezTo>
                  <a:cubicBezTo>
                    <a:pt x="43230" y="18477"/>
                    <a:pt x="43230" y="18749"/>
                    <a:pt x="43230" y="19000"/>
                  </a:cubicBezTo>
                  <a:lnTo>
                    <a:pt x="43147" y="18937"/>
                  </a:lnTo>
                  <a:cubicBezTo>
                    <a:pt x="43042" y="18832"/>
                    <a:pt x="42979" y="18728"/>
                    <a:pt x="42875" y="18623"/>
                  </a:cubicBezTo>
                  <a:cubicBezTo>
                    <a:pt x="42917" y="18435"/>
                    <a:pt x="43000" y="18247"/>
                    <a:pt x="43042" y="18058"/>
                  </a:cubicBezTo>
                  <a:close/>
                  <a:moveTo>
                    <a:pt x="36033" y="10337"/>
                  </a:moveTo>
                  <a:lnTo>
                    <a:pt x="36033" y="10337"/>
                  </a:lnTo>
                  <a:cubicBezTo>
                    <a:pt x="35970" y="11258"/>
                    <a:pt x="35677" y="12095"/>
                    <a:pt x="35300" y="12932"/>
                  </a:cubicBezTo>
                  <a:cubicBezTo>
                    <a:pt x="35028" y="13141"/>
                    <a:pt x="34735" y="13329"/>
                    <a:pt x="34442" y="13539"/>
                  </a:cubicBezTo>
                  <a:cubicBezTo>
                    <a:pt x="34505" y="13350"/>
                    <a:pt x="34526" y="13162"/>
                    <a:pt x="34568" y="12995"/>
                  </a:cubicBezTo>
                  <a:cubicBezTo>
                    <a:pt x="34673" y="12618"/>
                    <a:pt x="34777" y="12283"/>
                    <a:pt x="34945" y="11907"/>
                  </a:cubicBezTo>
                  <a:cubicBezTo>
                    <a:pt x="34971" y="11840"/>
                    <a:pt x="34921" y="11790"/>
                    <a:pt x="34865" y="11790"/>
                  </a:cubicBezTo>
                  <a:cubicBezTo>
                    <a:pt x="34834" y="11790"/>
                    <a:pt x="34800" y="11806"/>
                    <a:pt x="34777" y="11844"/>
                  </a:cubicBezTo>
                  <a:cubicBezTo>
                    <a:pt x="34631" y="12158"/>
                    <a:pt x="34463" y="12472"/>
                    <a:pt x="34359" y="12806"/>
                  </a:cubicBezTo>
                  <a:cubicBezTo>
                    <a:pt x="34296" y="13099"/>
                    <a:pt x="34150" y="13413"/>
                    <a:pt x="34150" y="13727"/>
                  </a:cubicBezTo>
                  <a:cubicBezTo>
                    <a:pt x="33898" y="13873"/>
                    <a:pt x="33668" y="14041"/>
                    <a:pt x="33396" y="14208"/>
                  </a:cubicBezTo>
                  <a:cubicBezTo>
                    <a:pt x="33501" y="13957"/>
                    <a:pt x="33564" y="13685"/>
                    <a:pt x="33522" y="13434"/>
                  </a:cubicBezTo>
                  <a:cubicBezTo>
                    <a:pt x="33522" y="13392"/>
                    <a:pt x="33496" y="13371"/>
                    <a:pt x="33467" y="13371"/>
                  </a:cubicBezTo>
                  <a:cubicBezTo>
                    <a:pt x="33438" y="13371"/>
                    <a:pt x="33407" y="13392"/>
                    <a:pt x="33396" y="13434"/>
                  </a:cubicBezTo>
                  <a:cubicBezTo>
                    <a:pt x="33375" y="13643"/>
                    <a:pt x="33313" y="13853"/>
                    <a:pt x="33250" y="14062"/>
                  </a:cubicBezTo>
                  <a:cubicBezTo>
                    <a:pt x="33187" y="14208"/>
                    <a:pt x="33082" y="14355"/>
                    <a:pt x="32999" y="14480"/>
                  </a:cubicBezTo>
                  <a:cubicBezTo>
                    <a:pt x="30781" y="15861"/>
                    <a:pt x="28479" y="17200"/>
                    <a:pt x="26659" y="19083"/>
                  </a:cubicBezTo>
                  <a:cubicBezTo>
                    <a:pt x="26594" y="19139"/>
                    <a:pt x="26599" y="19214"/>
                    <a:pt x="26638" y="19271"/>
                  </a:cubicBezTo>
                  <a:lnTo>
                    <a:pt x="26638" y="19271"/>
                  </a:lnTo>
                  <a:cubicBezTo>
                    <a:pt x="26550" y="19192"/>
                    <a:pt x="26460" y="19116"/>
                    <a:pt x="26366" y="19042"/>
                  </a:cubicBezTo>
                  <a:cubicBezTo>
                    <a:pt x="27600" y="17556"/>
                    <a:pt x="29107" y="16489"/>
                    <a:pt x="30676" y="15422"/>
                  </a:cubicBezTo>
                  <a:cubicBezTo>
                    <a:pt x="32308" y="14292"/>
                    <a:pt x="33668" y="13078"/>
                    <a:pt x="34966" y="11593"/>
                  </a:cubicBezTo>
                  <a:cubicBezTo>
                    <a:pt x="35342" y="11174"/>
                    <a:pt x="35698" y="10756"/>
                    <a:pt x="36033" y="10337"/>
                  </a:cubicBezTo>
                  <a:close/>
                  <a:moveTo>
                    <a:pt x="43314" y="18226"/>
                  </a:moveTo>
                  <a:lnTo>
                    <a:pt x="43314" y="18226"/>
                  </a:lnTo>
                  <a:cubicBezTo>
                    <a:pt x="43502" y="18435"/>
                    <a:pt x="43712" y="18623"/>
                    <a:pt x="43879" y="18832"/>
                  </a:cubicBezTo>
                  <a:lnTo>
                    <a:pt x="43879" y="19711"/>
                  </a:lnTo>
                  <a:cubicBezTo>
                    <a:pt x="43816" y="19627"/>
                    <a:pt x="43733" y="19565"/>
                    <a:pt x="43670" y="19460"/>
                  </a:cubicBezTo>
                  <a:cubicBezTo>
                    <a:pt x="43733" y="19293"/>
                    <a:pt x="43753" y="19167"/>
                    <a:pt x="43774" y="19000"/>
                  </a:cubicBezTo>
                  <a:cubicBezTo>
                    <a:pt x="43774" y="18989"/>
                    <a:pt x="43769" y="18984"/>
                    <a:pt x="43764" y="18984"/>
                  </a:cubicBezTo>
                  <a:cubicBezTo>
                    <a:pt x="43759" y="18984"/>
                    <a:pt x="43753" y="18989"/>
                    <a:pt x="43753" y="19000"/>
                  </a:cubicBezTo>
                  <a:cubicBezTo>
                    <a:pt x="43733" y="19146"/>
                    <a:pt x="43691" y="19293"/>
                    <a:pt x="43649" y="19418"/>
                  </a:cubicBezTo>
                  <a:cubicBezTo>
                    <a:pt x="43544" y="19293"/>
                    <a:pt x="43440" y="19188"/>
                    <a:pt x="43335" y="19063"/>
                  </a:cubicBezTo>
                  <a:cubicBezTo>
                    <a:pt x="43335" y="18770"/>
                    <a:pt x="43335" y="18519"/>
                    <a:pt x="43314" y="18226"/>
                  </a:cubicBezTo>
                  <a:close/>
                  <a:moveTo>
                    <a:pt x="39150" y="10819"/>
                  </a:moveTo>
                  <a:lnTo>
                    <a:pt x="38648" y="11321"/>
                  </a:lnTo>
                  <a:cubicBezTo>
                    <a:pt x="38020" y="11802"/>
                    <a:pt x="37372" y="12304"/>
                    <a:pt x="36723" y="12806"/>
                  </a:cubicBezTo>
                  <a:cubicBezTo>
                    <a:pt x="35175" y="13978"/>
                    <a:pt x="33668" y="15296"/>
                    <a:pt x="32099" y="16552"/>
                  </a:cubicBezTo>
                  <a:cubicBezTo>
                    <a:pt x="30530" y="17786"/>
                    <a:pt x="28877" y="18770"/>
                    <a:pt x="27182" y="19795"/>
                  </a:cubicBezTo>
                  <a:cubicBezTo>
                    <a:pt x="27019" y="19631"/>
                    <a:pt x="26863" y="19476"/>
                    <a:pt x="26701" y="19327"/>
                  </a:cubicBezTo>
                  <a:lnTo>
                    <a:pt x="26701" y="19327"/>
                  </a:lnTo>
                  <a:cubicBezTo>
                    <a:pt x="26726" y="19342"/>
                    <a:pt x="26755" y="19350"/>
                    <a:pt x="26785" y="19350"/>
                  </a:cubicBezTo>
                  <a:cubicBezTo>
                    <a:pt x="26819" y="19350"/>
                    <a:pt x="26855" y="19339"/>
                    <a:pt x="26889" y="19314"/>
                  </a:cubicBezTo>
                  <a:cubicBezTo>
                    <a:pt x="28228" y="18226"/>
                    <a:pt x="29630" y="17242"/>
                    <a:pt x="31053" y="16280"/>
                  </a:cubicBezTo>
                  <a:lnTo>
                    <a:pt x="31053" y="16280"/>
                  </a:lnTo>
                  <a:cubicBezTo>
                    <a:pt x="30676" y="16573"/>
                    <a:pt x="30279" y="16866"/>
                    <a:pt x="29923" y="17179"/>
                  </a:cubicBezTo>
                  <a:cubicBezTo>
                    <a:pt x="29233" y="17723"/>
                    <a:pt x="28479" y="18267"/>
                    <a:pt x="27935" y="18958"/>
                  </a:cubicBezTo>
                  <a:cubicBezTo>
                    <a:pt x="27869" y="19041"/>
                    <a:pt x="27934" y="19123"/>
                    <a:pt x="28015" y="19123"/>
                  </a:cubicBezTo>
                  <a:cubicBezTo>
                    <a:pt x="28037" y="19123"/>
                    <a:pt x="28060" y="19118"/>
                    <a:pt x="28082" y="19104"/>
                  </a:cubicBezTo>
                  <a:cubicBezTo>
                    <a:pt x="28814" y="18665"/>
                    <a:pt x="29442" y="17975"/>
                    <a:pt x="30069" y="17410"/>
                  </a:cubicBezTo>
                  <a:cubicBezTo>
                    <a:pt x="30153" y="17326"/>
                    <a:pt x="30258" y="17242"/>
                    <a:pt x="30341" y="17179"/>
                  </a:cubicBezTo>
                  <a:cubicBezTo>
                    <a:pt x="31367" y="16614"/>
                    <a:pt x="32329" y="15945"/>
                    <a:pt x="33271" y="15213"/>
                  </a:cubicBezTo>
                  <a:cubicBezTo>
                    <a:pt x="33285" y="15213"/>
                    <a:pt x="33299" y="15222"/>
                    <a:pt x="33319" y="15222"/>
                  </a:cubicBezTo>
                  <a:cubicBezTo>
                    <a:pt x="33329" y="15222"/>
                    <a:pt x="33341" y="15220"/>
                    <a:pt x="33354" y="15213"/>
                  </a:cubicBezTo>
                  <a:cubicBezTo>
                    <a:pt x="34422" y="14585"/>
                    <a:pt x="35363" y="13664"/>
                    <a:pt x="36326" y="12932"/>
                  </a:cubicBezTo>
                  <a:lnTo>
                    <a:pt x="39150" y="10819"/>
                  </a:lnTo>
                  <a:close/>
                  <a:moveTo>
                    <a:pt x="43314" y="19272"/>
                  </a:moveTo>
                  <a:cubicBezTo>
                    <a:pt x="43398" y="19376"/>
                    <a:pt x="43502" y="19481"/>
                    <a:pt x="43565" y="19586"/>
                  </a:cubicBezTo>
                  <a:cubicBezTo>
                    <a:pt x="43544" y="19690"/>
                    <a:pt x="43502" y="19816"/>
                    <a:pt x="43461" y="19920"/>
                  </a:cubicBezTo>
                  <a:cubicBezTo>
                    <a:pt x="43440" y="19899"/>
                    <a:pt x="43440" y="19879"/>
                    <a:pt x="43419" y="19816"/>
                  </a:cubicBezTo>
                  <a:cubicBezTo>
                    <a:pt x="43400" y="19721"/>
                    <a:pt x="43347" y="19592"/>
                    <a:pt x="43321" y="19444"/>
                  </a:cubicBezTo>
                  <a:lnTo>
                    <a:pt x="43321" y="19444"/>
                  </a:lnTo>
                  <a:cubicBezTo>
                    <a:pt x="43329" y="19463"/>
                    <a:pt x="43342" y="19468"/>
                    <a:pt x="43356" y="19481"/>
                  </a:cubicBezTo>
                  <a:cubicBezTo>
                    <a:pt x="43338" y="19463"/>
                    <a:pt x="43321" y="19431"/>
                    <a:pt x="43316" y="19409"/>
                  </a:cubicBezTo>
                  <a:lnTo>
                    <a:pt x="43316" y="19409"/>
                  </a:lnTo>
                  <a:cubicBezTo>
                    <a:pt x="43315" y="19405"/>
                    <a:pt x="43315" y="19401"/>
                    <a:pt x="43314" y="19397"/>
                  </a:cubicBezTo>
                  <a:lnTo>
                    <a:pt x="43314" y="19272"/>
                  </a:lnTo>
                  <a:close/>
                  <a:moveTo>
                    <a:pt x="41975" y="17640"/>
                  </a:moveTo>
                  <a:cubicBezTo>
                    <a:pt x="42268" y="18016"/>
                    <a:pt x="42498" y="18372"/>
                    <a:pt x="42707" y="18770"/>
                  </a:cubicBezTo>
                  <a:cubicBezTo>
                    <a:pt x="42561" y="19167"/>
                    <a:pt x="42393" y="19565"/>
                    <a:pt x="42205" y="19941"/>
                  </a:cubicBezTo>
                  <a:cubicBezTo>
                    <a:pt x="42059" y="19523"/>
                    <a:pt x="41891" y="19125"/>
                    <a:pt x="41682" y="18728"/>
                  </a:cubicBezTo>
                  <a:cubicBezTo>
                    <a:pt x="41787" y="18372"/>
                    <a:pt x="41891" y="18016"/>
                    <a:pt x="41975" y="17640"/>
                  </a:cubicBezTo>
                  <a:close/>
                  <a:moveTo>
                    <a:pt x="44444" y="19502"/>
                  </a:moveTo>
                  <a:cubicBezTo>
                    <a:pt x="44486" y="19565"/>
                    <a:pt x="44549" y="19627"/>
                    <a:pt x="44590" y="19711"/>
                  </a:cubicBezTo>
                  <a:cubicBezTo>
                    <a:pt x="44590" y="19816"/>
                    <a:pt x="44570" y="19899"/>
                    <a:pt x="44549" y="19983"/>
                  </a:cubicBezTo>
                  <a:cubicBezTo>
                    <a:pt x="44507" y="19816"/>
                    <a:pt x="44465" y="19669"/>
                    <a:pt x="44444" y="19502"/>
                  </a:cubicBezTo>
                  <a:close/>
                  <a:moveTo>
                    <a:pt x="43942" y="18874"/>
                  </a:moveTo>
                  <a:cubicBezTo>
                    <a:pt x="44067" y="19000"/>
                    <a:pt x="44193" y="19188"/>
                    <a:pt x="44360" y="19376"/>
                  </a:cubicBezTo>
                  <a:cubicBezTo>
                    <a:pt x="44381" y="19690"/>
                    <a:pt x="44402" y="20004"/>
                    <a:pt x="44465" y="20318"/>
                  </a:cubicBezTo>
                  <a:cubicBezTo>
                    <a:pt x="44465" y="20339"/>
                    <a:pt x="44444" y="20360"/>
                    <a:pt x="44444" y="20423"/>
                  </a:cubicBezTo>
                  <a:cubicBezTo>
                    <a:pt x="44277" y="20213"/>
                    <a:pt x="44130" y="20004"/>
                    <a:pt x="43942" y="19795"/>
                  </a:cubicBezTo>
                  <a:lnTo>
                    <a:pt x="43942" y="18874"/>
                  </a:lnTo>
                  <a:close/>
                  <a:moveTo>
                    <a:pt x="11385" y="15380"/>
                  </a:moveTo>
                  <a:cubicBezTo>
                    <a:pt x="11489" y="15422"/>
                    <a:pt x="11615" y="15443"/>
                    <a:pt x="11740" y="15506"/>
                  </a:cubicBezTo>
                  <a:cubicBezTo>
                    <a:pt x="11908" y="16238"/>
                    <a:pt x="11657" y="17075"/>
                    <a:pt x="11510" y="17786"/>
                  </a:cubicBezTo>
                  <a:cubicBezTo>
                    <a:pt x="11406" y="18267"/>
                    <a:pt x="11008" y="19167"/>
                    <a:pt x="11217" y="19648"/>
                  </a:cubicBezTo>
                  <a:cubicBezTo>
                    <a:pt x="11228" y="19680"/>
                    <a:pt x="11249" y="19695"/>
                    <a:pt x="11270" y="19695"/>
                  </a:cubicBezTo>
                  <a:cubicBezTo>
                    <a:pt x="11291" y="19695"/>
                    <a:pt x="11311" y="19680"/>
                    <a:pt x="11322" y="19648"/>
                  </a:cubicBezTo>
                  <a:cubicBezTo>
                    <a:pt x="11447" y="19418"/>
                    <a:pt x="11427" y="19104"/>
                    <a:pt x="11489" y="18853"/>
                  </a:cubicBezTo>
                  <a:lnTo>
                    <a:pt x="11803" y="17347"/>
                  </a:lnTo>
                  <a:cubicBezTo>
                    <a:pt x="11908" y="16782"/>
                    <a:pt x="12054" y="16091"/>
                    <a:pt x="11866" y="15526"/>
                  </a:cubicBezTo>
                  <a:lnTo>
                    <a:pt x="11866" y="15526"/>
                  </a:lnTo>
                  <a:lnTo>
                    <a:pt x="12577" y="15694"/>
                  </a:lnTo>
                  <a:cubicBezTo>
                    <a:pt x="12368" y="16635"/>
                    <a:pt x="12012" y="17598"/>
                    <a:pt x="11971" y="18560"/>
                  </a:cubicBezTo>
                  <a:cubicBezTo>
                    <a:pt x="11971" y="18596"/>
                    <a:pt x="11989" y="18609"/>
                    <a:pt x="12011" y="18609"/>
                  </a:cubicBezTo>
                  <a:cubicBezTo>
                    <a:pt x="12040" y="18609"/>
                    <a:pt x="12075" y="18585"/>
                    <a:pt x="12075" y="18560"/>
                  </a:cubicBezTo>
                  <a:cubicBezTo>
                    <a:pt x="12347" y="17640"/>
                    <a:pt x="12535" y="16656"/>
                    <a:pt x="12661" y="15715"/>
                  </a:cubicBezTo>
                  <a:cubicBezTo>
                    <a:pt x="12807" y="15736"/>
                    <a:pt x="12996" y="15757"/>
                    <a:pt x="13163" y="15757"/>
                  </a:cubicBezTo>
                  <a:cubicBezTo>
                    <a:pt x="13079" y="15966"/>
                    <a:pt x="13059" y="16217"/>
                    <a:pt x="13017" y="16426"/>
                  </a:cubicBezTo>
                  <a:cubicBezTo>
                    <a:pt x="12996" y="16573"/>
                    <a:pt x="12975" y="16761"/>
                    <a:pt x="12954" y="16907"/>
                  </a:cubicBezTo>
                  <a:lnTo>
                    <a:pt x="12954" y="17138"/>
                  </a:lnTo>
                  <a:cubicBezTo>
                    <a:pt x="12954" y="17179"/>
                    <a:pt x="12912" y="17221"/>
                    <a:pt x="12954" y="17242"/>
                  </a:cubicBezTo>
                  <a:cubicBezTo>
                    <a:pt x="12969" y="17273"/>
                    <a:pt x="12985" y="17292"/>
                    <a:pt x="13016" y="17292"/>
                  </a:cubicBezTo>
                  <a:cubicBezTo>
                    <a:pt x="13028" y="17292"/>
                    <a:pt x="13042" y="17290"/>
                    <a:pt x="13059" y="17284"/>
                  </a:cubicBezTo>
                  <a:cubicBezTo>
                    <a:pt x="13205" y="17179"/>
                    <a:pt x="13184" y="16824"/>
                    <a:pt x="13205" y="16677"/>
                  </a:cubicBezTo>
                  <a:cubicBezTo>
                    <a:pt x="13226" y="16384"/>
                    <a:pt x="13268" y="16050"/>
                    <a:pt x="13331" y="15757"/>
                  </a:cubicBezTo>
                  <a:cubicBezTo>
                    <a:pt x="13595" y="15791"/>
                    <a:pt x="13867" y="15807"/>
                    <a:pt x="14137" y="15807"/>
                  </a:cubicBezTo>
                  <a:cubicBezTo>
                    <a:pt x="14358" y="15807"/>
                    <a:pt x="14579" y="15796"/>
                    <a:pt x="14795" y="15778"/>
                  </a:cubicBezTo>
                  <a:lnTo>
                    <a:pt x="14795" y="15778"/>
                  </a:lnTo>
                  <a:cubicBezTo>
                    <a:pt x="14795" y="15966"/>
                    <a:pt x="14753" y="16175"/>
                    <a:pt x="14732" y="16363"/>
                  </a:cubicBezTo>
                  <a:cubicBezTo>
                    <a:pt x="14691" y="16468"/>
                    <a:pt x="14649" y="16594"/>
                    <a:pt x="14691" y="16698"/>
                  </a:cubicBezTo>
                  <a:cubicBezTo>
                    <a:pt x="14753" y="16614"/>
                    <a:pt x="14774" y="16510"/>
                    <a:pt x="14774" y="16405"/>
                  </a:cubicBezTo>
                  <a:cubicBezTo>
                    <a:pt x="14795" y="16196"/>
                    <a:pt x="14858" y="16029"/>
                    <a:pt x="14858" y="15819"/>
                  </a:cubicBezTo>
                  <a:cubicBezTo>
                    <a:pt x="15067" y="15798"/>
                    <a:pt x="15214" y="15757"/>
                    <a:pt x="15381" y="15757"/>
                  </a:cubicBezTo>
                  <a:cubicBezTo>
                    <a:pt x="15381" y="15987"/>
                    <a:pt x="15339" y="16175"/>
                    <a:pt x="15276" y="16384"/>
                  </a:cubicBezTo>
                  <a:cubicBezTo>
                    <a:pt x="15235" y="16426"/>
                    <a:pt x="15214" y="16426"/>
                    <a:pt x="15193" y="16447"/>
                  </a:cubicBezTo>
                  <a:cubicBezTo>
                    <a:pt x="15151" y="16468"/>
                    <a:pt x="15151" y="16489"/>
                    <a:pt x="15151" y="16552"/>
                  </a:cubicBezTo>
                  <a:cubicBezTo>
                    <a:pt x="14984" y="16594"/>
                    <a:pt x="14858" y="16656"/>
                    <a:pt x="14691" y="16698"/>
                  </a:cubicBezTo>
                  <a:cubicBezTo>
                    <a:pt x="14691" y="16698"/>
                    <a:pt x="14691" y="16740"/>
                    <a:pt x="14732" y="16740"/>
                  </a:cubicBezTo>
                  <a:cubicBezTo>
                    <a:pt x="14481" y="16824"/>
                    <a:pt x="14251" y="16970"/>
                    <a:pt x="14021" y="17096"/>
                  </a:cubicBezTo>
                  <a:lnTo>
                    <a:pt x="14021" y="16594"/>
                  </a:lnTo>
                  <a:cubicBezTo>
                    <a:pt x="14021" y="16363"/>
                    <a:pt x="14063" y="16133"/>
                    <a:pt x="14147" y="15903"/>
                  </a:cubicBezTo>
                  <a:cubicBezTo>
                    <a:pt x="14147" y="15882"/>
                    <a:pt x="14141" y="15872"/>
                    <a:pt x="14136" y="15872"/>
                  </a:cubicBezTo>
                  <a:cubicBezTo>
                    <a:pt x="14131" y="15872"/>
                    <a:pt x="14126" y="15882"/>
                    <a:pt x="14126" y="15903"/>
                  </a:cubicBezTo>
                  <a:cubicBezTo>
                    <a:pt x="14000" y="16259"/>
                    <a:pt x="13896" y="16761"/>
                    <a:pt x="13937" y="17158"/>
                  </a:cubicBezTo>
                  <a:cubicBezTo>
                    <a:pt x="12682" y="18016"/>
                    <a:pt x="11657" y="19376"/>
                    <a:pt x="10799" y="20548"/>
                  </a:cubicBezTo>
                  <a:cubicBezTo>
                    <a:pt x="10652" y="20757"/>
                    <a:pt x="10464" y="20988"/>
                    <a:pt x="10297" y="21197"/>
                  </a:cubicBezTo>
                  <a:cubicBezTo>
                    <a:pt x="10673" y="20443"/>
                    <a:pt x="10778" y="19481"/>
                    <a:pt x="10924" y="18686"/>
                  </a:cubicBezTo>
                  <a:cubicBezTo>
                    <a:pt x="11050" y="17640"/>
                    <a:pt x="11217" y="16573"/>
                    <a:pt x="11175" y="15506"/>
                  </a:cubicBezTo>
                  <a:cubicBezTo>
                    <a:pt x="11238" y="15443"/>
                    <a:pt x="11301" y="15422"/>
                    <a:pt x="11385" y="15380"/>
                  </a:cubicBezTo>
                  <a:close/>
                  <a:moveTo>
                    <a:pt x="44486" y="20841"/>
                  </a:moveTo>
                  <a:cubicBezTo>
                    <a:pt x="44507" y="20883"/>
                    <a:pt x="44549" y="20946"/>
                    <a:pt x="44590" y="20988"/>
                  </a:cubicBezTo>
                  <a:cubicBezTo>
                    <a:pt x="44611" y="21071"/>
                    <a:pt x="44611" y="21155"/>
                    <a:pt x="44653" y="21239"/>
                  </a:cubicBezTo>
                  <a:cubicBezTo>
                    <a:pt x="44653" y="21260"/>
                    <a:pt x="44653" y="21280"/>
                    <a:pt x="44611" y="21301"/>
                  </a:cubicBezTo>
                  <a:cubicBezTo>
                    <a:pt x="44570" y="21134"/>
                    <a:pt x="44507" y="20967"/>
                    <a:pt x="44486" y="20841"/>
                  </a:cubicBezTo>
                  <a:close/>
                  <a:moveTo>
                    <a:pt x="28542" y="19167"/>
                  </a:moveTo>
                  <a:lnTo>
                    <a:pt x="28542" y="19167"/>
                  </a:lnTo>
                  <a:cubicBezTo>
                    <a:pt x="28479" y="19586"/>
                    <a:pt x="28479" y="20004"/>
                    <a:pt x="28458" y="20402"/>
                  </a:cubicBezTo>
                  <a:cubicBezTo>
                    <a:pt x="28437" y="20736"/>
                    <a:pt x="28333" y="21071"/>
                    <a:pt x="28354" y="21406"/>
                  </a:cubicBezTo>
                  <a:cubicBezTo>
                    <a:pt x="28040" y="20841"/>
                    <a:pt x="27642" y="20318"/>
                    <a:pt x="27203" y="19816"/>
                  </a:cubicBezTo>
                  <a:cubicBezTo>
                    <a:pt x="27642" y="19607"/>
                    <a:pt x="28082" y="19397"/>
                    <a:pt x="28542" y="19167"/>
                  </a:cubicBezTo>
                  <a:close/>
                  <a:moveTo>
                    <a:pt x="42749" y="18874"/>
                  </a:moveTo>
                  <a:cubicBezTo>
                    <a:pt x="42937" y="19209"/>
                    <a:pt x="43105" y="19565"/>
                    <a:pt x="43251" y="19899"/>
                  </a:cubicBezTo>
                  <a:lnTo>
                    <a:pt x="43251" y="19941"/>
                  </a:lnTo>
                  <a:cubicBezTo>
                    <a:pt x="43251" y="19983"/>
                    <a:pt x="43272" y="19983"/>
                    <a:pt x="43272" y="19983"/>
                  </a:cubicBezTo>
                  <a:cubicBezTo>
                    <a:pt x="43314" y="20025"/>
                    <a:pt x="43335" y="20109"/>
                    <a:pt x="43356" y="20192"/>
                  </a:cubicBezTo>
                  <a:cubicBezTo>
                    <a:pt x="43168" y="20653"/>
                    <a:pt x="42917" y="21134"/>
                    <a:pt x="42645" y="21573"/>
                  </a:cubicBezTo>
                  <a:cubicBezTo>
                    <a:pt x="42561" y="21071"/>
                    <a:pt x="42414" y="20611"/>
                    <a:pt x="42268" y="20130"/>
                  </a:cubicBezTo>
                  <a:cubicBezTo>
                    <a:pt x="42456" y="19711"/>
                    <a:pt x="42603" y="19293"/>
                    <a:pt x="42749" y="18874"/>
                  </a:cubicBezTo>
                  <a:close/>
                  <a:moveTo>
                    <a:pt x="44653" y="19795"/>
                  </a:moveTo>
                  <a:cubicBezTo>
                    <a:pt x="44925" y="20213"/>
                    <a:pt x="45176" y="20632"/>
                    <a:pt x="45386" y="21071"/>
                  </a:cubicBezTo>
                  <a:cubicBezTo>
                    <a:pt x="45344" y="21155"/>
                    <a:pt x="45323" y="21239"/>
                    <a:pt x="45302" y="21343"/>
                  </a:cubicBezTo>
                  <a:cubicBezTo>
                    <a:pt x="45295" y="21330"/>
                    <a:pt x="45287" y="21325"/>
                    <a:pt x="45279" y="21325"/>
                  </a:cubicBezTo>
                  <a:cubicBezTo>
                    <a:pt x="45263" y="21325"/>
                    <a:pt x="45252" y="21350"/>
                    <a:pt x="45281" y="21364"/>
                  </a:cubicBezTo>
                  <a:cubicBezTo>
                    <a:pt x="45281" y="21385"/>
                    <a:pt x="45281" y="21385"/>
                    <a:pt x="45302" y="21406"/>
                  </a:cubicBezTo>
                  <a:cubicBezTo>
                    <a:pt x="45281" y="21490"/>
                    <a:pt x="45239" y="21552"/>
                    <a:pt x="45218" y="21615"/>
                  </a:cubicBezTo>
                  <a:cubicBezTo>
                    <a:pt x="45197" y="21552"/>
                    <a:pt x="45176" y="21448"/>
                    <a:pt x="45134" y="21364"/>
                  </a:cubicBezTo>
                  <a:cubicBezTo>
                    <a:pt x="45134" y="21357"/>
                    <a:pt x="45132" y="21355"/>
                    <a:pt x="45129" y="21355"/>
                  </a:cubicBezTo>
                  <a:cubicBezTo>
                    <a:pt x="45123" y="21355"/>
                    <a:pt x="45114" y="21364"/>
                    <a:pt x="45114" y="21364"/>
                  </a:cubicBezTo>
                  <a:lnTo>
                    <a:pt x="45197" y="21678"/>
                  </a:lnTo>
                  <a:cubicBezTo>
                    <a:pt x="45197" y="21678"/>
                    <a:pt x="45197" y="21699"/>
                    <a:pt x="45176" y="21699"/>
                  </a:cubicBezTo>
                  <a:cubicBezTo>
                    <a:pt x="45072" y="21448"/>
                    <a:pt x="44925" y="21197"/>
                    <a:pt x="44779" y="20967"/>
                  </a:cubicBezTo>
                  <a:cubicBezTo>
                    <a:pt x="44779" y="20946"/>
                    <a:pt x="44758" y="20925"/>
                    <a:pt x="44758" y="20862"/>
                  </a:cubicBezTo>
                  <a:cubicBezTo>
                    <a:pt x="44800" y="20611"/>
                    <a:pt x="44821" y="20360"/>
                    <a:pt x="44821" y="20109"/>
                  </a:cubicBezTo>
                  <a:cubicBezTo>
                    <a:pt x="44821" y="20098"/>
                    <a:pt x="44815" y="20093"/>
                    <a:pt x="44810" y="20093"/>
                  </a:cubicBezTo>
                  <a:cubicBezTo>
                    <a:pt x="44805" y="20093"/>
                    <a:pt x="44800" y="20098"/>
                    <a:pt x="44800" y="20109"/>
                  </a:cubicBezTo>
                  <a:cubicBezTo>
                    <a:pt x="44779" y="20318"/>
                    <a:pt x="44779" y="20527"/>
                    <a:pt x="44716" y="20736"/>
                  </a:cubicBezTo>
                  <a:cubicBezTo>
                    <a:pt x="44674" y="20527"/>
                    <a:pt x="44611" y="20339"/>
                    <a:pt x="44570" y="20130"/>
                  </a:cubicBezTo>
                  <a:cubicBezTo>
                    <a:pt x="44590" y="20025"/>
                    <a:pt x="44611" y="19920"/>
                    <a:pt x="44653" y="19795"/>
                  </a:cubicBezTo>
                  <a:close/>
                  <a:moveTo>
                    <a:pt x="43607" y="19627"/>
                  </a:moveTo>
                  <a:cubicBezTo>
                    <a:pt x="43670" y="19732"/>
                    <a:pt x="43774" y="19879"/>
                    <a:pt x="43858" y="19983"/>
                  </a:cubicBezTo>
                  <a:lnTo>
                    <a:pt x="43858" y="20569"/>
                  </a:lnTo>
                  <a:cubicBezTo>
                    <a:pt x="43858" y="20590"/>
                    <a:pt x="43874" y="20600"/>
                    <a:pt x="43890" y="20600"/>
                  </a:cubicBezTo>
                  <a:cubicBezTo>
                    <a:pt x="43905" y="20600"/>
                    <a:pt x="43921" y="20590"/>
                    <a:pt x="43921" y="20569"/>
                  </a:cubicBezTo>
                  <a:lnTo>
                    <a:pt x="43921" y="20046"/>
                  </a:lnTo>
                  <a:cubicBezTo>
                    <a:pt x="44046" y="20234"/>
                    <a:pt x="44172" y="20402"/>
                    <a:pt x="44298" y="20569"/>
                  </a:cubicBezTo>
                  <a:lnTo>
                    <a:pt x="44298" y="20611"/>
                  </a:lnTo>
                  <a:lnTo>
                    <a:pt x="44298" y="20632"/>
                  </a:lnTo>
                  <a:cubicBezTo>
                    <a:pt x="44235" y="20757"/>
                    <a:pt x="44151" y="20883"/>
                    <a:pt x="44026" y="21029"/>
                  </a:cubicBezTo>
                  <a:cubicBezTo>
                    <a:pt x="43996" y="21044"/>
                    <a:pt x="44019" y="21059"/>
                    <a:pt x="44042" y="21059"/>
                  </a:cubicBezTo>
                  <a:cubicBezTo>
                    <a:pt x="44052" y="21059"/>
                    <a:pt x="44061" y="21056"/>
                    <a:pt x="44067" y="21050"/>
                  </a:cubicBezTo>
                  <a:cubicBezTo>
                    <a:pt x="44172" y="20946"/>
                    <a:pt x="44256" y="20820"/>
                    <a:pt x="44339" y="20716"/>
                  </a:cubicBezTo>
                  <a:cubicBezTo>
                    <a:pt x="44356" y="20765"/>
                    <a:pt x="44359" y="20815"/>
                    <a:pt x="44371" y="20875"/>
                  </a:cubicBezTo>
                  <a:lnTo>
                    <a:pt x="44371" y="20875"/>
                  </a:lnTo>
                  <a:cubicBezTo>
                    <a:pt x="44365" y="20878"/>
                    <a:pt x="44360" y="20883"/>
                    <a:pt x="44360" y="20883"/>
                  </a:cubicBezTo>
                  <a:lnTo>
                    <a:pt x="44507" y="21594"/>
                  </a:lnTo>
                  <a:cubicBezTo>
                    <a:pt x="44444" y="21762"/>
                    <a:pt x="44381" y="21929"/>
                    <a:pt x="44277" y="22096"/>
                  </a:cubicBezTo>
                  <a:cubicBezTo>
                    <a:pt x="44067" y="21364"/>
                    <a:pt x="43816" y="20674"/>
                    <a:pt x="43502" y="20004"/>
                  </a:cubicBezTo>
                  <a:cubicBezTo>
                    <a:pt x="43544" y="19899"/>
                    <a:pt x="43565" y="19774"/>
                    <a:pt x="43607" y="19627"/>
                  </a:cubicBezTo>
                  <a:close/>
                  <a:moveTo>
                    <a:pt x="45448" y="21197"/>
                  </a:moveTo>
                  <a:cubicBezTo>
                    <a:pt x="45532" y="21448"/>
                    <a:pt x="45637" y="21657"/>
                    <a:pt x="45720" y="21887"/>
                  </a:cubicBezTo>
                  <a:cubicBezTo>
                    <a:pt x="45699" y="22013"/>
                    <a:pt x="45658" y="22117"/>
                    <a:pt x="45637" y="22243"/>
                  </a:cubicBezTo>
                  <a:cubicBezTo>
                    <a:pt x="45553" y="21992"/>
                    <a:pt x="45448" y="21720"/>
                    <a:pt x="45386" y="21469"/>
                  </a:cubicBezTo>
                  <a:cubicBezTo>
                    <a:pt x="45406" y="21385"/>
                    <a:pt x="45427" y="21280"/>
                    <a:pt x="45448" y="21197"/>
                  </a:cubicBezTo>
                  <a:close/>
                  <a:moveTo>
                    <a:pt x="43858" y="21511"/>
                  </a:moveTo>
                  <a:cubicBezTo>
                    <a:pt x="43942" y="21783"/>
                    <a:pt x="44026" y="22076"/>
                    <a:pt x="44130" y="22327"/>
                  </a:cubicBezTo>
                  <a:cubicBezTo>
                    <a:pt x="44113" y="22335"/>
                    <a:pt x="44102" y="22348"/>
                    <a:pt x="44095" y="22361"/>
                  </a:cubicBezTo>
                  <a:lnTo>
                    <a:pt x="44095" y="22361"/>
                  </a:lnTo>
                  <a:cubicBezTo>
                    <a:pt x="44093" y="22357"/>
                    <a:pt x="44091" y="22352"/>
                    <a:pt x="44088" y="22348"/>
                  </a:cubicBezTo>
                  <a:cubicBezTo>
                    <a:pt x="44088" y="22375"/>
                    <a:pt x="44079" y="22394"/>
                    <a:pt x="44067" y="22409"/>
                  </a:cubicBezTo>
                  <a:lnTo>
                    <a:pt x="44067" y="22409"/>
                  </a:lnTo>
                  <a:cubicBezTo>
                    <a:pt x="43983" y="22117"/>
                    <a:pt x="43921" y="21824"/>
                    <a:pt x="43858" y="21511"/>
                  </a:cubicBezTo>
                  <a:close/>
                  <a:moveTo>
                    <a:pt x="44653" y="21343"/>
                  </a:moveTo>
                  <a:lnTo>
                    <a:pt x="44883" y="22348"/>
                  </a:lnTo>
                  <a:cubicBezTo>
                    <a:pt x="44883" y="22389"/>
                    <a:pt x="44862" y="22431"/>
                    <a:pt x="44821" y="22452"/>
                  </a:cubicBezTo>
                  <a:cubicBezTo>
                    <a:pt x="44779" y="22096"/>
                    <a:pt x="44695" y="21762"/>
                    <a:pt x="44611" y="21385"/>
                  </a:cubicBezTo>
                  <a:cubicBezTo>
                    <a:pt x="44611" y="21364"/>
                    <a:pt x="44611" y="21364"/>
                    <a:pt x="44653" y="21343"/>
                  </a:cubicBezTo>
                  <a:close/>
                  <a:moveTo>
                    <a:pt x="10987" y="15568"/>
                  </a:moveTo>
                  <a:lnTo>
                    <a:pt x="10987" y="15568"/>
                  </a:lnTo>
                  <a:cubicBezTo>
                    <a:pt x="10924" y="16594"/>
                    <a:pt x="10799" y="17619"/>
                    <a:pt x="10590" y="18644"/>
                  </a:cubicBezTo>
                  <a:cubicBezTo>
                    <a:pt x="10401" y="19544"/>
                    <a:pt x="9920" y="20548"/>
                    <a:pt x="9920" y="21490"/>
                  </a:cubicBezTo>
                  <a:cubicBezTo>
                    <a:pt x="9920" y="21511"/>
                    <a:pt x="9920" y="21511"/>
                    <a:pt x="9941" y="21511"/>
                  </a:cubicBezTo>
                  <a:cubicBezTo>
                    <a:pt x="9878" y="21573"/>
                    <a:pt x="9857" y="21636"/>
                    <a:pt x="9815" y="21699"/>
                  </a:cubicBezTo>
                  <a:lnTo>
                    <a:pt x="9774" y="21699"/>
                  </a:lnTo>
                  <a:cubicBezTo>
                    <a:pt x="9585" y="21783"/>
                    <a:pt x="9418" y="21845"/>
                    <a:pt x="9250" y="21950"/>
                  </a:cubicBezTo>
                  <a:cubicBezTo>
                    <a:pt x="9481" y="20151"/>
                    <a:pt x="9753" y="18435"/>
                    <a:pt x="10171" y="16677"/>
                  </a:cubicBezTo>
                  <a:cubicBezTo>
                    <a:pt x="10171" y="16643"/>
                    <a:pt x="10152" y="16627"/>
                    <a:pt x="10131" y="16627"/>
                  </a:cubicBezTo>
                  <a:cubicBezTo>
                    <a:pt x="10115" y="16627"/>
                    <a:pt x="10097" y="16638"/>
                    <a:pt x="10087" y="16656"/>
                  </a:cubicBezTo>
                  <a:cubicBezTo>
                    <a:pt x="9606" y="18351"/>
                    <a:pt x="9020" y="20255"/>
                    <a:pt x="9146" y="22034"/>
                  </a:cubicBezTo>
                  <a:cubicBezTo>
                    <a:pt x="8790" y="22243"/>
                    <a:pt x="8434" y="22494"/>
                    <a:pt x="8079" y="22703"/>
                  </a:cubicBezTo>
                  <a:cubicBezTo>
                    <a:pt x="8204" y="22222"/>
                    <a:pt x="8288" y="21720"/>
                    <a:pt x="8372" y="21218"/>
                  </a:cubicBezTo>
                  <a:cubicBezTo>
                    <a:pt x="8665" y="19711"/>
                    <a:pt x="8999" y="18226"/>
                    <a:pt x="9209" y="16698"/>
                  </a:cubicBezTo>
                  <a:cubicBezTo>
                    <a:pt x="9815" y="16342"/>
                    <a:pt x="10401" y="15966"/>
                    <a:pt x="10987" y="15568"/>
                  </a:cubicBezTo>
                  <a:close/>
                  <a:moveTo>
                    <a:pt x="44172" y="22620"/>
                  </a:moveTo>
                  <a:lnTo>
                    <a:pt x="44172" y="22620"/>
                  </a:lnTo>
                  <a:cubicBezTo>
                    <a:pt x="44151" y="22640"/>
                    <a:pt x="44130" y="22661"/>
                    <a:pt x="44088" y="22724"/>
                  </a:cubicBezTo>
                  <a:cubicBezTo>
                    <a:pt x="44130" y="22703"/>
                    <a:pt x="44151" y="22661"/>
                    <a:pt x="44172" y="22620"/>
                  </a:cubicBezTo>
                  <a:close/>
                  <a:moveTo>
                    <a:pt x="45323" y="21552"/>
                  </a:moveTo>
                  <a:cubicBezTo>
                    <a:pt x="45427" y="21824"/>
                    <a:pt x="45511" y="22117"/>
                    <a:pt x="45595" y="22410"/>
                  </a:cubicBezTo>
                  <a:cubicBezTo>
                    <a:pt x="45553" y="22536"/>
                    <a:pt x="45511" y="22640"/>
                    <a:pt x="45490" y="22766"/>
                  </a:cubicBezTo>
                  <a:cubicBezTo>
                    <a:pt x="45427" y="22431"/>
                    <a:pt x="45344" y="22096"/>
                    <a:pt x="45239" y="21762"/>
                  </a:cubicBezTo>
                  <a:cubicBezTo>
                    <a:pt x="45281" y="21678"/>
                    <a:pt x="45302" y="21615"/>
                    <a:pt x="45323" y="21552"/>
                  </a:cubicBezTo>
                  <a:close/>
                  <a:moveTo>
                    <a:pt x="44507" y="21699"/>
                  </a:moveTo>
                  <a:cubicBezTo>
                    <a:pt x="44570" y="22013"/>
                    <a:pt x="44653" y="22389"/>
                    <a:pt x="44695" y="22724"/>
                  </a:cubicBezTo>
                  <a:cubicBezTo>
                    <a:pt x="44653" y="22829"/>
                    <a:pt x="44570" y="22933"/>
                    <a:pt x="44507" y="23038"/>
                  </a:cubicBezTo>
                  <a:lnTo>
                    <a:pt x="44507" y="23017"/>
                  </a:lnTo>
                  <a:cubicBezTo>
                    <a:pt x="44549" y="22829"/>
                    <a:pt x="44570" y="22640"/>
                    <a:pt x="44570" y="22431"/>
                  </a:cubicBezTo>
                  <a:cubicBezTo>
                    <a:pt x="44570" y="22421"/>
                    <a:pt x="44554" y="22416"/>
                    <a:pt x="44538" y="22416"/>
                  </a:cubicBezTo>
                  <a:cubicBezTo>
                    <a:pt x="44522" y="22416"/>
                    <a:pt x="44507" y="22421"/>
                    <a:pt x="44507" y="22431"/>
                  </a:cubicBezTo>
                  <a:cubicBezTo>
                    <a:pt x="44507" y="22557"/>
                    <a:pt x="44486" y="22661"/>
                    <a:pt x="44465" y="22787"/>
                  </a:cubicBezTo>
                  <a:cubicBezTo>
                    <a:pt x="44402" y="22578"/>
                    <a:pt x="44360" y="22348"/>
                    <a:pt x="44277" y="22138"/>
                  </a:cubicBezTo>
                  <a:cubicBezTo>
                    <a:pt x="44360" y="21992"/>
                    <a:pt x="44423" y="21845"/>
                    <a:pt x="44507" y="21699"/>
                  </a:cubicBezTo>
                  <a:close/>
                  <a:moveTo>
                    <a:pt x="45616" y="22557"/>
                  </a:moveTo>
                  <a:cubicBezTo>
                    <a:pt x="45637" y="22661"/>
                    <a:pt x="45658" y="22808"/>
                    <a:pt x="45699" y="22912"/>
                  </a:cubicBezTo>
                  <a:cubicBezTo>
                    <a:pt x="45658" y="23059"/>
                    <a:pt x="45616" y="23247"/>
                    <a:pt x="45553" y="23394"/>
                  </a:cubicBezTo>
                  <a:lnTo>
                    <a:pt x="45490" y="22933"/>
                  </a:lnTo>
                  <a:cubicBezTo>
                    <a:pt x="45532" y="22808"/>
                    <a:pt x="45553" y="22703"/>
                    <a:pt x="45616" y="22557"/>
                  </a:cubicBezTo>
                  <a:close/>
                  <a:moveTo>
                    <a:pt x="44095" y="22361"/>
                  </a:moveTo>
                  <a:cubicBezTo>
                    <a:pt x="44132" y="22440"/>
                    <a:pt x="44152" y="22521"/>
                    <a:pt x="44172" y="22620"/>
                  </a:cubicBezTo>
                  <a:cubicBezTo>
                    <a:pt x="44235" y="22808"/>
                    <a:pt x="44277" y="23017"/>
                    <a:pt x="44339" y="23184"/>
                  </a:cubicBezTo>
                  <a:cubicBezTo>
                    <a:pt x="44298" y="23289"/>
                    <a:pt x="44256" y="23394"/>
                    <a:pt x="44235" y="23498"/>
                  </a:cubicBezTo>
                  <a:cubicBezTo>
                    <a:pt x="44172" y="23247"/>
                    <a:pt x="44151" y="22975"/>
                    <a:pt x="44088" y="22724"/>
                  </a:cubicBezTo>
                  <a:cubicBezTo>
                    <a:pt x="44088" y="22620"/>
                    <a:pt x="44067" y="22536"/>
                    <a:pt x="44046" y="22431"/>
                  </a:cubicBezTo>
                  <a:cubicBezTo>
                    <a:pt x="44054" y="22424"/>
                    <a:pt x="44061" y="22417"/>
                    <a:pt x="44067" y="22409"/>
                  </a:cubicBezTo>
                  <a:lnTo>
                    <a:pt x="44067" y="22409"/>
                  </a:lnTo>
                  <a:cubicBezTo>
                    <a:pt x="44067" y="22409"/>
                    <a:pt x="44067" y="22410"/>
                    <a:pt x="44067" y="22410"/>
                  </a:cubicBezTo>
                  <a:cubicBezTo>
                    <a:pt x="44079" y="22398"/>
                    <a:pt x="44085" y="22379"/>
                    <a:pt x="44095" y="22361"/>
                  </a:cubicBezTo>
                  <a:close/>
                  <a:moveTo>
                    <a:pt x="44904" y="22410"/>
                  </a:moveTo>
                  <a:cubicBezTo>
                    <a:pt x="44988" y="22745"/>
                    <a:pt x="45093" y="23080"/>
                    <a:pt x="45176" y="23394"/>
                  </a:cubicBezTo>
                  <a:cubicBezTo>
                    <a:pt x="45134" y="23477"/>
                    <a:pt x="45114" y="23540"/>
                    <a:pt x="45093" y="23582"/>
                  </a:cubicBezTo>
                  <a:cubicBezTo>
                    <a:pt x="45009" y="23268"/>
                    <a:pt x="44967" y="22975"/>
                    <a:pt x="44883" y="22661"/>
                  </a:cubicBezTo>
                  <a:cubicBezTo>
                    <a:pt x="44883" y="22620"/>
                    <a:pt x="44862" y="22557"/>
                    <a:pt x="44862" y="22515"/>
                  </a:cubicBezTo>
                  <a:cubicBezTo>
                    <a:pt x="44883" y="22494"/>
                    <a:pt x="44883" y="22431"/>
                    <a:pt x="44904" y="22410"/>
                  </a:cubicBezTo>
                  <a:close/>
                  <a:moveTo>
                    <a:pt x="4071" y="23903"/>
                  </a:moveTo>
                  <a:cubicBezTo>
                    <a:pt x="4058" y="23913"/>
                    <a:pt x="4040" y="23931"/>
                    <a:pt x="4040" y="23959"/>
                  </a:cubicBezTo>
                  <a:cubicBezTo>
                    <a:pt x="4052" y="23941"/>
                    <a:pt x="4062" y="23923"/>
                    <a:pt x="4071" y="23903"/>
                  </a:cubicBezTo>
                  <a:close/>
                  <a:moveTo>
                    <a:pt x="44716" y="22787"/>
                  </a:moveTo>
                  <a:cubicBezTo>
                    <a:pt x="44716" y="22850"/>
                    <a:pt x="44758" y="22933"/>
                    <a:pt x="44758" y="22975"/>
                  </a:cubicBezTo>
                  <a:cubicBezTo>
                    <a:pt x="44779" y="23310"/>
                    <a:pt x="44800" y="23687"/>
                    <a:pt x="44821" y="24021"/>
                  </a:cubicBezTo>
                  <a:cubicBezTo>
                    <a:pt x="44800" y="24084"/>
                    <a:pt x="44779" y="24105"/>
                    <a:pt x="44758" y="24168"/>
                  </a:cubicBezTo>
                  <a:cubicBezTo>
                    <a:pt x="44674" y="23791"/>
                    <a:pt x="44611" y="23456"/>
                    <a:pt x="44507" y="23080"/>
                  </a:cubicBezTo>
                  <a:lnTo>
                    <a:pt x="44549" y="23080"/>
                  </a:lnTo>
                  <a:cubicBezTo>
                    <a:pt x="44590" y="22975"/>
                    <a:pt x="44674" y="22912"/>
                    <a:pt x="44716" y="22787"/>
                  </a:cubicBezTo>
                  <a:close/>
                  <a:moveTo>
                    <a:pt x="45197" y="23540"/>
                  </a:moveTo>
                  <a:cubicBezTo>
                    <a:pt x="45239" y="23708"/>
                    <a:pt x="45302" y="23875"/>
                    <a:pt x="45344" y="24021"/>
                  </a:cubicBezTo>
                  <a:cubicBezTo>
                    <a:pt x="45323" y="24105"/>
                    <a:pt x="45281" y="24189"/>
                    <a:pt x="45239" y="24273"/>
                  </a:cubicBezTo>
                  <a:cubicBezTo>
                    <a:pt x="45218" y="24084"/>
                    <a:pt x="45176" y="23875"/>
                    <a:pt x="45114" y="23687"/>
                  </a:cubicBezTo>
                  <a:lnTo>
                    <a:pt x="45197" y="23540"/>
                  </a:lnTo>
                  <a:close/>
                  <a:moveTo>
                    <a:pt x="44402" y="23394"/>
                  </a:moveTo>
                  <a:cubicBezTo>
                    <a:pt x="44486" y="23666"/>
                    <a:pt x="44570" y="23917"/>
                    <a:pt x="44653" y="24210"/>
                  </a:cubicBezTo>
                  <a:cubicBezTo>
                    <a:pt x="44611" y="24273"/>
                    <a:pt x="44611" y="24314"/>
                    <a:pt x="44590" y="24377"/>
                  </a:cubicBezTo>
                  <a:cubicBezTo>
                    <a:pt x="44507" y="24440"/>
                    <a:pt x="44465" y="24524"/>
                    <a:pt x="44381" y="24607"/>
                  </a:cubicBezTo>
                  <a:cubicBezTo>
                    <a:pt x="44360" y="24314"/>
                    <a:pt x="44318" y="24063"/>
                    <a:pt x="44277" y="23770"/>
                  </a:cubicBezTo>
                  <a:cubicBezTo>
                    <a:pt x="44339" y="23645"/>
                    <a:pt x="44360" y="23498"/>
                    <a:pt x="44402" y="23394"/>
                  </a:cubicBezTo>
                  <a:close/>
                  <a:moveTo>
                    <a:pt x="44821" y="24126"/>
                  </a:moveTo>
                  <a:lnTo>
                    <a:pt x="44821" y="24649"/>
                  </a:lnTo>
                  <a:cubicBezTo>
                    <a:pt x="44800" y="24503"/>
                    <a:pt x="44779" y="24356"/>
                    <a:pt x="44758" y="24210"/>
                  </a:cubicBezTo>
                  <a:lnTo>
                    <a:pt x="44821" y="24126"/>
                  </a:lnTo>
                  <a:close/>
                  <a:moveTo>
                    <a:pt x="44549" y="24440"/>
                  </a:moveTo>
                  <a:lnTo>
                    <a:pt x="44549" y="24440"/>
                  </a:lnTo>
                  <a:cubicBezTo>
                    <a:pt x="44507" y="24586"/>
                    <a:pt x="44465" y="24712"/>
                    <a:pt x="44402" y="24837"/>
                  </a:cubicBezTo>
                  <a:cubicBezTo>
                    <a:pt x="44402" y="24754"/>
                    <a:pt x="44402" y="24712"/>
                    <a:pt x="44381" y="24628"/>
                  </a:cubicBezTo>
                  <a:cubicBezTo>
                    <a:pt x="44444" y="24586"/>
                    <a:pt x="44486" y="24503"/>
                    <a:pt x="44549" y="24440"/>
                  </a:cubicBezTo>
                  <a:close/>
                  <a:moveTo>
                    <a:pt x="45720" y="23038"/>
                  </a:moveTo>
                  <a:cubicBezTo>
                    <a:pt x="45825" y="23603"/>
                    <a:pt x="45867" y="24189"/>
                    <a:pt x="45930" y="24796"/>
                  </a:cubicBezTo>
                  <a:cubicBezTo>
                    <a:pt x="45888" y="24837"/>
                    <a:pt x="45888" y="24858"/>
                    <a:pt x="45867" y="24921"/>
                  </a:cubicBezTo>
                  <a:cubicBezTo>
                    <a:pt x="45825" y="24440"/>
                    <a:pt x="45741" y="24021"/>
                    <a:pt x="45595" y="23582"/>
                  </a:cubicBezTo>
                  <a:cubicBezTo>
                    <a:pt x="45637" y="23394"/>
                    <a:pt x="45699" y="23226"/>
                    <a:pt x="45720" y="23038"/>
                  </a:cubicBezTo>
                  <a:close/>
                  <a:moveTo>
                    <a:pt x="9188" y="16761"/>
                  </a:moveTo>
                  <a:lnTo>
                    <a:pt x="9188" y="16761"/>
                  </a:lnTo>
                  <a:cubicBezTo>
                    <a:pt x="8832" y="18749"/>
                    <a:pt x="8288" y="20736"/>
                    <a:pt x="7995" y="22745"/>
                  </a:cubicBezTo>
                  <a:cubicBezTo>
                    <a:pt x="7890" y="22808"/>
                    <a:pt x="7786" y="22871"/>
                    <a:pt x="7681" y="22933"/>
                  </a:cubicBezTo>
                  <a:cubicBezTo>
                    <a:pt x="6928" y="23331"/>
                    <a:pt x="6112" y="23603"/>
                    <a:pt x="5296" y="23875"/>
                  </a:cubicBezTo>
                  <a:cubicBezTo>
                    <a:pt x="4877" y="24001"/>
                    <a:pt x="4459" y="24126"/>
                    <a:pt x="4061" y="24231"/>
                  </a:cubicBezTo>
                  <a:cubicBezTo>
                    <a:pt x="4438" y="23687"/>
                    <a:pt x="4731" y="23059"/>
                    <a:pt x="4961" y="22410"/>
                  </a:cubicBezTo>
                  <a:cubicBezTo>
                    <a:pt x="5003" y="22348"/>
                    <a:pt x="5024" y="22327"/>
                    <a:pt x="5045" y="22285"/>
                  </a:cubicBezTo>
                  <a:cubicBezTo>
                    <a:pt x="5045" y="22243"/>
                    <a:pt x="5045" y="22243"/>
                    <a:pt x="5024" y="22243"/>
                  </a:cubicBezTo>
                  <a:cubicBezTo>
                    <a:pt x="5024" y="22243"/>
                    <a:pt x="5024" y="22285"/>
                    <a:pt x="4982" y="22285"/>
                  </a:cubicBezTo>
                  <a:cubicBezTo>
                    <a:pt x="5380" y="21260"/>
                    <a:pt x="5652" y="20151"/>
                    <a:pt x="5986" y="19167"/>
                  </a:cubicBezTo>
                  <a:cubicBezTo>
                    <a:pt x="5986" y="19153"/>
                    <a:pt x="5976" y="19128"/>
                    <a:pt x="5956" y="19128"/>
                  </a:cubicBezTo>
                  <a:cubicBezTo>
                    <a:pt x="5948" y="19128"/>
                    <a:pt x="5937" y="19133"/>
                    <a:pt x="5924" y="19146"/>
                  </a:cubicBezTo>
                  <a:cubicBezTo>
                    <a:pt x="5505" y="20213"/>
                    <a:pt x="5170" y="21301"/>
                    <a:pt x="4752" y="22389"/>
                  </a:cubicBezTo>
                  <a:cubicBezTo>
                    <a:pt x="4564" y="22829"/>
                    <a:pt x="4396" y="23268"/>
                    <a:pt x="4145" y="23687"/>
                  </a:cubicBezTo>
                  <a:cubicBezTo>
                    <a:pt x="4145" y="23708"/>
                    <a:pt x="4124" y="23749"/>
                    <a:pt x="4124" y="23770"/>
                  </a:cubicBezTo>
                  <a:cubicBezTo>
                    <a:pt x="4109" y="23801"/>
                    <a:pt x="4094" y="23853"/>
                    <a:pt x="4071" y="23903"/>
                  </a:cubicBezTo>
                  <a:lnTo>
                    <a:pt x="4071" y="23903"/>
                  </a:lnTo>
                  <a:cubicBezTo>
                    <a:pt x="4077" y="23898"/>
                    <a:pt x="4082" y="23896"/>
                    <a:pt x="4082" y="23896"/>
                  </a:cubicBezTo>
                  <a:lnTo>
                    <a:pt x="4082" y="23896"/>
                  </a:lnTo>
                  <a:cubicBezTo>
                    <a:pt x="4020" y="24001"/>
                    <a:pt x="3978" y="24126"/>
                    <a:pt x="3915" y="24231"/>
                  </a:cubicBezTo>
                  <a:cubicBezTo>
                    <a:pt x="2722" y="24524"/>
                    <a:pt x="1509" y="24712"/>
                    <a:pt x="316" y="24942"/>
                  </a:cubicBezTo>
                  <a:cubicBezTo>
                    <a:pt x="735" y="24440"/>
                    <a:pt x="1111" y="23959"/>
                    <a:pt x="1509" y="23436"/>
                  </a:cubicBezTo>
                  <a:lnTo>
                    <a:pt x="1509" y="23436"/>
                  </a:lnTo>
                  <a:cubicBezTo>
                    <a:pt x="1299" y="23812"/>
                    <a:pt x="1153" y="24210"/>
                    <a:pt x="1090" y="24586"/>
                  </a:cubicBezTo>
                  <a:cubicBezTo>
                    <a:pt x="1090" y="24612"/>
                    <a:pt x="1122" y="24630"/>
                    <a:pt x="1152" y="24630"/>
                  </a:cubicBezTo>
                  <a:cubicBezTo>
                    <a:pt x="1170" y="24630"/>
                    <a:pt x="1187" y="24623"/>
                    <a:pt x="1195" y="24607"/>
                  </a:cubicBezTo>
                  <a:cubicBezTo>
                    <a:pt x="1467" y="24189"/>
                    <a:pt x="1592" y="23687"/>
                    <a:pt x="1823" y="23247"/>
                  </a:cubicBezTo>
                  <a:cubicBezTo>
                    <a:pt x="2011" y="22912"/>
                    <a:pt x="2199" y="22599"/>
                    <a:pt x="2408" y="22285"/>
                  </a:cubicBezTo>
                  <a:cubicBezTo>
                    <a:pt x="3120" y="21385"/>
                    <a:pt x="3831" y="20527"/>
                    <a:pt x="4752" y="19774"/>
                  </a:cubicBezTo>
                  <a:cubicBezTo>
                    <a:pt x="5275" y="19314"/>
                    <a:pt x="5819" y="18895"/>
                    <a:pt x="6384" y="18519"/>
                  </a:cubicBezTo>
                  <a:lnTo>
                    <a:pt x="6384" y="18519"/>
                  </a:lnTo>
                  <a:cubicBezTo>
                    <a:pt x="6342" y="19397"/>
                    <a:pt x="6258" y="20234"/>
                    <a:pt x="6049" y="21134"/>
                  </a:cubicBezTo>
                  <a:cubicBezTo>
                    <a:pt x="5882" y="21720"/>
                    <a:pt x="5673" y="22264"/>
                    <a:pt x="5421" y="22850"/>
                  </a:cubicBezTo>
                  <a:cubicBezTo>
                    <a:pt x="5317" y="23080"/>
                    <a:pt x="5149" y="23436"/>
                    <a:pt x="5129" y="23498"/>
                  </a:cubicBezTo>
                  <a:cubicBezTo>
                    <a:pt x="5066" y="23603"/>
                    <a:pt x="5003" y="23687"/>
                    <a:pt x="4940" y="23791"/>
                  </a:cubicBezTo>
                  <a:cubicBezTo>
                    <a:pt x="4894" y="23853"/>
                    <a:pt x="4960" y="23891"/>
                    <a:pt x="5016" y="23891"/>
                  </a:cubicBezTo>
                  <a:cubicBezTo>
                    <a:pt x="5036" y="23891"/>
                    <a:pt x="5055" y="23886"/>
                    <a:pt x="5066" y="23875"/>
                  </a:cubicBezTo>
                  <a:cubicBezTo>
                    <a:pt x="6091" y="22327"/>
                    <a:pt x="6635" y="20297"/>
                    <a:pt x="6489" y="18435"/>
                  </a:cubicBezTo>
                  <a:cubicBezTo>
                    <a:pt x="6698" y="18267"/>
                    <a:pt x="6928" y="18142"/>
                    <a:pt x="7137" y="18016"/>
                  </a:cubicBezTo>
                  <a:lnTo>
                    <a:pt x="7137" y="18016"/>
                  </a:lnTo>
                  <a:cubicBezTo>
                    <a:pt x="7053" y="18832"/>
                    <a:pt x="6907" y="19669"/>
                    <a:pt x="6781" y="20443"/>
                  </a:cubicBezTo>
                  <a:cubicBezTo>
                    <a:pt x="6677" y="20946"/>
                    <a:pt x="6593" y="21469"/>
                    <a:pt x="6489" y="21971"/>
                  </a:cubicBezTo>
                  <a:cubicBezTo>
                    <a:pt x="6447" y="22180"/>
                    <a:pt x="6426" y="22871"/>
                    <a:pt x="6258" y="23038"/>
                  </a:cubicBezTo>
                  <a:cubicBezTo>
                    <a:pt x="6229" y="23053"/>
                    <a:pt x="6241" y="23068"/>
                    <a:pt x="6258" y="23068"/>
                  </a:cubicBezTo>
                  <a:cubicBezTo>
                    <a:pt x="6265" y="23068"/>
                    <a:pt x="6273" y="23065"/>
                    <a:pt x="6279" y="23059"/>
                  </a:cubicBezTo>
                  <a:cubicBezTo>
                    <a:pt x="6677" y="22766"/>
                    <a:pt x="6719" y="21573"/>
                    <a:pt x="6823" y="21176"/>
                  </a:cubicBezTo>
                  <a:cubicBezTo>
                    <a:pt x="7033" y="20130"/>
                    <a:pt x="7242" y="19042"/>
                    <a:pt x="7242" y="17954"/>
                  </a:cubicBezTo>
                  <a:cubicBezTo>
                    <a:pt x="7639" y="17703"/>
                    <a:pt x="8037" y="17472"/>
                    <a:pt x="8393" y="17221"/>
                  </a:cubicBezTo>
                  <a:lnTo>
                    <a:pt x="8393" y="17221"/>
                  </a:lnTo>
                  <a:cubicBezTo>
                    <a:pt x="8309" y="19146"/>
                    <a:pt x="7723" y="20925"/>
                    <a:pt x="7116" y="22724"/>
                  </a:cubicBezTo>
                  <a:cubicBezTo>
                    <a:pt x="7101" y="22784"/>
                    <a:pt x="7151" y="22833"/>
                    <a:pt x="7195" y="22833"/>
                  </a:cubicBezTo>
                  <a:cubicBezTo>
                    <a:pt x="7213" y="22833"/>
                    <a:pt x="7230" y="22826"/>
                    <a:pt x="7242" y="22808"/>
                  </a:cubicBezTo>
                  <a:cubicBezTo>
                    <a:pt x="7472" y="22536"/>
                    <a:pt x="7660" y="22306"/>
                    <a:pt x="7828" y="21992"/>
                  </a:cubicBezTo>
                  <a:cubicBezTo>
                    <a:pt x="7842" y="21978"/>
                    <a:pt x="7817" y="21944"/>
                    <a:pt x="7793" y="21944"/>
                  </a:cubicBezTo>
                  <a:cubicBezTo>
                    <a:pt x="7782" y="21944"/>
                    <a:pt x="7772" y="21951"/>
                    <a:pt x="7765" y="21971"/>
                  </a:cubicBezTo>
                  <a:cubicBezTo>
                    <a:pt x="7638" y="22161"/>
                    <a:pt x="7472" y="22437"/>
                    <a:pt x="7423" y="22437"/>
                  </a:cubicBezTo>
                  <a:cubicBezTo>
                    <a:pt x="7390" y="22437"/>
                    <a:pt x="7407" y="22321"/>
                    <a:pt x="7514" y="21992"/>
                  </a:cubicBezTo>
                  <a:cubicBezTo>
                    <a:pt x="7681" y="21448"/>
                    <a:pt x="7849" y="20925"/>
                    <a:pt x="7995" y="20360"/>
                  </a:cubicBezTo>
                  <a:cubicBezTo>
                    <a:pt x="8288" y="19314"/>
                    <a:pt x="8455" y="18247"/>
                    <a:pt x="8476" y="17179"/>
                  </a:cubicBezTo>
                  <a:cubicBezTo>
                    <a:pt x="8706" y="17012"/>
                    <a:pt x="8937" y="16886"/>
                    <a:pt x="9188" y="16761"/>
                  </a:cubicBezTo>
                  <a:close/>
                  <a:moveTo>
                    <a:pt x="43398" y="20234"/>
                  </a:moveTo>
                  <a:cubicBezTo>
                    <a:pt x="43419" y="20318"/>
                    <a:pt x="43440" y="20360"/>
                    <a:pt x="43461" y="20443"/>
                  </a:cubicBezTo>
                  <a:cubicBezTo>
                    <a:pt x="43649" y="21260"/>
                    <a:pt x="43816" y="22096"/>
                    <a:pt x="43942" y="22912"/>
                  </a:cubicBezTo>
                  <a:cubicBezTo>
                    <a:pt x="43726" y="23157"/>
                    <a:pt x="43510" y="23412"/>
                    <a:pt x="43287" y="23663"/>
                  </a:cubicBezTo>
                  <a:lnTo>
                    <a:pt x="43287" y="23663"/>
                  </a:lnTo>
                  <a:cubicBezTo>
                    <a:pt x="43518" y="23423"/>
                    <a:pt x="43730" y="23173"/>
                    <a:pt x="43942" y="22933"/>
                  </a:cubicBezTo>
                  <a:cubicBezTo>
                    <a:pt x="43984" y="23247"/>
                    <a:pt x="44046" y="23561"/>
                    <a:pt x="44067" y="23854"/>
                  </a:cubicBezTo>
                  <a:cubicBezTo>
                    <a:pt x="43816" y="24335"/>
                    <a:pt x="43440" y="24796"/>
                    <a:pt x="43000" y="25151"/>
                  </a:cubicBezTo>
                  <a:cubicBezTo>
                    <a:pt x="43000" y="24754"/>
                    <a:pt x="42979" y="24398"/>
                    <a:pt x="42937" y="24001"/>
                  </a:cubicBezTo>
                  <a:cubicBezTo>
                    <a:pt x="42951" y="23989"/>
                    <a:pt x="42964" y="23977"/>
                    <a:pt x="42976" y="23965"/>
                  </a:cubicBezTo>
                  <a:lnTo>
                    <a:pt x="42976" y="23965"/>
                  </a:lnTo>
                  <a:cubicBezTo>
                    <a:pt x="42977" y="23977"/>
                    <a:pt x="42978" y="23989"/>
                    <a:pt x="42979" y="24001"/>
                  </a:cubicBezTo>
                  <a:cubicBezTo>
                    <a:pt x="43084" y="23890"/>
                    <a:pt x="43186" y="23777"/>
                    <a:pt x="43287" y="23663"/>
                  </a:cubicBezTo>
                  <a:lnTo>
                    <a:pt x="43287" y="23663"/>
                  </a:lnTo>
                  <a:cubicBezTo>
                    <a:pt x="43188" y="23766"/>
                    <a:pt x="43085" y="23867"/>
                    <a:pt x="42976" y="23965"/>
                  </a:cubicBezTo>
                  <a:lnTo>
                    <a:pt x="42976" y="23965"/>
                  </a:lnTo>
                  <a:cubicBezTo>
                    <a:pt x="42914" y="23202"/>
                    <a:pt x="42831" y="22420"/>
                    <a:pt x="42686" y="21657"/>
                  </a:cubicBezTo>
                  <a:cubicBezTo>
                    <a:pt x="42979" y="21197"/>
                    <a:pt x="43209" y="20736"/>
                    <a:pt x="43398" y="20234"/>
                  </a:cubicBezTo>
                  <a:close/>
                  <a:moveTo>
                    <a:pt x="45637" y="23980"/>
                  </a:moveTo>
                  <a:cubicBezTo>
                    <a:pt x="45699" y="24168"/>
                    <a:pt x="45720" y="24377"/>
                    <a:pt x="45762" y="24607"/>
                  </a:cubicBezTo>
                  <a:cubicBezTo>
                    <a:pt x="45762" y="24607"/>
                    <a:pt x="45741" y="24607"/>
                    <a:pt x="45741" y="24628"/>
                  </a:cubicBezTo>
                  <a:cubicBezTo>
                    <a:pt x="45720" y="24858"/>
                    <a:pt x="45720" y="25109"/>
                    <a:pt x="45699" y="25340"/>
                  </a:cubicBezTo>
                  <a:cubicBezTo>
                    <a:pt x="45699" y="24900"/>
                    <a:pt x="45658" y="24419"/>
                    <a:pt x="45637" y="23980"/>
                  </a:cubicBezTo>
                  <a:close/>
                  <a:moveTo>
                    <a:pt x="45406" y="24126"/>
                  </a:moveTo>
                  <a:cubicBezTo>
                    <a:pt x="45448" y="24335"/>
                    <a:pt x="45532" y="24545"/>
                    <a:pt x="45595" y="24796"/>
                  </a:cubicBezTo>
                  <a:lnTo>
                    <a:pt x="45595" y="25549"/>
                  </a:lnTo>
                  <a:cubicBezTo>
                    <a:pt x="45511" y="25591"/>
                    <a:pt x="45490" y="25633"/>
                    <a:pt x="45448" y="25674"/>
                  </a:cubicBezTo>
                  <a:lnTo>
                    <a:pt x="45448" y="25633"/>
                  </a:lnTo>
                  <a:cubicBezTo>
                    <a:pt x="45448" y="25591"/>
                    <a:pt x="45490" y="25591"/>
                    <a:pt x="45490" y="25570"/>
                  </a:cubicBezTo>
                  <a:cubicBezTo>
                    <a:pt x="45490" y="25549"/>
                    <a:pt x="45448" y="25549"/>
                    <a:pt x="45448" y="25549"/>
                  </a:cubicBezTo>
                  <a:cubicBezTo>
                    <a:pt x="45406" y="25151"/>
                    <a:pt x="45344" y="24754"/>
                    <a:pt x="45260" y="24377"/>
                  </a:cubicBezTo>
                  <a:cubicBezTo>
                    <a:pt x="45323" y="24293"/>
                    <a:pt x="45344" y="24210"/>
                    <a:pt x="45406" y="24126"/>
                  </a:cubicBezTo>
                  <a:close/>
                  <a:moveTo>
                    <a:pt x="45762" y="21971"/>
                  </a:moveTo>
                  <a:cubicBezTo>
                    <a:pt x="45804" y="22180"/>
                    <a:pt x="45846" y="22327"/>
                    <a:pt x="45909" y="22494"/>
                  </a:cubicBezTo>
                  <a:cubicBezTo>
                    <a:pt x="46139" y="23456"/>
                    <a:pt x="46160" y="24482"/>
                    <a:pt x="46285" y="25486"/>
                  </a:cubicBezTo>
                  <a:cubicBezTo>
                    <a:pt x="46243" y="25591"/>
                    <a:pt x="46160" y="25695"/>
                    <a:pt x="46118" y="25800"/>
                  </a:cubicBezTo>
                  <a:cubicBezTo>
                    <a:pt x="46139" y="25361"/>
                    <a:pt x="46139" y="24942"/>
                    <a:pt x="46076" y="24503"/>
                  </a:cubicBezTo>
                  <a:lnTo>
                    <a:pt x="46076" y="24440"/>
                  </a:lnTo>
                  <a:lnTo>
                    <a:pt x="46076" y="24419"/>
                  </a:lnTo>
                  <a:cubicBezTo>
                    <a:pt x="46013" y="23708"/>
                    <a:pt x="45867" y="23038"/>
                    <a:pt x="45699" y="22348"/>
                  </a:cubicBezTo>
                  <a:lnTo>
                    <a:pt x="45762" y="21971"/>
                  </a:lnTo>
                  <a:close/>
                  <a:moveTo>
                    <a:pt x="45950" y="25005"/>
                  </a:moveTo>
                  <a:lnTo>
                    <a:pt x="46034" y="25863"/>
                  </a:lnTo>
                  <a:cubicBezTo>
                    <a:pt x="46034" y="25884"/>
                    <a:pt x="46034" y="25884"/>
                    <a:pt x="46055" y="25884"/>
                  </a:cubicBezTo>
                  <a:cubicBezTo>
                    <a:pt x="46034" y="25905"/>
                    <a:pt x="46034" y="25946"/>
                    <a:pt x="46013" y="25967"/>
                  </a:cubicBezTo>
                  <a:lnTo>
                    <a:pt x="45930" y="25109"/>
                  </a:lnTo>
                  <a:cubicBezTo>
                    <a:pt x="45950" y="25068"/>
                    <a:pt x="45950" y="25047"/>
                    <a:pt x="45950" y="25005"/>
                  </a:cubicBezTo>
                  <a:close/>
                  <a:moveTo>
                    <a:pt x="45093" y="25109"/>
                  </a:moveTo>
                  <a:cubicBezTo>
                    <a:pt x="45114" y="25381"/>
                    <a:pt x="45176" y="25674"/>
                    <a:pt x="45197" y="25967"/>
                  </a:cubicBezTo>
                  <a:lnTo>
                    <a:pt x="45072" y="26093"/>
                  </a:lnTo>
                  <a:cubicBezTo>
                    <a:pt x="45093" y="25758"/>
                    <a:pt x="45093" y="25402"/>
                    <a:pt x="45093" y="25109"/>
                  </a:cubicBezTo>
                  <a:close/>
                  <a:moveTo>
                    <a:pt x="45846" y="25277"/>
                  </a:moveTo>
                  <a:cubicBezTo>
                    <a:pt x="45867" y="25570"/>
                    <a:pt x="45867" y="25863"/>
                    <a:pt x="45909" y="26156"/>
                  </a:cubicBezTo>
                  <a:cubicBezTo>
                    <a:pt x="45867" y="26177"/>
                    <a:pt x="45867" y="26197"/>
                    <a:pt x="45846" y="26218"/>
                  </a:cubicBezTo>
                  <a:cubicBezTo>
                    <a:pt x="45825" y="25905"/>
                    <a:pt x="45825" y="25633"/>
                    <a:pt x="45825" y="25340"/>
                  </a:cubicBezTo>
                  <a:cubicBezTo>
                    <a:pt x="45825" y="25319"/>
                    <a:pt x="45846" y="25319"/>
                    <a:pt x="45846" y="25277"/>
                  </a:cubicBezTo>
                  <a:close/>
                  <a:moveTo>
                    <a:pt x="45532" y="25737"/>
                  </a:moveTo>
                  <a:cubicBezTo>
                    <a:pt x="45532" y="25905"/>
                    <a:pt x="45511" y="26093"/>
                    <a:pt x="45511" y="26302"/>
                  </a:cubicBezTo>
                  <a:cubicBezTo>
                    <a:pt x="45490" y="26114"/>
                    <a:pt x="45490" y="25967"/>
                    <a:pt x="45448" y="25800"/>
                  </a:cubicBezTo>
                  <a:lnTo>
                    <a:pt x="45532" y="25737"/>
                  </a:lnTo>
                  <a:close/>
                  <a:moveTo>
                    <a:pt x="44674" y="24335"/>
                  </a:moveTo>
                  <a:cubicBezTo>
                    <a:pt x="44716" y="24503"/>
                    <a:pt x="44779" y="24628"/>
                    <a:pt x="44821" y="24796"/>
                  </a:cubicBezTo>
                  <a:lnTo>
                    <a:pt x="44883" y="24817"/>
                  </a:lnTo>
                  <a:lnTo>
                    <a:pt x="44883" y="24900"/>
                  </a:lnTo>
                  <a:cubicBezTo>
                    <a:pt x="44883" y="25005"/>
                    <a:pt x="44674" y="25130"/>
                    <a:pt x="44549" y="25235"/>
                  </a:cubicBezTo>
                  <a:cubicBezTo>
                    <a:pt x="44517" y="25251"/>
                    <a:pt x="44533" y="25291"/>
                    <a:pt x="44552" y="25291"/>
                  </a:cubicBezTo>
                  <a:cubicBezTo>
                    <a:pt x="44558" y="25291"/>
                    <a:pt x="44564" y="25287"/>
                    <a:pt x="44570" y="25277"/>
                  </a:cubicBezTo>
                  <a:cubicBezTo>
                    <a:pt x="44674" y="25214"/>
                    <a:pt x="44779" y="25109"/>
                    <a:pt x="44862" y="25005"/>
                  </a:cubicBezTo>
                  <a:lnTo>
                    <a:pt x="44862" y="25005"/>
                  </a:lnTo>
                  <a:cubicBezTo>
                    <a:pt x="44862" y="25465"/>
                    <a:pt x="44821" y="25967"/>
                    <a:pt x="44779" y="26428"/>
                  </a:cubicBezTo>
                  <a:cubicBezTo>
                    <a:pt x="44674" y="26532"/>
                    <a:pt x="44570" y="26637"/>
                    <a:pt x="44465" y="26721"/>
                  </a:cubicBezTo>
                  <a:cubicBezTo>
                    <a:pt x="44486" y="26177"/>
                    <a:pt x="44486" y="25633"/>
                    <a:pt x="44444" y="25109"/>
                  </a:cubicBezTo>
                  <a:cubicBezTo>
                    <a:pt x="44507" y="24837"/>
                    <a:pt x="44590" y="24607"/>
                    <a:pt x="44674" y="24335"/>
                  </a:cubicBezTo>
                  <a:close/>
                  <a:moveTo>
                    <a:pt x="44758" y="26490"/>
                  </a:moveTo>
                  <a:cubicBezTo>
                    <a:pt x="44758" y="26574"/>
                    <a:pt x="44716" y="26637"/>
                    <a:pt x="44716" y="26721"/>
                  </a:cubicBezTo>
                  <a:cubicBezTo>
                    <a:pt x="44611" y="26846"/>
                    <a:pt x="44507" y="27014"/>
                    <a:pt x="44402" y="27139"/>
                  </a:cubicBezTo>
                  <a:cubicBezTo>
                    <a:pt x="44402" y="27034"/>
                    <a:pt x="44402" y="26909"/>
                    <a:pt x="44444" y="26783"/>
                  </a:cubicBezTo>
                  <a:cubicBezTo>
                    <a:pt x="44549" y="26679"/>
                    <a:pt x="44653" y="26595"/>
                    <a:pt x="44758" y="26490"/>
                  </a:cubicBezTo>
                  <a:close/>
                  <a:moveTo>
                    <a:pt x="45197" y="26093"/>
                  </a:moveTo>
                  <a:cubicBezTo>
                    <a:pt x="45218" y="26365"/>
                    <a:pt x="45239" y="26595"/>
                    <a:pt x="45260" y="26846"/>
                  </a:cubicBezTo>
                  <a:cubicBezTo>
                    <a:pt x="45176" y="26972"/>
                    <a:pt x="45030" y="27118"/>
                    <a:pt x="44904" y="27244"/>
                  </a:cubicBezTo>
                  <a:cubicBezTo>
                    <a:pt x="44967" y="26972"/>
                    <a:pt x="44988" y="26700"/>
                    <a:pt x="45009" y="26407"/>
                  </a:cubicBezTo>
                  <a:cubicBezTo>
                    <a:pt x="45093" y="26302"/>
                    <a:pt x="45134" y="26197"/>
                    <a:pt x="45197" y="26093"/>
                  </a:cubicBezTo>
                  <a:close/>
                  <a:moveTo>
                    <a:pt x="46285" y="25591"/>
                  </a:moveTo>
                  <a:cubicBezTo>
                    <a:pt x="46285" y="25612"/>
                    <a:pt x="46327" y="25612"/>
                    <a:pt x="46348" y="25653"/>
                  </a:cubicBezTo>
                  <a:cubicBezTo>
                    <a:pt x="46368" y="26119"/>
                    <a:pt x="46369" y="26585"/>
                    <a:pt x="46369" y="27069"/>
                  </a:cubicBezTo>
                  <a:lnTo>
                    <a:pt x="46369" y="27069"/>
                  </a:lnTo>
                  <a:cubicBezTo>
                    <a:pt x="46363" y="27072"/>
                    <a:pt x="46356" y="27082"/>
                    <a:pt x="46348" y="27097"/>
                  </a:cubicBezTo>
                  <a:lnTo>
                    <a:pt x="46243" y="27202"/>
                  </a:lnTo>
                  <a:lnTo>
                    <a:pt x="46243" y="26637"/>
                  </a:lnTo>
                  <a:cubicBezTo>
                    <a:pt x="46243" y="26626"/>
                    <a:pt x="46228" y="26621"/>
                    <a:pt x="46212" y="26621"/>
                  </a:cubicBezTo>
                  <a:cubicBezTo>
                    <a:pt x="46196" y="26621"/>
                    <a:pt x="46181" y="26626"/>
                    <a:pt x="46181" y="26637"/>
                  </a:cubicBezTo>
                  <a:cubicBezTo>
                    <a:pt x="46181" y="26846"/>
                    <a:pt x="46181" y="27055"/>
                    <a:pt x="46160" y="27265"/>
                  </a:cubicBezTo>
                  <a:cubicBezTo>
                    <a:pt x="46118" y="27348"/>
                    <a:pt x="46034" y="27390"/>
                    <a:pt x="45971" y="27474"/>
                  </a:cubicBezTo>
                  <a:cubicBezTo>
                    <a:pt x="46013" y="27034"/>
                    <a:pt x="46013" y="26595"/>
                    <a:pt x="45971" y="26135"/>
                  </a:cubicBezTo>
                  <a:cubicBezTo>
                    <a:pt x="46118" y="25967"/>
                    <a:pt x="46181" y="25779"/>
                    <a:pt x="46285" y="25591"/>
                  </a:cubicBezTo>
                  <a:close/>
                  <a:moveTo>
                    <a:pt x="46390" y="27139"/>
                  </a:moveTo>
                  <a:lnTo>
                    <a:pt x="46390" y="27139"/>
                  </a:lnTo>
                  <a:cubicBezTo>
                    <a:pt x="46348" y="27327"/>
                    <a:pt x="46285" y="27474"/>
                    <a:pt x="46243" y="27620"/>
                  </a:cubicBezTo>
                  <a:lnTo>
                    <a:pt x="46243" y="27327"/>
                  </a:lnTo>
                  <a:cubicBezTo>
                    <a:pt x="46285" y="27265"/>
                    <a:pt x="46348" y="27202"/>
                    <a:pt x="46390" y="27139"/>
                  </a:cubicBezTo>
                  <a:close/>
                  <a:moveTo>
                    <a:pt x="45867" y="26302"/>
                  </a:moveTo>
                  <a:cubicBezTo>
                    <a:pt x="45867" y="26742"/>
                    <a:pt x="45846" y="27160"/>
                    <a:pt x="45846" y="27620"/>
                  </a:cubicBezTo>
                  <a:lnTo>
                    <a:pt x="45762" y="27683"/>
                  </a:lnTo>
                  <a:cubicBezTo>
                    <a:pt x="45804" y="27265"/>
                    <a:pt x="45825" y="26825"/>
                    <a:pt x="45825" y="26386"/>
                  </a:cubicBezTo>
                  <a:cubicBezTo>
                    <a:pt x="45846" y="26365"/>
                    <a:pt x="45846" y="26323"/>
                    <a:pt x="45867" y="26302"/>
                  </a:cubicBezTo>
                  <a:close/>
                  <a:moveTo>
                    <a:pt x="44695" y="26930"/>
                  </a:moveTo>
                  <a:cubicBezTo>
                    <a:pt x="44674" y="27139"/>
                    <a:pt x="44653" y="27369"/>
                    <a:pt x="44611" y="27578"/>
                  </a:cubicBezTo>
                  <a:lnTo>
                    <a:pt x="44235" y="27976"/>
                  </a:lnTo>
                  <a:cubicBezTo>
                    <a:pt x="44256" y="27830"/>
                    <a:pt x="44277" y="27641"/>
                    <a:pt x="44298" y="27453"/>
                  </a:cubicBezTo>
                  <a:cubicBezTo>
                    <a:pt x="44444" y="27306"/>
                    <a:pt x="44570" y="27118"/>
                    <a:pt x="44695" y="26930"/>
                  </a:cubicBezTo>
                  <a:close/>
                  <a:moveTo>
                    <a:pt x="46160" y="27432"/>
                  </a:moveTo>
                  <a:cubicBezTo>
                    <a:pt x="46160" y="27558"/>
                    <a:pt x="46139" y="27683"/>
                    <a:pt x="46139" y="27830"/>
                  </a:cubicBezTo>
                  <a:cubicBezTo>
                    <a:pt x="46076" y="27955"/>
                    <a:pt x="46034" y="28081"/>
                    <a:pt x="45950" y="28206"/>
                  </a:cubicBezTo>
                  <a:cubicBezTo>
                    <a:pt x="45950" y="28039"/>
                    <a:pt x="45971" y="27850"/>
                    <a:pt x="45971" y="27662"/>
                  </a:cubicBezTo>
                  <a:cubicBezTo>
                    <a:pt x="46034" y="27578"/>
                    <a:pt x="46118" y="27495"/>
                    <a:pt x="46160" y="27432"/>
                  </a:cubicBezTo>
                  <a:close/>
                  <a:moveTo>
                    <a:pt x="44590" y="27725"/>
                  </a:moveTo>
                  <a:cubicBezTo>
                    <a:pt x="44570" y="27788"/>
                    <a:pt x="44570" y="27892"/>
                    <a:pt x="44549" y="27976"/>
                  </a:cubicBezTo>
                  <a:lnTo>
                    <a:pt x="44151" y="28374"/>
                  </a:lnTo>
                  <a:cubicBezTo>
                    <a:pt x="44172" y="28269"/>
                    <a:pt x="44172" y="28164"/>
                    <a:pt x="44193" y="28060"/>
                  </a:cubicBezTo>
                  <a:cubicBezTo>
                    <a:pt x="44193" y="28067"/>
                    <a:pt x="44198" y="28069"/>
                    <a:pt x="44204" y="28069"/>
                  </a:cubicBezTo>
                  <a:cubicBezTo>
                    <a:pt x="44216" y="28069"/>
                    <a:pt x="44235" y="28060"/>
                    <a:pt x="44235" y="28060"/>
                  </a:cubicBezTo>
                  <a:cubicBezTo>
                    <a:pt x="44360" y="27955"/>
                    <a:pt x="44465" y="27830"/>
                    <a:pt x="44590" y="27725"/>
                  </a:cubicBezTo>
                  <a:close/>
                  <a:moveTo>
                    <a:pt x="45846" y="27850"/>
                  </a:moveTo>
                  <a:cubicBezTo>
                    <a:pt x="45846" y="28060"/>
                    <a:pt x="45825" y="28269"/>
                    <a:pt x="45825" y="28499"/>
                  </a:cubicBezTo>
                  <a:cubicBezTo>
                    <a:pt x="45762" y="28562"/>
                    <a:pt x="45720" y="28604"/>
                    <a:pt x="45699" y="28666"/>
                  </a:cubicBezTo>
                  <a:cubicBezTo>
                    <a:pt x="45720" y="28415"/>
                    <a:pt x="45741" y="28164"/>
                    <a:pt x="45762" y="27934"/>
                  </a:cubicBezTo>
                  <a:lnTo>
                    <a:pt x="45846" y="27850"/>
                  </a:lnTo>
                  <a:close/>
                  <a:moveTo>
                    <a:pt x="45302" y="27014"/>
                  </a:moveTo>
                  <a:cubicBezTo>
                    <a:pt x="45323" y="27223"/>
                    <a:pt x="45323" y="27411"/>
                    <a:pt x="45344" y="27620"/>
                  </a:cubicBezTo>
                  <a:cubicBezTo>
                    <a:pt x="45323" y="27830"/>
                    <a:pt x="45281" y="28060"/>
                    <a:pt x="45239" y="28269"/>
                  </a:cubicBezTo>
                  <a:cubicBezTo>
                    <a:pt x="45009" y="28520"/>
                    <a:pt x="44779" y="28771"/>
                    <a:pt x="44507" y="28980"/>
                  </a:cubicBezTo>
                  <a:cubicBezTo>
                    <a:pt x="44653" y="28583"/>
                    <a:pt x="44779" y="28164"/>
                    <a:pt x="44862" y="27725"/>
                  </a:cubicBezTo>
                  <a:cubicBezTo>
                    <a:pt x="45009" y="27558"/>
                    <a:pt x="45134" y="27411"/>
                    <a:pt x="45302" y="27265"/>
                  </a:cubicBezTo>
                  <a:cubicBezTo>
                    <a:pt x="45302" y="27265"/>
                    <a:pt x="45302" y="27244"/>
                    <a:pt x="45281" y="27244"/>
                  </a:cubicBezTo>
                  <a:lnTo>
                    <a:pt x="44862" y="27662"/>
                  </a:lnTo>
                  <a:cubicBezTo>
                    <a:pt x="44883" y="27578"/>
                    <a:pt x="44883" y="27474"/>
                    <a:pt x="44904" y="27411"/>
                  </a:cubicBezTo>
                  <a:lnTo>
                    <a:pt x="45302" y="27014"/>
                  </a:lnTo>
                  <a:close/>
                  <a:moveTo>
                    <a:pt x="46139" y="28248"/>
                  </a:moveTo>
                  <a:cubicBezTo>
                    <a:pt x="46139" y="28353"/>
                    <a:pt x="46118" y="28478"/>
                    <a:pt x="46118" y="28583"/>
                  </a:cubicBezTo>
                  <a:cubicBezTo>
                    <a:pt x="46034" y="28771"/>
                    <a:pt x="45950" y="28938"/>
                    <a:pt x="45909" y="29127"/>
                  </a:cubicBezTo>
                  <a:cubicBezTo>
                    <a:pt x="45930" y="28938"/>
                    <a:pt x="45930" y="28729"/>
                    <a:pt x="45950" y="28562"/>
                  </a:cubicBezTo>
                  <a:cubicBezTo>
                    <a:pt x="46013" y="28457"/>
                    <a:pt x="46076" y="28353"/>
                    <a:pt x="46139" y="28248"/>
                  </a:cubicBezTo>
                  <a:close/>
                  <a:moveTo>
                    <a:pt x="45490" y="28269"/>
                  </a:moveTo>
                  <a:cubicBezTo>
                    <a:pt x="45448" y="28562"/>
                    <a:pt x="45427" y="28834"/>
                    <a:pt x="45386" y="29127"/>
                  </a:cubicBezTo>
                  <a:cubicBezTo>
                    <a:pt x="45323" y="29148"/>
                    <a:pt x="45281" y="29231"/>
                    <a:pt x="45239" y="29294"/>
                  </a:cubicBezTo>
                  <a:cubicBezTo>
                    <a:pt x="45323" y="28980"/>
                    <a:pt x="45386" y="28666"/>
                    <a:pt x="45427" y="28311"/>
                  </a:cubicBezTo>
                  <a:lnTo>
                    <a:pt x="45490" y="28269"/>
                  </a:lnTo>
                  <a:close/>
                  <a:moveTo>
                    <a:pt x="44549" y="28039"/>
                  </a:moveTo>
                  <a:cubicBezTo>
                    <a:pt x="44486" y="28394"/>
                    <a:pt x="44402" y="28771"/>
                    <a:pt x="44339" y="29127"/>
                  </a:cubicBezTo>
                  <a:cubicBezTo>
                    <a:pt x="44193" y="29231"/>
                    <a:pt x="44046" y="29357"/>
                    <a:pt x="43921" y="29462"/>
                  </a:cubicBezTo>
                  <a:cubicBezTo>
                    <a:pt x="43984" y="29127"/>
                    <a:pt x="44067" y="28792"/>
                    <a:pt x="44151" y="28415"/>
                  </a:cubicBezTo>
                  <a:lnTo>
                    <a:pt x="44549" y="28039"/>
                  </a:lnTo>
                  <a:close/>
                  <a:moveTo>
                    <a:pt x="45804" y="28813"/>
                  </a:moveTo>
                  <a:cubicBezTo>
                    <a:pt x="45804" y="29022"/>
                    <a:pt x="45762" y="29252"/>
                    <a:pt x="45762" y="29462"/>
                  </a:cubicBezTo>
                  <a:cubicBezTo>
                    <a:pt x="45658" y="29608"/>
                    <a:pt x="45595" y="29755"/>
                    <a:pt x="45511" y="29922"/>
                  </a:cubicBezTo>
                  <a:cubicBezTo>
                    <a:pt x="45553" y="29608"/>
                    <a:pt x="45616" y="29294"/>
                    <a:pt x="45658" y="29001"/>
                  </a:cubicBezTo>
                  <a:cubicBezTo>
                    <a:pt x="45720" y="28938"/>
                    <a:pt x="45741" y="28876"/>
                    <a:pt x="45804" y="28813"/>
                  </a:cubicBezTo>
                  <a:close/>
                  <a:moveTo>
                    <a:pt x="45950" y="29462"/>
                  </a:moveTo>
                  <a:lnTo>
                    <a:pt x="45783" y="30340"/>
                  </a:lnTo>
                  <a:cubicBezTo>
                    <a:pt x="45825" y="30089"/>
                    <a:pt x="45846" y="29922"/>
                    <a:pt x="45846" y="29713"/>
                  </a:cubicBezTo>
                  <a:cubicBezTo>
                    <a:pt x="45909" y="29629"/>
                    <a:pt x="45930" y="29545"/>
                    <a:pt x="45950" y="29462"/>
                  </a:cubicBezTo>
                  <a:close/>
                  <a:moveTo>
                    <a:pt x="46390" y="27558"/>
                  </a:moveTo>
                  <a:cubicBezTo>
                    <a:pt x="46369" y="28499"/>
                    <a:pt x="46285" y="29420"/>
                    <a:pt x="46160" y="30340"/>
                  </a:cubicBezTo>
                  <a:cubicBezTo>
                    <a:pt x="46160" y="30361"/>
                    <a:pt x="46139" y="30403"/>
                    <a:pt x="46118" y="30445"/>
                  </a:cubicBezTo>
                  <a:lnTo>
                    <a:pt x="46118" y="30361"/>
                  </a:lnTo>
                  <a:cubicBezTo>
                    <a:pt x="46118" y="30319"/>
                    <a:pt x="46092" y="30299"/>
                    <a:pt x="46066" y="30299"/>
                  </a:cubicBezTo>
                  <a:cubicBezTo>
                    <a:pt x="46039" y="30299"/>
                    <a:pt x="46013" y="30319"/>
                    <a:pt x="46013" y="30361"/>
                  </a:cubicBezTo>
                  <a:cubicBezTo>
                    <a:pt x="45950" y="30508"/>
                    <a:pt x="45930" y="30654"/>
                    <a:pt x="45867" y="30801"/>
                  </a:cubicBezTo>
                  <a:cubicBezTo>
                    <a:pt x="46013" y="30194"/>
                    <a:pt x="46076" y="29566"/>
                    <a:pt x="46160" y="28938"/>
                  </a:cubicBezTo>
                  <a:cubicBezTo>
                    <a:pt x="46243" y="28708"/>
                    <a:pt x="46264" y="28457"/>
                    <a:pt x="46264" y="28185"/>
                  </a:cubicBezTo>
                  <a:cubicBezTo>
                    <a:pt x="46264" y="28164"/>
                    <a:pt x="46243" y="28164"/>
                    <a:pt x="46222" y="28164"/>
                  </a:cubicBezTo>
                  <a:lnTo>
                    <a:pt x="46222" y="28018"/>
                  </a:lnTo>
                  <a:cubicBezTo>
                    <a:pt x="46285" y="27871"/>
                    <a:pt x="46348" y="27725"/>
                    <a:pt x="46390" y="27558"/>
                  </a:cubicBezTo>
                  <a:close/>
                  <a:moveTo>
                    <a:pt x="45323" y="29399"/>
                  </a:moveTo>
                  <a:lnTo>
                    <a:pt x="45323" y="29399"/>
                  </a:lnTo>
                  <a:cubicBezTo>
                    <a:pt x="45302" y="29503"/>
                    <a:pt x="45302" y="29629"/>
                    <a:pt x="45260" y="29734"/>
                  </a:cubicBezTo>
                  <a:cubicBezTo>
                    <a:pt x="45218" y="29985"/>
                    <a:pt x="45176" y="30257"/>
                    <a:pt x="45093" y="30508"/>
                  </a:cubicBezTo>
                  <a:cubicBezTo>
                    <a:pt x="45009" y="30612"/>
                    <a:pt x="44925" y="30717"/>
                    <a:pt x="44821" y="30822"/>
                  </a:cubicBezTo>
                  <a:cubicBezTo>
                    <a:pt x="44967" y="30403"/>
                    <a:pt x="45072" y="29964"/>
                    <a:pt x="45176" y="29545"/>
                  </a:cubicBezTo>
                  <a:lnTo>
                    <a:pt x="45323" y="29399"/>
                  </a:lnTo>
                  <a:close/>
                  <a:moveTo>
                    <a:pt x="44925" y="29817"/>
                  </a:moveTo>
                  <a:lnTo>
                    <a:pt x="44925" y="29817"/>
                  </a:lnTo>
                  <a:cubicBezTo>
                    <a:pt x="44862" y="30236"/>
                    <a:pt x="44758" y="30654"/>
                    <a:pt x="44611" y="31094"/>
                  </a:cubicBezTo>
                  <a:cubicBezTo>
                    <a:pt x="44381" y="31387"/>
                    <a:pt x="44130" y="31638"/>
                    <a:pt x="43837" y="31931"/>
                  </a:cubicBezTo>
                  <a:cubicBezTo>
                    <a:pt x="44046" y="31428"/>
                    <a:pt x="44235" y="30884"/>
                    <a:pt x="44381" y="30340"/>
                  </a:cubicBezTo>
                  <a:cubicBezTo>
                    <a:pt x="44570" y="30152"/>
                    <a:pt x="44779" y="29985"/>
                    <a:pt x="44925" y="29817"/>
                  </a:cubicBezTo>
                  <a:close/>
                  <a:moveTo>
                    <a:pt x="45699" y="29943"/>
                  </a:moveTo>
                  <a:lnTo>
                    <a:pt x="45699" y="30696"/>
                  </a:lnTo>
                  <a:cubicBezTo>
                    <a:pt x="45637" y="30968"/>
                    <a:pt x="45553" y="31219"/>
                    <a:pt x="45511" y="31491"/>
                  </a:cubicBezTo>
                  <a:cubicBezTo>
                    <a:pt x="45344" y="31700"/>
                    <a:pt x="45134" y="31910"/>
                    <a:pt x="44904" y="32077"/>
                  </a:cubicBezTo>
                  <a:cubicBezTo>
                    <a:pt x="45114" y="31533"/>
                    <a:pt x="45281" y="30989"/>
                    <a:pt x="45386" y="30403"/>
                  </a:cubicBezTo>
                  <a:cubicBezTo>
                    <a:pt x="45511" y="30257"/>
                    <a:pt x="45616" y="30089"/>
                    <a:pt x="45699" y="29943"/>
                  </a:cubicBezTo>
                  <a:close/>
                  <a:moveTo>
                    <a:pt x="45218" y="28541"/>
                  </a:moveTo>
                  <a:lnTo>
                    <a:pt x="45218" y="28541"/>
                  </a:lnTo>
                  <a:cubicBezTo>
                    <a:pt x="45176" y="28897"/>
                    <a:pt x="45093" y="29231"/>
                    <a:pt x="45009" y="29566"/>
                  </a:cubicBezTo>
                  <a:cubicBezTo>
                    <a:pt x="44821" y="29775"/>
                    <a:pt x="44653" y="29964"/>
                    <a:pt x="44444" y="30173"/>
                  </a:cubicBezTo>
                  <a:cubicBezTo>
                    <a:pt x="44486" y="29985"/>
                    <a:pt x="44507" y="29817"/>
                    <a:pt x="44570" y="29629"/>
                  </a:cubicBezTo>
                  <a:cubicBezTo>
                    <a:pt x="44570" y="29589"/>
                    <a:pt x="44544" y="29575"/>
                    <a:pt x="44520" y="29575"/>
                  </a:cubicBezTo>
                  <a:cubicBezTo>
                    <a:pt x="44507" y="29575"/>
                    <a:pt x="44493" y="29579"/>
                    <a:pt x="44486" y="29587"/>
                  </a:cubicBezTo>
                  <a:cubicBezTo>
                    <a:pt x="44402" y="29859"/>
                    <a:pt x="44360" y="30089"/>
                    <a:pt x="44277" y="30319"/>
                  </a:cubicBezTo>
                  <a:cubicBezTo>
                    <a:pt x="44046" y="30529"/>
                    <a:pt x="43816" y="30780"/>
                    <a:pt x="43607" y="30989"/>
                  </a:cubicBezTo>
                  <a:cubicBezTo>
                    <a:pt x="43565" y="31010"/>
                    <a:pt x="43607" y="31031"/>
                    <a:pt x="43628" y="31031"/>
                  </a:cubicBezTo>
                  <a:cubicBezTo>
                    <a:pt x="43837" y="30884"/>
                    <a:pt x="44046" y="30696"/>
                    <a:pt x="44235" y="30508"/>
                  </a:cubicBezTo>
                  <a:lnTo>
                    <a:pt x="44235" y="30508"/>
                  </a:lnTo>
                  <a:cubicBezTo>
                    <a:pt x="44046" y="31094"/>
                    <a:pt x="43837" y="31617"/>
                    <a:pt x="43565" y="32140"/>
                  </a:cubicBezTo>
                  <a:cubicBezTo>
                    <a:pt x="43335" y="32203"/>
                    <a:pt x="43126" y="32307"/>
                    <a:pt x="42896" y="32370"/>
                  </a:cubicBezTo>
                  <a:cubicBezTo>
                    <a:pt x="43314" y="31470"/>
                    <a:pt x="43649" y="30571"/>
                    <a:pt x="43879" y="29629"/>
                  </a:cubicBezTo>
                  <a:cubicBezTo>
                    <a:pt x="44026" y="29524"/>
                    <a:pt x="44172" y="29420"/>
                    <a:pt x="44339" y="29315"/>
                  </a:cubicBezTo>
                  <a:cubicBezTo>
                    <a:pt x="44350" y="29326"/>
                    <a:pt x="44366" y="29331"/>
                    <a:pt x="44379" y="29331"/>
                  </a:cubicBezTo>
                  <a:cubicBezTo>
                    <a:pt x="44392" y="29331"/>
                    <a:pt x="44402" y="29326"/>
                    <a:pt x="44402" y="29315"/>
                  </a:cubicBezTo>
                  <a:cubicBezTo>
                    <a:pt x="44402" y="29294"/>
                    <a:pt x="44444" y="29252"/>
                    <a:pt x="44444" y="29231"/>
                  </a:cubicBezTo>
                  <a:cubicBezTo>
                    <a:pt x="44695" y="29022"/>
                    <a:pt x="44967" y="28792"/>
                    <a:pt x="45218" y="28541"/>
                  </a:cubicBezTo>
                  <a:close/>
                  <a:moveTo>
                    <a:pt x="45867" y="31135"/>
                  </a:moveTo>
                  <a:lnTo>
                    <a:pt x="45867" y="31135"/>
                  </a:lnTo>
                  <a:cubicBezTo>
                    <a:pt x="45825" y="31449"/>
                    <a:pt x="45804" y="31868"/>
                    <a:pt x="45741" y="32077"/>
                  </a:cubicBezTo>
                  <a:cubicBezTo>
                    <a:pt x="45720" y="32182"/>
                    <a:pt x="45658" y="32265"/>
                    <a:pt x="45637" y="32370"/>
                  </a:cubicBezTo>
                  <a:cubicBezTo>
                    <a:pt x="45637" y="32359"/>
                    <a:pt x="45631" y="32354"/>
                    <a:pt x="45624" y="32354"/>
                  </a:cubicBezTo>
                  <a:cubicBezTo>
                    <a:pt x="45616" y="32354"/>
                    <a:pt x="45605" y="32359"/>
                    <a:pt x="45595" y="32370"/>
                  </a:cubicBezTo>
                  <a:lnTo>
                    <a:pt x="45344" y="32600"/>
                  </a:lnTo>
                  <a:cubicBezTo>
                    <a:pt x="45532" y="32161"/>
                    <a:pt x="45658" y="31721"/>
                    <a:pt x="45762" y="31282"/>
                  </a:cubicBezTo>
                  <a:cubicBezTo>
                    <a:pt x="45804" y="31219"/>
                    <a:pt x="45825" y="31198"/>
                    <a:pt x="45867" y="31135"/>
                  </a:cubicBezTo>
                  <a:close/>
                  <a:moveTo>
                    <a:pt x="44507" y="31324"/>
                  </a:moveTo>
                  <a:cubicBezTo>
                    <a:pt x="44402" y="31742"/>
                    <a:pt x="44277" y="32161"/>
                    <a:pt x="44151" y="32579"/>
                  </a:cubicBezTo>
                  <a:cubicBezTo>
                    <a:pt x="43842" y="32785"/>
                    <a:pt x="43533" y="32951"/>
                    <a:pt x="43223" y="33096"/>
                  </a:cubicBezTo>
                  <a:lnTo>
                    <a:pt x="43223" y="33096"/>
                  </a:lnTo>
                  <a:cubicBezTo>
                    <a:pt x="43418" y="32771"/>
                    <a:pt x="43590" y="32434"/>
                    <a:pt x="43733" y="32077"/>
                  </a:cubicBezTo>
                  <a:cubicBezTo>
                    <a:pt x="43984" y="31847"/>
                    <a:pt x="44256" y="31596"/>
                    <a:pt x="44507" y="31324"/>
                  </a:cubicBezTo>
                  <a:close/>
                  <a:moveTo>
                    <a:pt x="45511" y="31617"/>
                  </a:moveTo>
                  <a:lnTo>
                    <a:pt x="45511" y="31617"/>
                  </a:lnTo>
                  <a:cubicBezTo>
                    <a:pt x="45448" y="31742"/>
                    <a:pt x="45427" y="31910"/>
                    <a:pt x="45386" y="32035"/>
                  </a:cubicBezTo>
                  <a:cubicBezTo>
                    <a:pt x="45341" y="32125"/>
                    <a:pt x="45295" y="32214"/>
                    <a:pt x="45248" y="32304"/>
                  </a:cubicBezTo>
                  <a:lnTo>
                    <a:pt x="45248" y="32304"/>
                  </a:lnTo>
                  <a:cubicBezTo>
                    <a:pt x="45252" y="32284"/>
                    <a:pt x="45256" y="32264"/>
                    <a:pt x="45260" y="32244"/>
                  </a:cubicBezTo>
                  <a:lnTo>
                    <a:pt x="45260" y="32244"/>
                  </a:lnTo>
                  <a:cubicBezTo>
                    <a:pt x="45245" y="32286"/>
                    <a:pt x="45229" y="32329"/>
                    <a:pt x="45213" y="32373"/>
                  </a:cubicBezTo>
                  <a:lnTo>
                    <a:pt x="45213" y="32373"/>
                  </a:lnTo>
                  <a:cubicBezTo>
                    <a:pt x="45224" y="32350"/>
                    <a:pt x="45236" y="32327"/>
                    <a:pt x="45248" y="32304"/>
                  </a:cubicBezTo>
                  <a:lnTo>
                    <a:pt x="45248" y="32304"/>
                  </a:lnTo>
                  <a:cubicBezTo>
                    <a:pt x="45210" y="32493"/>
                    <a:pt x="45168" y="32681"/>
                    <a:pt x="45093" y="32851"/>
                  </a:cubicBezTo>
                  <a:cubicBezTo>
                    <a:pt x="45030" y="32893"/>
                    <a:pt x="44988" y="32956"/>
                    <a:pt x="44925" y="32977"/>
                  </a:cubicBezTo>
                  <a:cubicBezTo>
                    <a:pt x="45045" y="32788"/>
                    <a:pt x="45137" y="32571"/>
                    <a:pt x="45213" y="32373"/>
                  </a:cubicBezTo>
                  <a:lnTo>
                    <a:pt x="45213" y="32373"/>
                  </a:lnTo>
                  <a:cubicBezTo>
                    <a:pt x="45097" y="32597"/>
                    <a:pt x="44981" y="32824"/>
                    <a:pt x="44883" y="33060"/>
                  </a:cubicBezTo>
                  <a:cubicBezTo>
                    <a:pt x="44674" y="33228"/>
                    <a:pt x="44444" y="33437"/>
                    <a:pt x="44235" y="33604"/>
                  </a:cubicBezTo>
                  <a:cubicBezTo>
                    <a:pt x="44465" y="33165"/>
                    <a:pt x="44695" y="32705"/>
                    <a:pt x="44883" y="32223"/>
                  </a:cubicBezTo>
                  <a:cubicBezTo>
                    <a:pt x="45114" y="32035"/>
                    <a:pt x="45323" y="31847"/>
                    <a:pt x="45511" y="31617"/>
                  </a:cubicBezTo>
                  <a:close/>
                  <a:moveTo>
                    <a:pt x="43502" y="32224"/>
                  </a:moveTo>
                  <a:lnTo>
                    <a:pt x="43502" y="32224"/>
                  </a:lnTo>
                  <a:cubicBezTo>
                    <a:pt x="43461" y="32244"/>
                    <a:pt x="43461" y="32265"/>
                    <a:pt x="43440" y="32328"/>
                  </a:cubicBezTo>
                  <a:lnTo>
                    <a:pt x="43377" y="32370"/>
                  </a:lnTo>
                  <a:lnTo>
                    <a:pt x="43377" y="32391"/>
                  </a:lnTo>
                  <a:cubicBezTo>
                    <a:pt x="43168" y="32809"/>
                    <a:pt x="42937" y="33207"/>
                    <a:pt x="42686" y="33604"/>
                  </a:cubicBezTo>
                  <a:cubicBezTo>
                    <a:pt x="42498" y="33625"/>
                    <a:pt x="42310" y="33688"/>
                    <a:pt x="42163" y="33709"/>
                  </a:cubicBezTo>
                  <a:cubicBezTo>
                    <a:pt x="42393" y="33312"/>
                    <a:pt x="42603" y="32893"/>
                    <a:pt x="42791" y="32475"/>
                  </a:cubicBezTo>
                  <a:cubicBezTo>
                    <a:pt x="43042" y="32433"/>
                    <a:pt x="43293" y="32328"/>
                    <a:pt x="43502" y="32224"/>
                  </a:cubicBezTo>
                  <a:close/>
                  <a:moveTo>
                    <a:pt x="45804" y="32391"/>
                  </a:moveTo>
                  <a:lnTo>
                    <a:pt x="45804" y="32391"/>
                  </a:lnTo>
                  <a:cubicBezTo>
                    <a:pt x="45762" y="32537"/>
                    <a:pt x="45720" y="32663"/>
                    <a:pt x="45699" y="32788"/>
                  </a:cubicBezTo>
                  <a:cubicBezTo>
                    <a:pt x="45490" y="33207"/>
                    <a:pt x="45218" y="33604"/>
                    <a:pt x="44904" y="33960"/>
                  </a:cubicBezTo>
                  <a:cubicBezTo>
                    <a:pt x="45281" y="33479"/>
                    <a:pt x="45595" y="32956"/>
                    <a:pt x="45804" y="32391"/>
                  </a:cubicBezTo>
                  <a:close/>
                  <a:moveTo>
                    <a:pt x="44904" y="30989"/>
                  </a:moveTo>
                  <a:cubicBezTo>
                    <a:pt x="44862" y="31282"/>
                    <a:pt x="44779" y="31554"/>
                    <a:pt x="44695" y="31826"/>
                  </a:cubicBezTo>
                  <a:lnTo>
                    <a:pt x="44465" y="32454"/>
                  </a:lnTo>
                  <a:cubicBezTo>
                    <a:pt x="44408" y="32473"/>
                    <a:pt x="44369" y="32509"/>
                    <a:pt x="44315" y="32546"/>
                  </a:cubicBezTo>
                  <a:lnTo>
                    <a:pt x="44315" y="32546"/>
                  </a:lnTo>
                  <a:cubicBezTo>
                    <a:pt x="44323" y="32543"/>
                    <a:pt x="44331" y="32540"/>
                    <a:pt x="44339" y="32537"/>
                  </a:cubicBezTo>
                  <a:lnTo>
                    <a:pt x="44339" y="32537"/>
                  </a:lnTo>
                  <a:cubicBezTo>
                    <a:pt x="44172" y="32893"/>
                    <a:pt x="43984" y="33270"/>
                    <a:pt x="43816" y="33625"/>
                  </a:cubicBezTo>
                  <a:cubicBezTo>
                    <a:pt x="43753" y="33730"/>
                    <a:pt x="43670" y="33835"/>
                    <a:pt x="43607" y="33960"/>
                  </a:cubicBezTo>
                  <a:cubicBezTo>
                    <a:pt x="43141" y="34244"/>
                    <a:pt x="42655" y="34508"/>
                    <a:pt x="42149" y="34658"/>
                  </a:cubicBezTo>
                  <a:lnTo>
                    <a:pt x="42149" y="34658"/>
                  </a:lnTo>
                  <a:cubicBezTo>
                    <a:pt x="42413" y="34358"/>
                    <a:pt x="42651" y="34040"/>
                    <a:pt x="42875" y="33709"/>
                  </a:cubicBezTo>
                  <a:cubicBezTo>
                    <a:pt x="43042" y="33646"/>
                    <a:pt x="43230" y="33604"/>
                    <a:pt x="43419" y="33521"/>
                  </a:cubicBezTo>
                  <a:cubicBezTo>
                    <a:pt x="43461" y="33500"/>
                    <a:pt x="43440" y="33437"/>
                    <a:pt x="43398" y="33437"/>
                  </a:cubicBezTo>
                  <a:cubicBezTo>
                    <a:pt x="43230" y="33500"/>
                    <a:pt x="43105" y="33521"/>
                    <a:pt x="42937" y="33542"/>
                  </a:cubicBezTo>
                  <a:cubicBezTo>
                    <a:pt x="43023" y="33416"/>
                    <a:pt x="43106" y="33289"/>
                    <a:pt x="43185" y="33159"/>
                  </a:cubicBezTo>
                  <a:lnTo>
                    <a:pt x="43185" y="33159"/>
                  </a:lnTo>
                  <a:cubicBezTo>
                    <a:pt x="43189" y="33165"/>
                    <a:pt x="43197" y="33169"/>
                    <a:pt x="43208" y="33169"/>
                  </a:cubicBezTo>
                  <a:cubicBezTo>
                    <a:pt x="43214" y="33169"/>
                    <a:pt x="43222" y="33168"/>
                    <a:pt x="43230" y="33165"/>
                  </a:cubicBezTo>
                  <a:cubicBezTo>
                    <a:pt x="43523" y="32998"/>
                    <a:pt x="43837" y="32851"/>
                    <a:pt x="44130" y="32663"/>
                  </a:cubicBezTo>
                  <a:cubicBezTo>
                    <a:pt x="44130" y="32673"/>
                    <a:pt x="44141" y="32679"/>
                    <a:pt x="44151" y="32679"/>
                  </a:cubicBezTo>
                  <a:cubicBezTo>
                    <a:pt x="44162" y="32679"/>
                    <a:pt x="44172" y="32673"/>
                    <a:pt x="44172" y="32663"/>
                  </a:cubicBezTo>
                  <a:cubicBezTo>
                    <a:pt x="44172" y="32642"/>
                    <a:pt x="44193" y="32642"/>
                    <a:pt x="44193" y="32600"/>
                  </a:cubicBezTo>
                  <a:cubicBezTo>
                    <a:pt x="44240" y="32584"/>
                    <a:pt x="44264" y="32569"/>
                    <a:pt x="44299" y="32553"/>
                  </a:cubicBezTo>
                  <a:lnTo>
                    <a:pt x="44299" y="32553"/>
                  </a:lnTo>
                  <a:cubicBezTo>
                    <a:pt x="44299" y="32555"/>
                    <a:pt x="44298" y="32556"/>
                    <a:pt x="44298" y="32558"/>
                  </a:cubicBezTo>
                  <a:cubicBezTo>
                    <a:pt x="44304" y="32554"/>
                    <a:pt x="44309" y="32550"/>
                    <a:pt x="44315" y="32546"/>
                  </a:cubicBezTo>
                  <a:lnTo>
                    <a:pt x="44315" y="32546"/>
                  </a:lnTo>
                  <a:cubicBezTo>
                    <a:pt x="44310" y="32548"/>
                    <a:pt x="44304" y="32551"/>
                    <a:pt x="44299" y="32553"/>
                  </a:cubicBezTo>
                  <a:lnTo>
                    <a:pt x="44299" y="32553"/>
                  </a:lnTo>
                  <a:cubicBezTo>
                    <a:pt x="44466" y="32074"/>
                    <a:pt x="44591" y="31615"/>
                    <a:pt x="44758" y="31135"/>
                  </a:cubicBezTo>
                  <a:lnTo>
                    <a:pt x="44904" y="30989"/>
                  </a:lnTo>
                  <a:close/>
                  <a:moveTo>
                    <a:pt x="45595" y="32433"/>
                  </a:moveTo>
                  <a:lnTo>
                    <a:pt x="45595" y="32433"/>
                  </a:lnTo>
                  <a:cubicBezTo>
                    <a:pt x="45406" y="32851"/>
                    <a:pt x="45134" y="33228"/>
                    <a:pt x="44904" y="33604"/>
                  </a:cubicBezTo>
                  <a:cubicBezTo>
                    <a:pt x="44695" y="33939"/>
                    <a:pt x="44444" y="34274"/>
                    <a:pt x="44172" y="34588"/>
                  </a:cubicBezTo>
                  <a:cubicBezTo>
                    <a:pt x="44105" y="34638"/>
                    <a:pt x="44052" y="34701"/>
                    <a:pt x="43990" y="34746"/>
                  </a:cubicBezTo>
                  <a:lnTo>
                    <a:pt x="43990" y="34746"/>
                  </a:lnTo>
                  <a:cubicBezTo>
                    <a:pt x="44036" y="34659"/>
                    <a:pt x="44083" y="34571"/>
                    <a:pt x="44129" y="34482"/>
                  </a:cubicBezTo>
                  <a:lnTo>
                    <a:pt x="44129" y="34482"/>
                  </a:lnTo>
                  <a:cubicBezTo>
                    <a:pt x="44068" y="34583"/>
                    <a:pt x="44005" y="34681"/>
                    <a:pt x="43942" y="34776"/>
                  </a:cubicBezTo>
                  <a:cubicBezTo>
                    <a:pt x="43959" y="34768"/>
                    <a:pt x="43975" y="34758"/>
                    <a:pt x="43990" y="34746"/>
                  </a:cubicBezTo>
                  <a:lnTo>
                    <a:pt x="43990" y="34746"/>
                  </a:lnTo>
                  <a:cubicBezTo>
                    <a:pt x="43974" y="34777"/>
                    <a:pt x="43958" y="34808"/>
                    <a:pt x="43942" y="34839"/>
                  </a:cubicBezTo>
                  <a:cubicBezTo>
                    <a:pt x="43523" y="35111"/>
                    <a:pt x="43084" y="35362"/>
                    <a:pt x="42603" y="35488"/>
                  </a:cubicBezTo>
                  <a:cubicBezTo>
                    <a:pt x="42896" y="35195"/>
                    <a:pt x="43147" y="34881"/>
                    <a:pt x="43398" y="34567"/>
                  </a:cubicBezTo>
                  <a:lnTo>
                    <a:pt x="43398" y="34567"/>
                  </a:lnTo>
                  <a:cubicBezTo>
                    <a:pt x="43335" y="34672"/>
                    <a:pt x="43293" y="34776"/>
                    <a:pt x="43230" y="34860"/>
                  </a:cubicBezTo>
                  <a:cubicBezTo>
                    <a:pt x="43216" y="34889"/>
                    <a:pt x="43253" y="34919"/>
                    <a:pt x="43284" y="34919"/>
                  </a:cubicBezTo>
                  <a:cubicBezTo>
                    <a:pt x="43296" y="34919"/>
                    <a:pt x="43308" y="34914"/>
                    <a:pt x="43314" y="34902"/>
                  </a:cubicBezTo>
                  <a:cubicBezTo>
                    <a:pt x="43607" y="34588"/>
                    <a:pt x="43837" y="34253"/>
                    <a:pt x="44046" y="33897"/>
                  </a:cubicBezTo>
                  <a:cubicBezTo>
                    <a:pt x="44277" y="33730"/>
                    <a:pt x="44486" y="33542"/>
                    <a:pt x="44716" y="33374"/>
                  </a:cubicBezTo>
                  <a:lnTo>
                    <a:pt x="44716" y="33374"/>
                  </a:lnTo>
                  <a:cubicBezTo>
                    <a:pt x="44526" y="33738"/>
                    <a:pt x="44325" y="34113"/>
                    <a:pt x="44129" y="34482"/>
                  </a:cubicBezTo>
                  <a:lnTo>
                    <a:pt x="44129" y="34482"/>
                  </a:lnTo>
                  <a:cubicBezTo>
                    <a:pt x="44353" y="34118"/>
                    <a:pt x="44566" y="33721"/>
                    <a:pt x="44779" y="33312"/>
                  </a:cubicBezTo>
                  <a:lnTo>
                    <a:pt x="44988" y="33102"/>
                  </a:lnTo>
                  <a:lnTo>
                    <a:pt x="44988" y="33102"/>
                  </a:lnTo>
                  <a:cubicBezTo>
                    <a:pt x="44925" y="33270"/>
                    <a:pt x="44862" y="33437"/>
                    <a:pt x="44779" y="33604"/>
                  </a:cubicBezTo>
                  <a:cubicBezTo>
                    <a:pt x="44766" y="33631"/>
                    <a:pt x="44786" y="33657"/>
                    <a:pt x="44813" y="33657"/>
                  </a:cubicBezTo>
                  <a:cubicBezTo>
                    <a:pt x="44829" y="33657"/>
                    <a:pt x="44847" y="33648"/>
                    <a:pt x="44862" y="33625"/>
                  </a:cubicBezTo>
                  <a:cubicBezTo>
                    <a:pt x="44988" y="33374"/>
                    <a:pt x="45114" y="33102"/>
                    <a:pt x="45218" y="32851"/>
                  </a:cubicBezTo>
                  <a:cubicBezTo>
                    <a:pt x="45344" y="32705"/>
                    <a:pt x="45448" y="32579"/>
                    <a:pt x="45595" y="32433"/>
                  </a:cubicBezTo>
                  <a:close/>
                  <a:moveTo>
                    <a:pt x="43440" y="34211"/>
                  </a:moveTo>
                  <a:cubicBezTo>
                    <a:pt x="43126" y="34672"/>
                    <a:pt x="42770" y="35111"/>
                    <a:pt x="42373" y="35508"/>
                  </a:cubicBezTo>
                  <a:cubicBezTo>
                    <a:pt x="42184" y="35571"/>
                    <a:pt x="41975" y="35592"/>
                    <a:pt x="41787" y="35592"/>
                  </a:cubicBezTo>
                  <a:cubicBezTo>
                    <a:pt x="41766" y="35592"/>
                    <a:pt x="41766" y="35592"/>
                    <a:pt x="41766" y="35613"/>
                  </a:cubicBezTo>
                  <a:cubicBezTo>
                    <a:pt x="41626" y="35613"/>
                    <a:pt x="41487" y="35622"/>
                    <a:pt x="41341" y="35622"/>
                  </a:cubicBezTo>
                  <a:cubicBezTo>
                    <a:pt x="41268" y="35622"/>
                    <a:pt x="41194" y="35620"/>
                    <a:pt x="41117" y="35613"/>
                  </a:cubicBezTo>
                  <a:cubicBezTo>
                    <a:pt x="41482" y="35342"/>
                    <a:pt x="41799" y="35046"/>
                    <a:pt x="42086" y="34728"/>
                  </a:cubicBezTo>
                  <a:lnTo>
                    <a:pt x="42086" y="34728"/>
                  </a:lnTo>
                  <a:cubicBezTo>
                    <a:pt x="42096" y="34743"/>
                    <a:pt x="42115" y="34755"/>
                    <a:pt x="42142" y="34755"/>
                  </a:cubicBezTo>
                  <a:cubicBezTo>
                    <a:pt x="42582" y="34630"/>
                    <a:pt x="43021" y="34441"/>
                    <a:pt x="43440" y="34211"/>
                  </a:cubicBezTo>
                  <a:close/>
                  <a:moveTo>
                    <a:pt x="45511" y="33249"/>
                  </a:moveTo>
                  <a:cubicBezTo>
                    <a:pt x="45448" y="33500"/>
                    <a:pt x="45386" y="33688"/>
                    <a:pt x="45302" y="33897"/>
                  </a:cubicBezTo>
                  <a:cubicBezTo>
                    <a:pt x="44674" y="34692"/>
                    <a:pt x="43942" y="35383"/>
                    <a:pt x="43230" y="36094"/>
                  </a:cubicBezTo>
                  <a:cubicBezTo>
                    <a:pt x="43335" y="35906"/>
                    <a:pt x="43440" y="35739"/>
                    <a:pt x="43523" y="35571"/>
                  </a:cubicBezTo>
                  <a:cubicBezTo>
                    <a:pt x="43565" y="35508"/>
                    <a:pt x="43607" y="35467"/>
                    <a:pt x="43649" y="35404"/>
                  </a:cubicBezTo>
                  <a:cubicBezTo>
                    <a:pt x="43921" y="35195"/>
                    <a:pt x="44151" y="34985"/>
                    <a:pt x="44381" y="34713"/>
                  </a:cubicBezTo>
                  <a:cubicBezTo>
                    <a:pt x="44402" y="34692"/>
                    <a:pt x="44360" y="34651"/>
                    <a:pt x="44339" y="34651"/>
                  </a:cubicBezTo>
                  <a:cubicBezTo>
                    <a:pt x="44821" y="34253"/>
                    <a:pt x="45239" y="33772"/>
                    <a:pt x="45511" y="33249"/>
                  </a:cubicBezTo>
                  <a:close/>
                  <a:moveTo>
                    <a:pt x="8288" y="35216"/>
                  </a:moveTo>
                  <a:lnTo>
                    <a:pt x="8288" y="35216"/>
                  </a:lnTo>
                  <a:cubicBezTo>
                    <a:pt x="9460" y="35906"/>
                    <a:pt x="11029" y="36136"/>
                    <a:pt x="12243" y="36617"/>
                  </a:cubicBezTo>
                  <a:cubicBezTo>
                    <a:pt x="10757" y="36576"/>
                    <a:pt x="9355" y="36199"/>
                    <a:pt x="8288" y="35216"/>
                  </a:cubicBezTo>
                  <a:close/>
                  <a:moveTo>
                    <a:pt x="17694" y="16398"/>
                  </a:moveTo>
                  <a:cubicBezTo>
                    <a:pt x="19913" y="16398"/>
                    <a:pt x="22029" y="17116"/>
                    <a:pt x="24064" y="18226"/>
                  </a:cubicBezTo>
                  <a:cubicBezTo>
                    <a:pt x="26910" y="19795"/>
                    <a:pt x="28919" y="22620"/>
                    <a:pt x="28186" y="25946"/>
                  </a:cubicBezTo>
                  <a:lnTo>
                    <a:pt x="28124" y="26260"/>
                  </a:lnTo>
                  <a:cubicBezTo>
                    <a:pt x="28082" y="26281"/>
                    <a:pt x="28061" y="26323"/>
                    <a:pt x="28082" y="26386"/>
                  </a:cubicBezTo>
                  <a:cubicBezTo>
                    <a:pt x="26868" y="30696"/>
                    <a:pt x="22516" y="33542"/>
                    <a:pt x="18624" y="35195"/>
                  </a:cubicBezTo>
                  <a:cubicBezTo>
                    <a:pt x="16867" y="35927"/>
                    <a:pt x="14544" y="36638"/>
                    <a:pt x="12368" y="36638"/>
                  </a:cubicBezTo>
                  <a:cubicBezTo>
                    <a:pt x="12389" y="36617"/>
                    <a:pt x="12389" y="36576"/>
                    <a:pt x="12368" y="36555"/>
                  </a:cubicBezTo>
                  <a:cubicBezTo>
                    <a:pt x="10966" y="35676"/>
                    <a:pt x="8937" y="35634"/>
                    <a:pt x="7660" y="34588"/>
                  </a:cubicBezTo>
                  <a:cubicBezTo>
                    <a:pt x="7639" y="34567"/>
                    <a:pt x="7618" y="34546"/>
                    <a:pt x="7577" y="34483"/>
                  </a:cubicBezTo>
                  <a:cubicBezTo>
                    <a:pt x="5631" y="31868"/>
                    <a:pt x="6468" y="28185"/>
                    <a:pt x="7849" y="25528"/>
                  </a:cubicBezTo>
                  <a:cubicBezTo>
                    <a:pt x="8560" y="24189"/>
                    <a:pt x="9522" y="23080"/>
                    <a:pt x="10380" y="21887"/>
                  </a:cubicBezTo>
                  <a:cubicBezTo>
                    <a:pt x="11196" y="20757"/>
                    <a:pt x="11971" y="19627"/>
                    <a:pt x="12912" y="18623"/>
                  </a:cubicBezTo>
                  <a:cubicBezTo>
                    <a:pt x="13728" y="17723"/>
                    <a:pt x="14753" y="16970"/>
                    <a:pt x="15946" y="16677"/>
                  </a:cubicBezTo>
                  <a:cubicBezTo>
                    <a:pt x="16030" y="16656"/>
                    <a:pt x="16051" y="16573"/>
                    <a:pt x="16051" y="16531"/>
                  </a:cubicBezTo>
                  <a:cubicBezTo>
                    <a:pt x="16605" y="16440"/>
                    <a:pt x="17153" y="16398"/>
                    <a:pt x="17694" y="16398"/>
                  </a:cubicBezTo>
                  <a:close/>
                  <a:moveTo>
                    <a:pt x="38123" y="16030"/>
                  </a:moveTo>
                  <a:cubicBezTo>
                    <a:pt x="39073" y="16030"/>
                    <a:pt x="40002" y="16313"/>
                    <a:pt x="40887" y="16740"/>
                  </a:cubicBezTo>
                  <a:cubicBezTo>
                    <a:pt x="40845" y="17410"/>
                    <a:pt x="40845" y="18100"/>
                    <a:pt x="40594" y="18749"/>
                  </a:cubicBezTo>
                  <a:cubicBezTo>
                    <a:pt x="40568" y="18775"/>
                    <a:pt x="40591" y="18802"/>
                    <a:pt x="40612" y="18802"/>
                  </a:cubicBezTo>
                  <a:cubicBezTo>
                    <a:pt x="40625" y="18802"/>
                    <a:pt x="40636" y="18793"/>
                    <a:pt x="40636" y="18770"/>
                  </a:cubicBezTo>
                  <a:cubicBezTo>
                    <a:pt x="40950" y="18142"/>
                    <a:pt x="40992" y="17472"/>
                    <a:pt x="40950" y="16782"/>
                  </a:cubicBezTo>
                  <a:lnTo>
                    <a:pt x="40950" y="16782"/>
                  </a:lnTo>
                  <a:cubicBezTo>
                    <a:pt x="41264" y="16949"/>
                    <a:pt x="41577" y="17117"/>
                    <a:pt x="41891" y="17305"/>
                  </a:cubicBezTo>
                  <a:cubicBezTo>
                    <a:pt x="41891" y="17368"/>
                    <a:pt x="41870" y="17410"/>
                    <a:pt x="41870" y="17472"/>
                  </a:cubicBezTo>
                  <a:cubicBezTo>
                    <a:pt x="41849" y="17410"/>
                    <a:pt x="41787" y="17389"/>
                    <a:pt x="41766" y="17326"/>
                  </a:cubicBezTo>
                  <a:cubicBezTo>
                    <a:pt x="41761" y="17321"/>
                    <a:pt x="41751" y="17318"/>
                    <a:pt x="41741" y="17318"/>
                  </a:cubicBezTo>
                  <a:cubicBezTo>
                    <a:pt x="41710" y="17318"/>
                    <a:pt x="41666" y="17342"/>
                    <a:pt x="41682" y="17389"/>
                  </a:cubicBezTo>
                  <a:cubicBezTo>
                    <a:pt x="41745" y="17472"/>
                    <a:pt x="41787" y="17514"/>
                    <a:pt x="41849" y="17598"/>
                  </a:cubicBezTo>
                  <a:cubicBezTo>
                    <a:pt x="41766" y="17933"/>
                    <a:pt x="41661" y="18247"/>
                    <a:pt x="41557" y="18581"/>
                  </a:cubicBezTo>
                  <a:cubicBezTo>
                    <a:pt x="41551" y="18576"/>
                    <a:pt x="41542" y="18573"/>
                    <a:pt x="41532" y="18573"/>
                  </a:cubicBezTo>
                  <a:cubicBezTo>
                    <a:pt x="41500" y="18573"/>
                    <a:pt x="41457" y="18597"/>
                    <a:pt x="41473" y="18644"/>
                  </a:cubicBezTo>
                  <a:cubicBezTo>
                    <a:pt x="41473" y="18665"/>
                    <a:pt x="41515" y="18686"/>
                    <a:pt x="41515" y="18728"/>
                  </a:cubicBezTo>
                  <a:cubicBezTo>
                    <a:pt x="41054" y="19899"/>
                    <a:pt x="40427" y="20967"/>
                    <a:pt x="40092" y="22201"/>
                  </a:cubicBezTo>
                  <a:cubicBezTo>
                    <a:pt x="40092" y="22226"/>
                    <a:pt x="40113" y="22236"/>
                    <a:pt x="40135" y="22236"/>
                  </a:cubicBezTo>
                  <a:cubicBezTo>
                    <a:pt x="40151" y="22236"/>
                    <a:pt x="40167" y="22231"/>
                    <a:pt x="40176" y="22222"/>
                  </a:cubicBezTo>
                  <a:cubicBezTo>
                    <a:pt x="40699" y="21176"/>
                    <a:pt x="41243" y="20088"/>
                    <a:pt x="41640" y="18958"/>
                  </a:cubicBezTo>
                  <a:cubicBezTo>
                    <a:pt x="41829" y="19376"/>
                    <a:pt x="41975" y="19795"/>
                    <a:pt x="42101" y="20213"/>
                  </a:cubicBezTo>
                  <a:cubicBezTo>
                    <a:pt x="41724" y="21050"/>
                    <a:pt x="41305" y="21866"/>
                    <a:pt x="40740" y="22640"/>
                  </a:cubicBezTo>
                  <a:cubicBezTo>
                    <a:pt x="40726" y="22655"/>
                    <a:pt x="40751" y="22689"/>
                    <a:pt x="40775" y="22689"/>
                  </a:cubicBezTo>
                  <a:cubicBezTo>
                    <a:pt x="40786" y="22689"/>
                    <a:pt x="40797" y="22681"/>
                    <a:pt x="40803" y="22661"/>
                  </a:cubicBezTo>
                  <a:cubicBezTo>
                    <a:pt x="41368" y="21992"/>
                    <a:pt x="41829" y="21197"/>
                    <a:pt x="42184" y="20402"/>
                  </a:cubicBezTo>
                  <a:cubicBezTo>
                    <a:pt x="42310" y="20862"/>
                    <a:pt x="42456" y="21364"/>
                    <a:pt x="42519" y="21866"/>
                  </a:cubicBezTo>
                  <a:cubicBezTo>
                    <a:pt x="42038" y="22620"/>
                    <a:pt x="41473" y="23331"/>
                    <a:pt x="40929" y="24063"/>
                  </a:cubicBezTo>
                  <a:cubicBezTo>
                    <a:pt x="40929" y="24084"/>
                    <a:pt x="40929" y="24084"/>
                    <a:pt x="40950" y="24084"/>
                  </a:cubicBezTo>
                  <a:cubicBezTo>
                    <a:pt x="41515" y="23394"/>
                    <a:pt x="42059" y="22703"/>
                    <a:pt x="42561" y="21929"/>
                  </a:cubicBezTo>
                  <a:cubicBezTo>
                    <a:pt x="42686" y="22703"/>
                    <a:pt x="42770" y="23456"/>
                    <a:pt x="42812" y="24231"/>
                  </a:cubicBezTo>
                  <a:cubicBezTo>
                    <a:pt x="42519" y="24524"/>
                    <a:pt x="42205" y="24796"/>
                    <a:pt x="41870" y="25005"/>
                  </a:cubicBezTo>
                  <a:lnTo>
                    <a:pt x="41870" y="25026"/>
                  </a:lnTo>
                  <a:cubicBezTo>
                    <a:pt x="42205" y="24796"/>
                    <a:pt x="42519" y="24524"/>
                    <a:pt x="42812" y="24273"/>
                  </a:cubicBezTo>
                  <a:cubicBezTo>
                    <a:pt x="42833" y="24628"/>
                    <a:pt x="42875" y="25005"/>
                    <a:pt x="42875" y="25381"/>
                  </a:cubicBezTo>
                  <a:cubicBezTo>
                    <a:pt x="42080" y="26051"/>
                    <a:pt x="41138" y="26532"/>
                    <a:pt x="40301" y="27034"/>
                  </a:cubicBezTo>
                  <a:cubicBezTo>
                    <a:pt x="40280" y="27055"/>
                    <a:pt x="40301" y="27097"/>
                    <a:pt x="40322" y="27097"/>
                  </a:cubicBezTo>
                  <a:cubicBezTo>
                    <a:pt x="41159" y="26637"/>
                    <a:pt x="42101" y="26177"/>
                    <a:pt x="42875" y="25549"/>
                  </a:cubicBezTo>
                  <a:cubicBezTo>
                    <a:pt x="42896" y="25946"/>
                    <a:pt x="42896" y="26365"/>
                    <a:pt x="42917" y="26742"/>
                  </a:cubicBezTo>
                  <a:cubicBezTo>
                    <a:pt x="42917" y="26773"/>
                    <a:pt x="42937" y="26789"/>
                    <a:pt x="42958" y="26789"/>
                  </a:cubicBezTo>
                  <a:cubicBezTo>
                    <a:pt x="42979" y="26789"/>
                    <a:pt x="43000" y="26773"/>
                    <a:pt x="43000" y="26742"/>
                  </a:cubicBezTo>
                  <a:cubicBezTo>
                    <a:pt x="43000" y="26302"/>
                    <a:pt x="43021" y="25884"/>
                    <a:pt x="43000" y="25444"/>
                  </a:cubicBezTo>
                  <a:cubicBezTo>
                    <a:pt x="43440" y="25068"/>
                    <a:pt x="43816" y="24649"/>
                    <a:pt x="44088" y="24189"/>
                  </a:cubicBezTo>
                  <a:cubicBezTo>
                    <a:pt x="44130" y="24419"/>
                    <a:pt x="44151" y="24649"/>
                    <a:pt x="44172" y="24858"/>
                  </a:cubicBezTo>
                  <a:cubicBezTo>
                    <a:pt x="44130" y="24921"/>
                    <a:pt x="44067" y="24963"/>
                    <a:pt x="44026" y="25005"/>
                  </a:cubicBezTo>
                  <a:cubicBezTo>
                    <a:pt x="43996" y="25020"/>
                    <a:pt x="44008" y="25034"/>
                    <a:pt x="44025" y="25034"/>
                  </a:cubicBezTo>
                  <a:cubicBezTo>
                    <a:pt x="44032" y="25034"/>
                    <a:pt x="44040" y="25032"/>
                    <a:pt x="44046" y="25026"/>
                  </a:cubicBezTo>
                  <a:cubicBezTo>
                    <a:pt x="44088" y="25005"/>
                    <a:pt x="44130" y="24942"/>
                    <a:pt x="44172" y="24900"/>
                  </a:cubicBezTo>
                  <a:cubicBezTo>
                    <a:pt x="44172" y="25026"/>
                    <a:pt x="44193" y="25151"/>
                    <a:pt x="44193" y="25277"/>
                  </a:cubicBezTo>
                  <a:cubicBezTo>
                    <a:pt x="43565" y="26469"/>
                    <a:pt x="42519" y="27348"/>
                    <a:pt x="41536" y="28248"/>
                  </a:cubicBezTo>
                  <a:cubicBezTo>
                    <a:pt x="41519" y="28265"/>
                    <a:pt x="41529" y="28296"/>
                    <a:pt x="41545" y="28296"/>
                  </a:cubicBezTo>
                  <a:cubicBezTo>
                    <a:pt x="41549" y="28296"/>
                    <a:pt x="41553" y="28294"/>
                    <a:pt x="41557" y="28290"/>
                  </a:cubicBezTo>
                  <a:cubicBezTo>
                    <a:pt x="42519" y="27474"/>
                    <a:pt x="43607" y="26616"/>
                    <a:pt x="44235" y="25486"/>
                  </a:cubicBezTo>
                  <a:cubicBezTo>
                    <a:pt x="44256" y="25800"/>
                    <a:pt x="44277" y="26156"/>
                    <a:pt x="44277" y="26469"/>
                  </a:cubicBezTo>
                  <a:cubicBezTo>
                    <a:pt x="44277" y="26616"/>
                    <a:pt x="44256" y="26783"/>
                    <a:pt x="44235" y="26930"/>
                  </a:cubicBezTo>
                  <a:lnTo>
                    <a:pt x="44151" y="27014"/>
                  </a:lnTo>
                  <a:cubicBezTo>
                    <a:pt x="44136" y="27028"/>
                    <a:pt x="44153" y="27043"/>
                    <a:pt x="44164" y="27043"/>
                  </a:cubicBezTo>
                  <a:cubicBezTo>
                    <a:pt x="44168" y="27043"/>
                    <a:pt x="44172" y="27041"/>
                    <a:pt x="44172" y="27034"/>
                  </a:cubicBezTo>
                  <a:lnTo>
                    <a:pt x="44193" y="27014"/>
                  </a:lnTo>
                  <a:lnTo>
                    <a:pt x="44193" y="27014"/>
                  </a:lnTo>
                  <a:cubicBezTo>
                    <a:pt x="44172" y="27160"/>
                    <a:pt x="44151" y="27327"/>
                    <a:pt x="44151" y="27474"/>
                  </a:cubicBezTo>
                  <a:cubicBezTo>
                    <a:pt x="43105" y="28687"/>
                    <a:pt x="41766" y="29608"/>
                    <a:pt x="40280" y="30257"/>
                  </a:cubicBezTo>
                  <a:cubicBezTo>
                    <a:pt x="40259" y="30257"/>
                    <a:pt x="40280" y="30299"/>
                    <a:pt x="40301" y="30299"/>
                  </a:cubicBezTo>
                  <a:cubicBezTo>
                    <a:pt x="41745" y="29671"/>
                    <a:pt x="43105" y="28813"/>
                    <a:pt x="44151" y="27662"/>
                  </a:cubicBezTo>
                  <a:lnTo>
                    <a:pt x="44151" y="27662"/>
                  </a:lnTo>
                  <a:cubicBezTo>
                    <a:pt x="44088" y="27976"/>
                    <a:pt x="44046" y="28290"/>
                    <a:pt x="43984" y="28583"/>
                  </a:cubicBezTo>
                  <a:lnTo>
                    <a:pt x="43858" y="28708"/>
                  </a:lnTo>
                  <a:cubicBezTo>
                    <a:pt x="43837" y="28729"/>
                    <a:pt x="43858" y="28729"/>
                    <a:pt x="43879" y="28729"/>
                  </a:cubicBezTo>
                  <a:lnTo>
                    <a:pt x="43984" y="28625"/>
                  </a:lnTo>
                  <a:lnTo>
                    <a:pt x="43984" y="28625"/>
                  </a:lnTo>
                  <a:cubicBezTo>
                    <a:pt x="43963" y="28813"/>
                    <a:pt x="43921" y="28980"/>
                    <a:pt x="43879" y="29127"/>
                  </a:cubicBezTo>
                  <a:lnTo>
                    <a:pt x="43858" y="29127"/>
                  </a:lnTo>
                  <a:cubicBezTo>
                    <a:pt x="42791" y="29671"/>
                    <a:pt x="41829" y="30299"/>
                    <a:pt x="40615" y="30571"/>
                  </a:cubicBezTo>
                  <a:cubicBezTo>
                    <a:pt x="41787" y="30466"/>
                    <a:pt x="42875" y="29859"/>
                    <a:pt x="43858" y="29231"/>
                  </a:cubicBezTo>
                  <a:lnTo>
                    <a:pt x="43858" y="29231"/>
                  </a:lnTo>
                  <a:cubicBezTo>
                    <a:pt x="43837" y="29357"/>
                    <a:pt x="43816" y="29462"/>
                    <a:pt x="43774" y="29608"/>
                  </a:cubicBezTo>
                  <a:cubicBezTo>
                    <a:pt x="43712" y="29650"/>
                    <a:pt x="43649" y="29713"/>
                    <a:pt x="43565" y="29755"/>
                  </a:cubicBezTo>
                  <a:cubicBezTo>
                    <a:pt x="43529" y="29773"/>
                    <a:pt x="43555" y="29821"/>
                    <a:pt x="43603" y="29821"/>
                  </a:cubicBezTo>
                  <a:cubicBezTo>
                    <a:pt x="43611" y="29821"/>
                    <a:pt x="43619" y="29820"/>
                    <a:pt x="43628" y="29817"/>
                  </a:cubicBezTo>
                  <a:cubicBezTo>
                    <a:pt x="43670" y="29775"/>
                    <a:pt x="43712" y="29755"/>
                    <a:pt x="43753" y="29734"/>
                  </a:cubicBezTo>
                  <a:lnTo>
                    <a:pt x="43753" y="29734"/>
                  </a:lnTo>
                  <a:cubicBezTo>
                    <a:pt x="43523" y="30654"/>
                    <a:pt x="43189" y="31533"/>
                    <a:pt x="42791" y="32433"/>
                  </a:cubicBezTo>
                  <a:cubicBezTo>
                    <a:pt x="42142" y="32600"/>
                    <a:pt x="41452" y="32747"/>
                    <a:pt x="40782" y="32872"/>
                  </a:cubicBezTo>
                  <a:cubicBezTo>
                    <a:pt x="40720" y="32872"/>
                    <a:pt x="40720" y="32956"/>
                    <a:pt x="40782" y="32956"/>
                  </a:cubicBezTo>
                  <a:cubicBezTo>
                    <a:pt x="41431" y="32851"/>
                    <a:pt x="42080" y="32747"/>
                    <a:pt x="42707" y="32558"/>
                  </a:cubicBezTo>
                  <a:lnTo>
                    <a:pt x="42707" y="32558"/>
                  </a:lnTo>
                  <a:cubicBezTo>
                    <a:pt x="42519" y="32977"/>
                    <a:pt x="42310" y="33374"/>
                    <a:pt x="42101" y="33751"/>
                  </a:cubicBezTo>
                  <a:cubicBezTo>
                    <a:pt x="41610" y="33817"/>
                    <a:pt x="41104" y="33858"/>
                    <a:pt x="40585" y="33858"/>
                  </a:cubicBezTo>
                  <a:cubicBezTo>
                    <a:pt x="40285" y="33858"/>
                    <a:pt x="39981" y="33844"/>
                    <a:pt x="39673" y="33814"/>
                  </a:cubicBezTo>
                  <a:cubicBezTo>
                    <a:pt x="39652" y="33814"/>
                    <a:pt x="39632" y="33856"/>
                    <a:pt x="39673" y="33856"/>
                  </a:cubicBezTo>
                  <a:cubicBezTo>
                    <a:pt x="40181" y="33922"/>
                    <a:pt x="40680" y="33972"/>
                    <a:pt x="41182" y="33972"/>
                  </a:cubicBezTo>
                  <a:cubicBezTo>
                    <a:pt x="41466" y="33972"/>
                    <a:pt x="41750" y="33956"/>
                    <a:pt x="42038" y="33918"/>
                  </a:cubicBezTo>
                  <a:lnTo>
                    <a:pt x="42038" y="33918"/>
                  </a:lnTo>
                  <a:cubicBezTo>
                    <a:pt x="41870" y="34211"/>
                    <a:pt x="41724" y="34462"/>
                    <a:pt x="41536" y="34755"/>
                  </a:cubicBezTo>
                  <a:cubicBezTo>
                    <a:pt x="41536" y="34776"/>
                    <a:pt x="41557" y="34776"/>
                    <a:pt x="41557" y="34776"/>
                  </a:cubicBezTo>
                  <a:cubicBezTo>
                    <a:pt x="41745" y="34483"/>
                    <a:pt x="41933" y="34211"/>
                    <a:pt x="42080" y="33918"/>
                  </a:cubicBezTo>
                  <a:cubicBezTo>
                    <a:pt x="42268" y="33897"/>
                    <a:pt x="42414" y="33856"/>
                    <a:pt x="42603" y="33814"/>
                  </a:cubicBezTo>
                  <a:lnTo>
                    <a:pt x="42603" y="33814"/>
                  </a:lnTo>
                  <a:cubicBezTo>
                    <a:pt x="42163" y="34462"/>
                    <a:pt x="41640" y="35090"/>
                    <a:pt x="41033" y="35697"/>
                  </a:cubicBezTo>
                  <a:cubicBezTo>
                    <a:pt x="40050" y="35634"/>
                    <a:pt x="39108" y="35383"/>
                    <a:pt x="38125" y="34881"/>
                  </a:cubicBezTo>
                  <a:cubicBezTo>
                    <a:pt x="38121" y="34877"/>
                    <a:pt x="38117" y="34875"/>
                    <a:pt x="38114" y="34875"/>
                  </a:cubicBezTo>
                  <a:cubicBezTo>
                    <a:pt x="38098" y="34875"/>
                    <a:pt x="38087" y="34909"/>
                    <a:pt x="38104" y="34944"/>
                  </a:cubicBezTo>
                  <a:cubicBezTo>
                    <a:pt x="39004" y="35425"/>
                    <a:pt x="39904" y="35781"/>
                    <a:pt x="40845" y="35843"/>
                  </a:cubicBezTo>
                  <a:cubicBezTo>
                    <a:pt x="40740" y="35927"/>
                    <a:pt x="40678" y="36032"/>
                    <a:pt x="40573" y="36115"/>
                  </a:cubicBezTo>
                  <a:cubicBezTo>
                    <a:pt x="40519" y="36151"/>
                    <a:pt x="40558" y="36203"/>
                    <a:pt x="40597" y="36203"/>
                  </a:cubicBezTo>
                  <a:cubicBezTo>
                    <a:pt x="40603" y="36203"/>
                    <a:pt x="40609" y="36202"/>
                    <a:pt x="40615" y="36199"/>
                  </a:cubicBezTo>
                  <a:cubicBezTo>
                    <a:pt x="40740" y="36094"/>
                    <a:pt x="40887" y="35990"/>
                    <a:pt x="40992" y="35843"/>
                  </a:cubicBezTo>
                  <a:cubicBezTo>
                    <a:pt x="41074" y="35852"/>
                    <a:pt x="41159" y="35857"/>
                    <a:pt x="41245" y="35857"/>
                  </a:cubicBezTo>
                  <a:cubicBezTo>
                    <a:pt x="41552" y="35857"/>
                    <a:pt x="41878" y="35804"/>
                    <a:pt x="42205" y="35739"/>
                  </a:cubicBezTo>
                  <a:lnTo>
                    <a:pt x="42205" y="35739"/>
                  </a:lnTo>
                  <a:cubicBezTo>
                    <a:pt x="41975" y="35990"/>
                    <a:pt x="41745" y="36220"/>
                    <a:pt x="41473" y="36429"/>
                  </a:cubicBezTo>
                  <a:cubicBezTo>
                    <a:pt x="41457" y="36445"/>
                    <a:pt x="41465" y="36494"/>
                    <a:pt x="41495" y="36494"/>
                  </a:cubicBezTo>
                  <a:cubicBezTo>
                    <a:pt x="41505" y="36494"/>
                    <a:pt x="41519" y="36488"/>
                    <a:pt x="41536" y="36471"/>
                  </a:cubicBezTo>
                  <a:cubicBezTo>
                    <a:pt x="41849" y="36199"/>
                    <a:pt x="42163" y="35906"/>
                    <a:pt x="42456" y="35613"/>
                  </a:cubicBezTo>
                  <a:cubicBezTo>
                    <a:pt x="42896" y="35508"/>
                    <a:pt x="43335" y="35320"/>
                    <a:pt x="43753" y="35069"/>
                  </a:cubicBezTo>
                  <a:lnTo>
                    <a:pt x="43753" y="35069"/>
                  </a:lnTo>
                  <a:cubicBezTo>
                    <a:pt x="43733" y="35111"/>
                    <a:pt x="43712" y="35153"/>
                    <a:pt x="43670" y="35195"/>
                  </a:cubicBezTo>
                  <a:cubicBezTo>
                    <a:pt x="43000" y="35739"/>
                    <a:pt x="42289" y="36220"/>
                    <a:pt x="41473" y="36576"/>
                  </a:cubicBezTo>
                  <a:cubicBezTo>
                    <a:pt x="41181" y="36604"/>
                    <a:pt x="40899" y="36619"/>
                    <a:pt x="40626" y="36619"/>
                  </a:cubicBezTo>
                  <a:cubicBezTo>
                    <a:pt x="39472" y="36619"/>
                    <a:pt x="38471" y="36338"/>
                    <a:pt x="37455" y="35508"/>
                  </a:cubicBezTo>
                  <a:cubicBezTo>
                    <a:pt x="37451" y="35504"/>
                    <a:pt x="37446" y="35503"/>
                    <a:pt x="37441" y="35503"/>
                  </a:cubicBezTo>
                  <a:cubicBezTo>
                    <a:pt x="37421" y="35503"/>
                    <a:pt x="37401" y="35529"/>
                    <a:pt x="37435" y="35529"/>
                  </a:cubicBezTo>
                  <a:cubicBezTo>
                    <a:pt x="38347" y="36330"/>
                    <a:pt x="39406" y="36763"/>
                    <a:pt x="40566" y="36763"/>
                  </a:cubicBezTo>
                  <a:cubicBezTo>
                    <a:pt x="40922" y="36763"/>
                    <a:pt x="41288" y="36722"/>
                    <a:pt x="41661" y="36638"/>
                  </a:cubicBezTo>
                  <a:cubicBezTo>
                    <a:pt x="41724" y="36638"/>
                    <a:pt x="41682" y="36555"/>
                    <a:pt x="41640" y="36555"/>
                  </a:cubicBezTo>
                  <a:cubicBezTo>
                    <a:pt x="42205" y="36325"/>
                    <a:pt x="42770" y="36032"/>
                    <a:pt x="43251" y="35676"/>
                  </a:cubicBezTo>
                  <a:lnTo>
                    <a:pt x="43251" y="35676"/>
                  </a:lnTo>
                  <a:cubicBezTo>
                    <a:pt x="43189" y="35781"/>
                    <a:pt x="43105" y="35843"/>
                    <a:pt x="43021" y="35948"/>
                  </a:cubicBezTo>
                  <a:cubicBezTo>
                    <a:pt x="43006" y="35979"/>
                    <a:pt x="43024" y="35998"/>
                    <a:pt x="43035" y="35998"/>
                  </a:cubicBezTo>
                  <a:cubicBezTo>
                    <a:pt x="43039" y="35998"/>
                    <a:pt x="43042" y="35995"/>
                    <a:pt x="43042" y="35990"/>
                  </a:cubicBezTo>
                  <a:cubicBezTo>
                    <a:pt x="43189" y="35843"/>
                    <a:pt x="43293" y="35718"/>
                    <a:pt x="43419" y="35592"/>
                  </a:cubicBezTo>
                  <a:lnTo>
                    <a:pt x="43419" y="35592"/>
                  </a:lnTo>
                  <a:cubicBezTo>
                    <a:pt x="43314" y="35781"/>
                    <a:pt x="43209" y="35927"/>
                    <a:pt x="43126" y="36115"/>
                  </a:cubicBezTo>
                  <a:cubicBezTo>
                    <a:pt x="42080" y="36764"/>
                    <a:pt x="40908" y="37057"/>
                    <a:pt x="39673" y="37350"/>
                  </a:cubicBezTo>
                  <a:cubicBezTo>
                    <a:pt x="38481" y="36994"/>
                    <a:pt x="37267" y="36220"/>
                    <a:pt x="36305" y="35404"/>
                  </a:cubicBezTo>
                  <a:cubicBezTo>
                    <a:pt x="34233" y="33688"/>
                    <a:pt x="32790" y="31407"/>
                    <a:pt x="32371" y="28771"/>
                  </a:cubicBezTo>
                  <a:cubicBezTo>
                    <a:pt x="31994" y="26281"/>
                    <a:pt x="32434" y="23603"/>
                    <a:pt x="33229" y="21260"/>
                  </a:cubicBezTo>
                  <a:cubicBezTo>
                    <a:pt x="33815" y="19586"/>
                    <a:pt x="34714" y="17075"/>
                    <a:pt x="36514" y="16322"/>
                  </a:cubicBezTo>
                  <a:cubicBezTo>
                    <a:pt x="36619" y="16259"/>
                    <a:pt x="36723" y="16238"/>
                    <a:pt x="36828" y="16217"/>
                  </a:cubicBezTo>
                  <a:cubicBezTo>
                    <a:pt x="36891" y="16175"/>
                    <a:pt x="36974" y="16154"/>
                    <a:pt x="37058" y="16154"/>
                  </a:cubicBezTo>
                  <a:cubicBezTo>
                    <a:pt x="37415" y="16069"/>
                    <a:pt x="37770" y="16030"/>
                    <a:pt x="38123" y="16030"/>
                  </a:cubicBezTo>
                  <a:close/>
                  <a:moveTo>
                    <a:pt x="44716" y="35048"/>
                  </a:moveTo>
                  <a:lnTo>
                    <a:pt x="44716" y="35048"/>
                  </a:lnTo>
                  <a:cubicBezTo>
                    <a:pt x="44339" y="35697"/>
                    <a:pt x="43816" y="36325"/>
                    <a:pt x="43126" y="36785"/>
                  </a:cubicBezTo>
                  <a:cubicBezTo>
                    <a:pt x="42409" y="37286"/>
                    <a:pt x="41653" y="37494"/>
                    <a:pt x="40898" y="37494"/>
                  </a:cubicBezTo>
                  <a:cubicBezTo>
                    <a:pt x="40551" y="37494"/>
                    <a:pt x="40204" y="37450"/>
                    <a:pt x="39862" y="37371"/>
                  </a:cubicBezTo>
                  <a:cubicBezTo>
                    <a:pt x="40929" y="37203"/>
                    <a:pt x="41954" y="36952"/>
                    <a:pt x="42875" y="36450"/>
                  </a:cubicBezTo>
                  <a:lnTo>
                    <a:pt x="42875" y="36450"/>
                  </a:lnTo>
                  <a:cubicBezTo>
                    <a:pt x="42686" y="36638"/>
                    <a:pt x="42498" y="36848"/>
                    <a:pt x="42289" y="37057"/>
                  </a:cubicBezTo>
                  <a:cubicBezTo>
                    <a:pt x="42273" y="37073"/>
                    <a:pt x="42293" y="37113"/>
                    <a:pt x="42322" y="37113"/>
                  </a:cubicBezTo>
                  <a:cubicBezTo>
                    <a:pt x="42331" y="37113"/>
                    <a:pt x="42342" y="37109"/>
                    <a:pt x="42352" y="37099"/>
                  </a:cubicBezTo>
                  <a:cubicBezTo>
                    <a:pt x="43147" y="36534"/>
                    <a:pt x="44026" y="35822"/>
                    <a:pt x="44716" y="35048"/>
                  </a:cubicBezTo>
                  <a:close/>
                  <a:moveTo>
                    <a:pt x="28605" y="27014"/>
                  </a:moveTo>
                  <a:cubicBezTo>
                    <a:pt x="29316" y="27683"/>
                    <a:pt x="30216" y="28269"/>
                    <a:pt x="30844" y="29043"/>
                  </a:cubicBezTo>
                  <a:cubicBezTo>
                    <a:pt x="31827" y="30299"/>
                    <a:pt x="31848" y="31868"/>
                    <a:pt x="31722" y="33395"/>
                  </a:cubicBezTo>
                  <a:cubicBezTo>
                    <a:pt x="31429" y="36450"/>
                    <a:pt x="30676" y="40028"/>
                    <a:pt x="28668" y="42434"/>
                  </a:cubicBezTo>
                  <a:cubicBezTo>
                    <a:pt x="27834" y="43432"/>
                    <a:pt x="26833" y="43845"/>
                    <a:pt x="25811" y="43845"/>
                  </a:cubicBezTo>
                  <a:cubicBezTo>
                    <a:pt x="24497" y="43845"/>
                    <a:pt x="23148" y="43163"/>
                    <a:pt x="22077" y="42162"/>
                  </a:cubicBezTo>
                  <a:cubicBezTo>
                    <a:pt x="20298" y="40530"/>
                    <a:pt x="19147" y="38187"/>
                    <a:pt x="19064" y="35781"/>
                  </a:cubicBezTo>
                  <a:cubicBezTo>
                    <a:pt x="20047" y="35362"/>
                    <a:pt x="20989" y="34881"/>
                    <a:pt x="21867" y="34379"/>
                  </a:cubicBezTo>
                  <a:cubicBezTo>
                    <a:pt x="24713" y="32809"/>
                    <a:pt x="27517" y="30194"/>
                    <a:pt x="28605" y="27014"/>
                  </a:cubicBezTo>
                  <a:close/>
                  <a:moveTo>
                    <a:pt x="21982" y="1"/>
                  </a:moveTo>
                  <a:cubicBezTo>
                    <a:pt x="21667" y="1"/>
                    <a:pt x="21370" y="109"/>
                    <a:pt x="21177" y="399"/>
                  </a:cubicBezTo>
                  <a:cubicBezTo>
                    <a:pt x="20968" y="713"/>
                    <a:pt x="21135" y="1089"/>
                    <a:pt x="21365" y="1403"/>
                  </a:cubicBezTo>
                  <a:cubicBezTo>
                    <a:pt x="21086" y="1374"/>
                    <a:pt x="20805" y="1358"/>
                    <a:pt x="20525" y="1358"/>
                  </a:cubicBezTo>
                  <a:cubicBezTo>
                    <a:pt x="19985" y="1358"/>
                    <a:pt x="19448" y="1419"/>
                    <a:pt x="18938" y="1570"/>
                  </a:cubicBezTo>
                  <a:cubicBezTo>
                    <a:pt x="18877" y="1569"/>
                    <a:pt x="18816" y="1568"/>
                    <a:pt x="18755" y="1568"/>
                  </a:cubicBezTo>
                  <a:cubicBezTo>
                    <a:pt x="14002" y="1568"/>
                    <a:pt x="9989" y="5582"/>
                    <a:pt x="8874" y="10065"/>
                  </a:cubicBezTo>
                  <a:cubicBezTo>
                    <a:pt x="8727" y="10547"/>
                    <a:pt x="8686" y="11070"/>
                    <a:pt x="8706" y="11572"/>
                  </a:cubicBezTo>
                  <a:cubicBezTo>
                    <a:pt x="8686" y="11572"/>
                    <a:pt x="8686" y="11551"/>
                    <a:pt x="8644" y="11551"/>
                  </a:cubicBezTo>
                  <a:cubicBezTo>
                    <a:pt x="8638" y="11545"/>
                    <a:pt x="8631" y="11542"/>
                    <a:pt x="8626" y="11542"/>
                  </a:cubicBezTo>
                  <a:cubicBezTo>
                    <a:pt x="8614" y="11542"/>
                    <a:pt x="8608" y="11557"/>
                    <a:pt x="8623" y="11572"/>
                  </a:cubicBezTo>
                  <a:lnTo>
                    <a:pt x="8706" y="11656"/>
                  </a:lnTo>
                  <a:cubicBezTo>
                    <a:pt x="8748" y="13037"/>
                    <a:pt x="9418" y="14334"/>
                    <a:pt x="10694" y="15066"/>
                  </a:cubicBezTo>
                  <a:cubicBezTo>
                    <a:pt x="10820" y="15129"/>
                    <a:pt x="10945" y="15192"/>
                    <a:pt x="11092" y="15234"/>
                  </a:cubicBezTo>
                  <a:lnTo>
                    <a:pt x="11092" y="15443"/>
                  </a:lnTo>
                  <a:cubicBezTo>
                    <a:pt x="10087" y="15966"/>
                    <a:pt x="9167" y="16573"/>
                    <a:pt x="8225" y="17179"/>
                  </a:cubicBezTo>
                  <a:cubicBezTo>
                    <a:pt x="7911" y="17389"/>
                    <a:pt x="7577" y="17577"/>
                    <a:pt x="7263" y="17744"/>
                  </a:cubicBezTo>
                  <a:cubicBezTo>
                    <a:pt x="7252" y="17734"/>
                    <a:pt x="7242" y="17729"/>
                    <a:pt x="7234" y="17729"/>
                  </a:cubicBezTo>
                  <a:cubicBezTo>
                    <a:pt x="7226" y="17729"/>
                    <a:pt x="7221" y="17734"/>
                    <a:pt x="7221" y="17744"/>
                  </a:cubicBezTo>
                  <a:lnTo>
                    <a:pt x="7284" y="17786"/>
                  </a:lnTo>
                  <a:cubicBezTo>
                    <a:pt x="7053" y="17933"/>
                    <a:pt x="6719" y="18058"/>
                    <a:pt x="6719" y="18226"/>
                  </a:cubicBezTo>
                  <a:cubicBezTo>
                    <a:pt x="6719" y="18194"/>
                    <a:pt x="6672" y="18179"/>
                    <a:pt x="6625" y="18179"/>
                  </a:cubicBezTo>
                  <a:cubicBezTo>
                    <a:pt x="6577" y="18179"/>
                    <a:pt x="6530" y="18194"/>
                    <a:pt x="6530" y="18226"/>
                  </a:cubicBezTo>
                  <a:cubicBezTo>
                    <a:pt x="6530" y="18247"/>
                    <a:pt x="6489" y="18247"/>
                    <a:pt x="6489" y="18267"/>
                  </a:cubicBezTo>
                  <a:cubicBezTo>
                    <a:pt x="5861" y="18665"/>
                    <a:pt x="5233" y="19083"/>
                    <a:pt x="4668" y="19523"/>
                  </a:cubicBezTo>
                  <a:cubicBezTo>
                    <a:pt x="2869" y="20988"/>
                    <a:pt x="1362" y="23017"/>
                    <a:pt x="149" y="25005"/>
                  </a:cubicBezTo>
                  <a:cubicBezTo>
                    <a:pt x="86" y="25083"/>
                    <a:pt x="1" y="25161"/>
                    <a:pt x="178" y="25161"/>
                  </a:cubicBezTo>
                  <a:cubicBezTo>
                    <a:pt x="238" y="25161"/>
                    <a:pt x="329" y="25152"/>
                    <a:pt x="463" y="25130"/>
                  </a:cubicBezTo>
                  <a:cubicBezTo>
                    <a:pt x="1781" y="25109"/>
                    <a:pt x="3915" y="24691"/>
                    <a:pt x="5610" y="24168"/>
                  </a:cubicBezTo>
                  <a:cubicBezTo>
                    <a:pt x="6384" y="23917"/>
                    <a:pt x="7221" y="23645"/>
                    <a:pt x="8079" y="23247"/>
                  </a:cubicBezTo>
                  <a:lnTo>
                    <a:pt x="8079" y="23247"/>
                  </a:lnTo>
                  <a:cubicBezTo>
                    <a:pt x="8079" y="23268"/>
                    <a:pt x="8016" y="23289"/>
                    <a:pt x="8016" y="23331"/>
                  </a:cubicBezTo>
                  <a:cubicBezTo>
                    <a:pt x="8016" y="23369"/>
                    <a:pt x="8054" y="23399"/>
                    <a:pt x="8084" y="23399"/>
                  </a:cubicBezTo>
                  <a:cubicBezTo>
                    <a:pt x="8104" y="23399"/>
                    <a:pt x="8121" y="23385"/>
                    <a:pt x="8121" y="23352"/>
                  </a:cubicBezTo>
                  <a:cubicBezTo>
                    <a:pt x="8183" y="23268"/>
                    <a:pt x="8204" y="23184"/>
                    <a:pt x="8267" y="23122"/>
                  </a:cubicBezTo>
                  <a:cubicBezTo>
                    <a:pt x="8644" y="22933"/>
                    <a:pt x="9020" y="22703"/>
                    <a:pt x="9334" y="22452"/>
                  </a:cubicBezTo>
                  <a:lnTo>
                    <a:pt x="9334" y="22452"/>
                  </a:lnTo>
                  <a:cubicBezTo>
                    <a:pt x="8121" y="24084"/>
                    <a:pt x="7033" y="25779"/>
                    <a:pt x="6405" y="27746"/>
                  </a:cubicBezTo>
                  <a:cubicBezTo>
                    <a:pt x="5170" y="31659"/>
                    <a:pt x="6614" y="36157"/>
                    <a:pt x="10903" y="37057"/>
                  </a:cubicBezTo>
                  <a:cubicBezTo>
                    <a:pt x="11528" y="37186"/>
                    <a:pt x="12166" y="37244"/>
                    <a:pt x="12811" y="37244"/>
                  </a:cubicBezTo>
                  <a:cubicBezTo>
                    <a:pt x="14889" y="37244"/>
                    <a:pt x="17037" y="36637"/>
                    <a:pt x="19001" y="35822"/>
                  </a:cubicBezTo>
                  <a:lnTo>
                    <a:pt x="19001" y="35822"/>
                  </a:lnTo>
                  <a:cubicBezTo>
                    <a:pt x="18782" y="39346"/>
                    <a:pt x="22203" y="44337"/>
                    <a:pt x="25850" y="44337"/>
                  </a:cubicBezTo>
                  <a:cubicBezTo>
                    <a:pt x="26729" y="44337"/>
                    <a:pt x="27622" y="44046"/>
                    <a:pt x="28479" y="43376"/>
                  </a:cubicBezTo>
                  <a:cubicBezTo>
                    <a:pt x="31116" y="41325"/>
                    <a:pt x="31911" y="36931"/>
                    <a:pt x="32287" y="33814"/>
                  </a:cubicBezTo>
                  <a:cubicBezTo>
                    <a:pt x="32476" y="32349"/>
                    <a:pt x="32559" y="30759"/>
                    <a:pt x="31764" y="29420"/>
                  </a:cubicBezTo>
                  <a:cubicBezTo>
                    <a:pt x="31283" y="28562"/>
                    <a:pt x="30467" y="27662"/>
                    <a:pt x="29567" y="26951"/>
                  </a:cubicBezTo>
                  <a:cubicBezTo>
                    <a:pt x="29316" y="26532"/>
                    <a:pt x="29128" y="26177"/>
                    <a:pt x="29023" y="25737"/>
                  </a:cubicBezTo>
                  <a:cubicBezTo>
                    <a:pt x="29107" y="25277"/>
                    <a:pt x="29149" y="24837"/>
                    <a:pt x="29191" y="24398"/>
                  </a:cubicBezTo>
                  <a:cubicBezTo>
                    <a:pt x="29191" y="24021"/>
                    <a:pt x="29191" y="23687"/>
                    <a:pt x="29107" y="23352"/>
                  </a:cubicBezTo>
                  <a:lnTo>
                    <a:pt x="29253" y="22640"/>
                  </a:lnTo>
                  <a:cubicBezTo>
                    <a:pt x="29421" y="21971"/>
                    <a:pt x="29609" y="21301"/>
                    <a:pt x="29735" y="20632"/>
                  </a:cubicBezTo>
                  <a:cubicBezTo>
                    <a:pt x="29777" y="20360"/>
                    <a:pt x="29818" y="18749"/>
                    <a:pt x="29965" y="18665"/>
                  </a:cubicBezTo>
                  <a:cubicBezTo>
                    <a:pt x="29986" y="18665"/>
                    <a:pt x="29986" y="18644"/>
                    <a:pt x="29965" y="18623"/>
                  </a:cubicBezTo>
                  <a:cubicBezTo>
                    <a:pt x="29944" y="18581"/>
                    <a:pt x="29923" y="18581"/>
                    <a:pt x="29881" y="18560"/>
                  </a:cubicBezTo>
                  <a:lnTo>
                    <a:pt x="29839" y="18560"/>
                  </a:lnTo>
                  <a:cubicBezTo>
                    <a:pt x="29421" y="18832"/>
                    <a:pt x="29546" y="19899"/>
                    <a:pt x="29442" y="20339"/>
                  </a:cubicBezTo>
                  <a:cubicBezTo>
                    <a:pt x="29295" y="21050"/>
                    <a:pt x="29086" y="21762"/>
                    <a:pt x="28919" y="22494"/>
                  </a:cubicBezTo>
                  <a:cubicBezTo>
                    <a:pt x="28814" y="22180"/>
                    <a:pt x="28688" y="21866"/>
                    <a:pt x="28521" y="21552"/>
                  </a:cubicBezTo>
                  <a:cubicBezTo>
                    <a:pt x="28584" y="21552"/>
                    <a:pt x="28626" y="21552"/>
                    <a:pt x="28668" y="21490"/>
                  </a:cubicBezTo>
                  <a:cubicBezTo>
                    <a:pt x="28835" y="21176"/>
                    <a:pt x="28814" y="20757"/>
                    <a:pt x="28835" y="20402"/>
                  </a:cubicBezTo>
                  <a:cubicBezTo>
                    <a:pt x="28877" y="19983"/>
                    <a:pt x="28877" y="19523"/>
                    <a:pt x="28793" y="19104"/>
                  </a:cubicBezTo>
                  <a:cubicBezTo>
                    <a:pt x="28793" y="19083"/>
                    <a:pt x="28772" y="19063"/>
                    <a:pt x="28772" y="19063"/>
                  </a:cubicBezTo>
                  <a:cubicBezTo>
                    <a:pt x="31388" y="17619"/>
                    <a:pt x="33689" y="15526"/>
                    <a:pt x="36033" y="13706"/>
                  </a:cubicBezTo>
                  <a:lnTo>
                    <a:pt x="36033" y="13727"/>
                  </a:lnTo>
                  <a:cubicBezTo>
                    <a:pt x="36012" y="14145"/>
                    <a:pt x="36033" y="14564"/>
                    <a:pt x="36033" y="14982"/>
                  </a:cubicBezTo>
                  <a:cubicBezTo>
                    <a:pt x="36033" y="15275"/>
                    <a:pt x="35991" y="15757"/>
                    <a:pt x="36158" y="16050"/>
                  </a:cubicBezTo>
                  <a:cubicBezTo>
                    <a:pt x="36095" y="16112"/>
                    <a:pt x="36033" y="16154"/>
                    <a:pt x="35949" y="16238"/>
                  </a:cubicBezTo>
                  <a:cubicBezTo>
                    <a:pt x="35928" y="16259"/>
                    <a:pt x="35907" y="16322"/>
                    <a:pt x="35907" y="16363"/>
                  </a:cubicBezTo>
                  <a:cubicBezTo>
                    <a:pt x="34735" y="17075"/>
                    <a:pt x="33961" y="18623"/>
                    <a:pt x="33480" y="19816"/>
                  </a:cubicBezTo>
                  <a:cubicBezTo>
                    <a:pt x="32497" y="22076"/>
                    <a:pt x="31974" y="24482"/>
                    <a:pt x="31953" y="26930"/>
                  </a:cubicBezTo>
                  <a:cubicBezTo>
                    <a:pt x="31911" y="29713"/>
                    <a:pt x="32873" y="32161"/>
                    <a:pt x="34631" y="34274"/>
                  </a:cubicBezTo>
                  <a:cubicBezTo>
                    <a:pt x="36137" y="36115"/>
                    <a:pt x="38292" y="37831"/>
                    <a:pt x="40740" y="37998"/>
                  </a:cubicBezTo>
                  <a:cubicBezTo>
                    <a:pt x="40860" y="38006"/>
                    <a:pt x="40977" y="38010"/>
                    <a:pt x="41092" y="38010"/>
                  </a:cubicBezTo>
                  <a:cubicBezTo>
                    <a:pt x="45493" y="38010"/>
                    <a:pt x="46729" y="32259"/>
                    <a:pt x="46913" y="28813"/>
                  </a:cubicBezTo>
                  <a:cubicBezTo>
                    <a:pt x="46955" y="25946"/>
                    <a:pt x="46976" y="22975"/>
                    <a:pt x="45658" y="20360"/>
                  </a:cubicBezTo>
                  <a:cubicBezTo>
                    <a:pt x="45637" y="20339"/>
                    <a:pt x="45637" y="20297"/>
                    <a:pt x="45616" y="20255"/>
                  </a:cubicBezTo>
                  <a:lnTo>
                    <a:pt x="45616" y="19941"/>
                  </a:lnTo>
                  <a:cubicBezTo>
                    <a:pt x="45616" y="19931"/>
                    <a:pt x="45610" y="19926"/>
                    <a:pt x="45605" y="19926"/>
                  </a:cubicBezTo>
                  <a:cubicBezTo>
                    <a:pt x="45600" y="19926"/>
                    <a:pt x="45595" y="19931"/>
                    <a:pt x="45595" y="19941"/>
                  </a:cubicBezTo>
                  <a:cubicBezTo>
                    <a:pt x="45595" y="20025"/>
                    <a:pt x="45553" y="20109"/>
                    <a:pt x="45553" y="20151"/>
                  </a:cubicBezTo>
                  <a:cubicBezTo>
                    <a:pt x="44507" y="18247"/>
                    <a:pt x="42603" y="16845"/>
                    <a:pt x="40615" y="16008"/>
                  </a:cubicBezTo>
                  <a:cubicBezTo>
                    <a:pt x="39868" y="15677"/>
                    <a:pt x="38992" y="15447"/>
                    <a:pt x="38143" y="15447"/>
                  </a:cubicBezTo>
                  <a:cubicBezTo>
                    <a:pt x="37540" y="15447"/>
                    <a:pt x="36951" y="15563"/>
                    <a:pt x="36430" y="15840"/>
                  </a:cubicBezTo>
                  <a:cubicBezTo>
                    <a:pt x="36430" y="15547"/>
                    <a:pt x="36347" y="15234"/>
                    <a:pt x="36326" y="14982"/>
                  </a:cubicBezTo>
                  <a:cubicBezTo>
                    <a:pt x="36305" y="14585"/>
                    <a:pt x="36305" y="14166"/>
                    <a:pt x="36284" y="13769"/>
                  </a:cubicBezTo>
                  <a:cubicBezTo>
                    <a:pt x="36284" y="13682"/>
                    <a:pt x="36211" y="13638"/>
                    <a:pt x="36138" y="13638"/>
                  </a:cubicBezTo>
                  <a:cubicBezTo>
                    <a:pt x="36124" y="13638"/>
                    <a:pt x="36109" y="13640"/>
                    <a:pt x="36095" y="13643"/>
                  </a:cubicBezTo>
                  <a:cubicBezTo>
                    <a:pt x="36367" y="13434"/>
                    <a:pt x="36639" y="13225"/>
                    <a:pt x="36932" y="13016"/>
                  </a:cubicBezTo>
                  <a:cubicBezTo>
                    <a:pt x="37288" y="12765"/>
                    <a:pt x="37665" y="12472"/>
                    <a:pt x="38041" y="12200"/>
                  </a:cubicBezTo>
                  <a:cubicBezTo>
                    <a:pt x="38041" y="12260"/>
                    <a:pt x="38084" y="12309"/>
                    <a:pt x="38139" y="12309"/>
                  </a:cubicBezTo>
                  <a:cubicBezTo>
                    <a:pt x="38161" y="12309"/>
                    <a:pt x="38185" y="12301"/>
                    <a:pt x="38209" y="12283"/>
                  </a:cubicBezTo>
                  <a:cubicBezTo>
                    <a:pt x="38564" y="11969"/>
                    <a:pt x="38941" y="11635"/>
                    <a:pt x="39318" y="11300"/>
                  </a:cubicBezTo>
                  <a:cubicBezTo>
                    <a:pt x="39548" y="11112"/>
                    <a:pt x="39778" y="10923"/>
                    <a:pt x="40029" y="10777"/>
                  </a:cubicBezTo>
                  <a:cubicBezTo>
                    <a:pt x="40071" y="10777"/>
                    <a:pt x="40092" y="10735"/>
                    <a:pt x="40113" y="10735"/>
                  </a:cubicBezTo>
                  <a:lnTo>
                    <a:pt x="40196" y="10672"/>
                  </a:lnTo>
                  <a:cubicBezTo>
                    <a:pt x="40699" y="10296"/>
                    <a:pt x="41180" y="9898"/>
                    <a:pt x="41682" y="9521"/>
                  </a:cubicBezTo>
                  <a:lnTo>
                    <a:pt x="41682" y="9521"/>
                  </a:lnTo>
                  <a:cubicBezTo>
                    <a:pt x="41536" y="9772"/>
                    <a:pt x="41368" y="10044"/>
                    <a:pt x="41222" y="10316"/>
                  </a:cubicBezTo>
                  <a:cubicBezTo>
                    <a:pt x="41192" y="10362"/>
                    <a:pt x="41227" y="10396"/>
                    <a:pt x="41256" y="10396"/>
                  </a:cubicBezTo>
                  <a:cubicBezTo>
                    <a:pt x="41268" y="10396"/>
                    <a:pt x="41279" y="10391"/>
                    <a:pt x="41285" y="10379"/>
                  </a:cubicBezTo>
                  <a:cubicBezTo>
                    <a:pt x="41577" y="9940"/>
                    <a:pt x="41891" y="9480"/>
                    <a:pt x="42226" y="9040"/>
                  </a:cubicBezTo>
                  <a:cubicBezTo>
                    <a:pt x="43607" y="7910"/>
                    <a:pt x="44842" y="6697"/>
                    <a:pt x="45888" y="5337"/>
                  </a:cubicBezTo>
                  <a:cubicBezTo>
                    <a:pt x="45950" y="5253"/>
                    <a:pt x="45950" y="5190"/>
                    <a:pt x="45888" y="5127"/>
                  </a:cubicBezTo>
                  <a:cubicBezTo>
                    <a:pt x="46160" y="4542"/>
                    <a:pt x="45741" y="3558"/>
                    <a:pt x="45532" y="3077"/>
                  </a:cubicBezTo>
                  <a:cubicBezTo>
                    <a:pt x="45270" y="2573"/>
                    <a:pt x="44833" y="2049"/>
                    <a:pt x="44277" y="2049"/>
                  </a:cubicBezTo>
                  <a:cubicBezTo>
                    <a:pt x="44256" y="2049"/>
                    <a:pt x="44235" y="2050"/>
                    <a:pt x="44214" y="2052"/>
                  </a:cubicBezTo>
                  <a:cubicBezTo>
                    <a:pt x="44201" y="1975"/>
                    <a:pt x="44134" y="1930"/>
                    <a:pt x="44064" y="1930"/>
                  </a:cubicBezTo>
                  <a:cubicBezTo>
                    <a:pt x="44020" y="1930"/>
                    <a:pt x="43974" y="1948"/>
                    <a:pt x="43942" y="1989"/>
                  </a:cubicBezTo>
                  <a:cubicBezTo>
                    <a:pt x="42686" y="3705"/>
                    <a:pt x="40950" y="4814"/>
                    <a:pt x="39380" y="6215"/>
                  </a:cubicBezTo>
                  <a:cubicBezTo>
                    <a:pt x="38816" y="6759"/>
                    <a:pt x="38230" y="7345"/>
                    <a:pt x="37707" y="7910"/>
                  </a:cubicBezTo>
                  <a:lnTo>
                    <a:pt x="37707" y="7847"/>
                  </a:lnTo>
                  <a:lnTo>
                    <a:pt x="37707" y="7806"/>
                  </a:lnTo>
                  <a:cubicBezTo>
                    <a:pt x="37748" y="7806"/>
                    <a:pt x="37748" y="7785"/>
                    <a:pt x="37769" y="7785"/>
                  </a:cubicBezTo>
                  <a:cubicBezTo>
                    <a:pt x="37874" y="7722"/>
                    <a:pt x="37811" y="7555"/>
                    <a:pt x="37707" y="7555"/>
                  </a:cubicBezTo>
                  <a:cubicBezTo>
                    <a:pt x="37521" y="7543"/>
                    <a:pt x="37335" y="7537"/>
                    <a:pt x="37147" y="7537"/>
                  </a:cubicBezTo>
                  <a:cubicBezTo>
                    <a:pt x="36021" y="7537"/>
                    <a:pt x="34858" y="7722"/>
                    <a:pt x="33710" y="7722"/>
                  </a:cubicBezTo>
                  <a:cubicBezTo>
                    <a:pt x="33519" y="7722"/>
                    <a:pt x="33326" y="7721"/>
                    <a:pt x="33131" y="7721"/>
                  </a:cubicBezTo>
                  <a:cubicBezTo>
                    <a:pt x="32106" y="7721"/>
                    <a:pt x="31036" y="7750"/>
                    <a:pt x="30069" y="8119"/>
                  </a:cubicBezTo>
                  <a:cubicBezTo>
                    <a:pt x="29630" y="7680"/>
                    <a:pt x="29212" y="7199"/>
                    <a:pt x="28856" y="6718"/>
                  </a:cubicBezTo>
                  <a:cubicBezTo>
                    <a:pt x="28521" y="5567"/>
                    <a:pt x="27810" y="4562"/>
                    <a:pt x="26826" y="3746"/>
                  </a:cubicBezTo>
                  <a:cubicBezTo>
                    <a:pt x="26889" y="3726"/>
                    <a:pt x="26931" y="3663"/>
                    <a:pt x="26910" y="3600"/>
                  </a:cubicBezTo>
                  <a:cubicBezTo>
                    <a:pt x="26722" y="2972"/>
                    <a:pt x="25801" y="2428"/>
                    <a:pt x="25341" y="2031"/>
                  </a:cubicBezTo>
                  <a:cubicBezTo>
                    <a:pt x="24587" y="1340"/>
                    <a:pt x="23771" y="692"/>
                    <a:pt x="22851" y="231"/>
                  </a:cubicBezTo>
                  <a:cubicBezTo>
                    <a:pt x="22596" y="99"/>
                    <a:pt x="22281" y="1"/>
                    <a:pt x="219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5997825" y="2860900"/>
              <a:ext cx="25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5992575" y="2845200"/>
              <a:ext cx="550" cy="550"/>
            </a:xfrm>
            <a:custGeom>
              <a:rect b="b" l="l" r="r" t="t"/>
              <a:pathLst>
                <a:path extrusionOk="0" h="22" w="22">
                  <a:moveTo>
                    <a:pt x="1" y="0"/>
                  </a:moveTo>
                  <a:lnTo>
                    <a:pt x="1" y="21"/>
                  </a:lnTo>
                  <a:cubicBezTo>
                    <a:pt x="22" y="21"/>
                    <a:pt x="22" y="2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5908100" y="2899725"/>
              <a:ext cx="89500" cy="328425"/>
            </a:xfrm>
            <a:custGeom>
              <a:rect b="b" l="l" r="r" t="t"/>
              <a:pathLst>
                <a:path extrusionOk="0" h="13137" w="3580">
                  <a:moveTo>
                    <a:pt x="2909" y="1"/>
                  </a:moveTo>
                  <a:cubicBezTo>
                    <a:pt x="2893" y="1"/>
                    <a:pt x="2878" y="6"/>
                    <a:pt x="2878" y="16"/>
                  </a:cubicBezTo>
                  <a:cubicBezTo>
                    <a:pt x="3338" y="3385"/>
                    <a:pt x="3150" y="6586"/>
                    <a:pt x="2606" y="9871"/>
                  </a:cubicBezTo>
                  <a:cubicBezTo>
                    <a:pt x="2459" y="9955"/>
                    <a:pt x="2355" y="9997"/>
                    <a:pt x="2229" y="10081"/>
                  </a:cubicBezTo>
                  <a:cubicBezTo>
                    <a:pt x="2334" y="9850"/>
                    <a:pt x="2438" y="9620"/>
                    <a:pt x="2501" y="9348"/>
                  </a:cubicBezTo>
                  <a:cubicBezTo>
                    <a:pt x="2514" y="9322"/>
                    <a:pt x="2477" y="9295"/>
                    <a:pt x="2443" y="9295"/>
                  </a:cubicBezTo>
                  <a:cubicBezTo>
                    <a:pt x="2423" y="9295"/>
                    <a:pt x="2404" y="9304"/>
                    <a:pt x="2396" y="9327"/>
                  </a:cubicBezTo>
                  <a:cubicBezTo>
                    <a:pt x="2292" y="9620"/>
                    <a:pt x="2124" y="9892"/>
                    <a:pt x="1999" y="10185"/>
                  </a:cubicBezTo>
                  <a:cubicBezTo>
                    <a:pt x="1580" y="10394"/>
                    <a:pt x="1162" y="10583"/>
                    <a:pt x="722" y="10729"/>
                  </a:cubicBezTo>
                  <a:cubicBezTo>
                    <a:pt x="687" y="10729"/>
                    <a:pt x="712" y="10775"/>
                    <a:pt x="720" y="10775"/>
                  </a:cubicBezTo>
                  <a:cubicBezTo>
                    <a:pt x="722" y="10775"/>
                    <a:pt x="722" y="10774"/>
                    <a:pt x="722" y="10771"/>
                  </a:cubicBezTo>
                  <a:cubicBezTo>
                    <a:pt x="1099" y="10625"/>
                    <a:pt x="1518" y="10499"/>
                    <a:pt x="1915" y="10311"/>
                  </a:cubicBezTo>
                  <a:lnTo>
                    <a:pt x="1915" y="10311"/>
                  </a:lnTo>
                  <a:cubicBezTo>
                    <a:pt x="1413" y="11294"/>
                    <a:pt x="764" y="12173"/>
                    <a:pt x="32" y="13031"/>
                  </a:cubicBezTo>
                  <a:cubicBezTo>
                    <a:pt x="1" y="13078"/>
                    <a:pt x="52" y="13137"/>
                    <a:pt x="97" y="13137"/>
                  </a:cubicBezTo>
                  <a:cubicBezTo>
                    <a:pt x="112" y="13137"/>
                    <a:pt x="126" y="13130"/>
                    <a:pt x="137" y="13114"/>
                  </a:cubicBezTo>
                  <a:cubicBezTo>
                    <a:pt x="932" y="12236"/>
                    <a:pt x="1664" y="11315"/>
                    <a:pt x="2124" y="10248"/>
                  </a:cubicBezTo>
                  <a:cubicBezTo>
                    <a:pt x="2250" y="10185"/>
                    <a:pt x="2417" y="10101"/>
                    <a:pt x="2543" y="10039"/>
                  </a:cubicBezTo>
                  <a:lnTo>
                    <a:pt x="2543" y="10039"/>
                  </a:lnTo>
                  <a:lnTo>
                    <a:pt x="2396" y="10897"/>
                  </a:lnTo>
                  <a:cubicBezTo>
                    <a:pt x="2396" y="10921"/>
                    <a:pt x="2411" y="10931"/>
                    <a:pt x="2427" y="10931"/>
                  </a:cubicBezTo>
                  <a:cubicBezTo>
                    <a:pt x="2438" y="10931"/>
                    <a:pt x="2450" y="10926"/>
                    <a:pt x="2459" y="10917"/>
                  </a:cubicBezTo>
                  <a:lnTo>
                    <a:pt x="2710" y="9976"/>
                  </a:lnTo>
                  <a:cubicBezTo>
                    <a:pt x="2982" y="9829"/>
                    <a:pt x="3275" y="9620"/>
                    <a:pt x="3547" y="9411"/>
                  </a:cubicBezTo>
                  <a:cubicBezTo>
                    <a:pt x="3580" y="9346"/>
                    <a:pt x="3562" y="9293"/>
                    <a:pt x="3532" y="9293"/>
                  </a:cubicBezTo>
                  <a:cubicBezTo>
                    <a:pt x="3524" y="9293"/>
                    <a:pt x="3515" y="9297"/>
                    <a:pt x="3505" y="9306"/>
                  </a:cubicBezTo>
                  <a:cubicBezTo>
                    <a:pt x="3254" y="9474"/>
                    <a:pt x="3024" y="9641"/>
                    <a:pt x="2752" y="9788"/>
                  </a:cubicBezTo>
                  <a:cubicBezTo>
                    <a:pt x="3463" y="6544"/>
                    <a:pt x="3505" y="3343"/>
                    <a:pt x="2940" y="16"/>
                  </a:cubicBezTo>
                  <a:cubicBezTo>
                    <a:pt x="2940" y="6"/>
                    <a:pt x="2925" y="1"/>
                    <a:pt x="29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5507675" y="3054300"/>
              <a:ext cx="202975" cy="403725"/>
            </a:xfrm>
            <a:custGeom>
              <a:rect b="b" l="l" r="r" t="t"/>
              <a:pathLst>
                <a:path extrusionOk="0" h="16149" w="8119">
                  <a:moveTo>
                    <a:pt x="5692" y="1052"/>
                  </a:moveTo>
                  <a:cubicBezTo>
                    <a:pt x="5688" y="1062"/>
                    <a:pt x="5684" y="1071"/>
                    <a:pt x="5680" y="1081"/>
                  </a:cubicBezTo>
                  <a:lnTo>
                    <a:pt x="5680" y="1081"/>
                  </a:lnTo>
                  <a:cubicBezTo>
                    <a:pt x="5685" y="1072"/>
                    <a:pt x="5691" y="1064"/>
                    <a:pt x="5697" y="1055"/>
                  </a:cubicBezTo>
                  <a:lnTo>
                    <a:pt x="5697" y="1055"/>
                  </a:lnTo>
                  <a:lnTo>
                    <a:pt x="5692" y="1052"/>
                  </a:lnTo>
                  <a:close/>
                  <a:moveTo>
                    <a:pt x="6843" y="1993"/>
                  </a:moveTo>
                  <a:cubicBezTo>
                    <a:pt x="7010" y="2245"/>
                    <a:pt x="7156" y="2517"/>
                    <a:pt x="7282" y="2768"/>
                  </a:cubicBezTo>
                  <a:cubicBezTo>
                    <a:pt x="7136" y="2538"/>
                    <a:pt x="6968" y="2328"/>
                    <a:pt x="6801" y="2140"/>
                  </a:cubicBezTo>
                  <a:cubicBezTo>
                    <a:pt x="6822" y="2098"/>
                    <a:pt x="6822" y="2035"/>
                    <a:pt x="6843" y="1993"/>
                  </a:cubicBezTo>
                  <a:close/>
                  <a:moveTo>
                    <a:pt x="6717" y="2433"/>
                  </a:moveTo>
                  <a:cubicBezTo>
                    <a:pt x="6759" y="2538"/>
                    <a:pt x="6843" y="2642"/>
                    <a:pt x="6926" y="2768"/>
                  </a:cubicBezTo>
                  <a:lnTo>
                    <a:pt x="6926" y="3019"/>
                  </a:lnTo>
                  <a:cubicBezTo>
                    <a:pt x="6905" y="2935"/>
                    <a:pt x="6843" y="2851"/>
                    <a:pt x="6822" y="2747"/>
                  </a:cubicBezTo>
                  <a:cubicBezTo>
                    <a:pt x="6759" y="2663"/>
                    <a:pt x="6738" y="2558"/>
                    <a:pt x="6696" y="2496"/>
                  </a:cubicBezTo>
                  <a:cubicBezTo>
                    <a:pt x="6696" y="2454"/>
                    <a:pt x="6696" y="2454"/>
                    <a:pt x="6717" y="2433"/>
                  </a:cubicBezTo>
                  <a:close/>
                  <a:moveTo>
                    <a:pt x="7533" y="2701"/>
                  </a:moveTo>
                  <a:cubicBezTo>
                    <a:pt x="7566" y="2784"/>
                    <a:pt x="7594" y="2869"/>
                    <a:pt x="7617" y="2956"/>
                  </a:cubicBezTo>
                  <a:cubicBezTo>
                    <a:pt x="7617" y="3019"/>
                    <a:pt x="7596" y="3040"/>
                    <a:pt x="7596" y="3082"/>
                  </a:cubicBezTo>
                  <a:cubicBezTo>
                    <a:pt x="7554" y="3082"/>
                    <a:pt x="7533" y="3082"/>
                    <a:pt x="7533" y="3123"/>
                  </a:cubicBezTo>
                  <a:cubicBezTo>
                    <a:pt x="7533" y="3082"/>
                    <a:pt x="7491" y="3061"/>
                    <a:pt x="7491" y="3061"/>
                  </a:cubicBezTo>
                  <a:cubicBezTo>
                    <a:pt x="7533" y="2935"/>
                    <a:pt x="7533" y="2810"/>
                    <a:pt x="7533" y="2705"/>
                  </a:cubicBezTo>
                  <a:cubicBezTo>
                    <a:pt x="7533" y="2704"/>
                    <a:pt x="7533" y="2702"/>
                    <a:pt x="7533" y="2701"/>
                  </a:cubicBezTo>
                  <a:close/>
                  <a:moveTo>
                    <a:pt x="6968" y="2810"/>
                  </a:moveTo>
                  <a:cubicBezTo>
                    <a:pt x="7031" y="2935"/>
                    <a:pt x="7073" y="3040"/>
                    <a:pt x="7136" y="3123"/>
                  </a:cubicBezTo>
                  <a:cubicBezTo>
                    <a:pt x="7115" y="3186"/>
                    <a:pt x="7073" y="3249"/>
                    <a:pt x="7052" y="3333"/>
                  </a:cubicBezTo>
                  <a:lnTo>
                    <a:pt x="6968" y="3082"/>
                  </a:lnTo>
                  <a:lnTo>
                    <a:pt x="6968" y="2810"/>
                  </a:lnTo>
                  <a:close/>
                  <a:moveTo>
                    <a:pt x="7345" y="3542"/>
                  </a:moveTo>
                  <a:lnTo>
                    <a:pt x="7428" y="3688"/>
                  </a:lnTo>
                  <a:cubicBezTo>
                    <a:pt x="7387" y="3793"/>
                    <a:pt x="7345" y="3918"/>
                    <a:pt x="7324" y="4023"/>
                  </a:cubicBezTo>
                  <a:cubicBezTo>
                    <a:pt x="7282" y="3960"/>
                    <a:pt x="7261" y="3856"/>
                    <a:pt x="7219" y="3772"/>
                  </a:cubicBezTo>
                  <a:cubicBezTo>
                    <a:pt x="7261" y="3688"/>
                    <a:pt x="7282" y="3605"/>
                    <a:pt x="7345" y="3542"/>
                  </a:cubicBezTo>
                  <a:close/>
                  <a:moveTo>
                    <a:pt x="7115" y="3981"/>
                  </a:moveTo>
                  <a:cubicBezTo>
                    <a:pt x="7136" y="4086"/>
                    <a:pt x="7177" y="4211"/>
                    <a:pt x="7219" y="4316"/>
                  </a:cubicBezTo>
                  <a:cubicBezTo>
                    <a:pt x="7136" y="4504"/>
                    <a:pt x="7031" y="4693"/>
                    <a:pt x="6926" y="4839"/>
                  </a:cubicBezTo>
                  <a:cubicBezTo>
                    <a:pt x="6924" y="4842"/>
                    <a:pt x="6923" y="4845"/>
                    <a:pt x="6921" y="4848"/>
                  </a:cubicBezTo>
                  <a:lnTo>
                    <a:pt x="6921" y="4848"/>
                  </a:lnTo>
                  <a:cubicBezTo>
                    <a:pt x="6931" y="4633"/>
                    <a:pt x="6939" y="4419"/>
                    <a:pt x="6947" y="4211"/>
                  </a:cubicBezTo>
                  <a:lnTo>
                    <a:pt x="7115" y="3981"/>
                  </a:lnTo>
                  <a:close/>
                  <a:moveTo>
                    <a:pt x="6633" y="2621"/>
                  </a:moveTo>
                  <a:cubicBezTo>
                    <a:pt x="6717" y="2872"/>
                    <a:pt x="6822" y="3123"/>
                    <a:pt x="6905" y="3354"/>
                  </a:cubicBezTo>
                  <a:cubicBezTo>
                    <a:pt x="6905" y="3500"/>
                    <a:pt x="6864" y="3688"/>
                    <a:pt x="6864" y="3856"/>
                  </a:cubicBezTo>
                  <a:cubicBezTo>
                    <a:pt x="6864" y="3877"/>
                    <a:pt x="6843" y="3898"/>
                    <a:pt x="6843" y="3918"/>
                  </a:cubicBezTo>
                  <a:cubicBezTo>
                    <a:pt x="6633" y="4337"/>
                    <a:pt x="6382" y="4714"/>
                    <a:pt x="6068" y="5048"/>
                  </a:cubicBezTo>
                  <a:cubicBezTo>
                    <a:pt x="6068" y="4546"/>
                    <a:pt x="6068" y="4023"/>
                    <a:pt x="6006" y="3542"/>
                  </a:cubicBezTo>
                  <a:cubicBezTo>
                    <a:pt x="6278" y="3270"/>
                    <a:pt x="6466" y="2956"/>
                    <a:pt x="6633" y="2621"/>
                  </a:cubicBezTo>
                  <a:close/>
                  <a:moveTo>
                    <a:pt x="7659" y="4232"/>
                  </a:moveTo>
                  <a:cubicBezTo>
                    <a:pt x="7700" y="4379"/>
                    <a:pt x="7742" y="4504"/>
                    <a:pt x="7784" y="4630"/>
                  </a:cubicBezTo>
                  <a:cubicBezTo>
                    <a:pt x="7763" y="4714"/>
                    <a:pt x="7742" y="4797"/>
                    <a:pt x="7742" y="4860"/>
                  </a:cubicBezTo>
                  <a:cubicBezTo>
                    <a:pt x="7680" y="4944"/>
                    <a:pt x="7659" y="5006"/>
                    <a:pt x="7596" y="5048"/>
                  </a:cubicBezTo>
                  <a:cubicBezTo>
                    <a:pt x="7638" y="4797"/>
                    <a:pt x="7659" y="4504"/>
                    <a:pt x="7659" y="4232"/>
                  </a:cubicBezTo>
                  <a:close/>
                  <a:moveTo>
                    <a:pt x="7240" y="4442"/>
                  </a:moveTo>
                  <a:cubicBezTo>
                    <a:pt x="7261" y="4546"/>
                    <a:pt x="7282" y="4630"/>
                    <a:pt x="7324" y="4734"/>
                  </a:cubicBezTo>
                  <a:cubicBezTo>
                    <a:pt x="7282" y="5006"/>
                    <a:pt x="7261" y="5237"/>
                    <a:pt x="7240" y="5488"/>
                  </a:cubicBezTo>
                  <a:lnTo>
                    <a:pt x="6843" y="5885"/>
                  </a:lnTo>
                  <a:cubicBezTo>
                    <a:pt x="6879" y="5567"/>
                    <a:pt x="6902" y="5233"/>
                    <a:pt x="6918" y="4903"/>
                  </a:cubicBezTo>
                  <a:lnTo>
                    <a:pt x="6918" y="4903"/>
                  </a:lnTo>
                  <a:cubicBezTo>
                    <a:pt x="6924" y="4913"/>
                    <a:pt x="6934" y="4919"/>
                    <a:pt x="6944" y="4919"/>
                  </a:cubicBezTo>
                  <a:cubicBezTo>
                    <a:pt x="6953" y="4919"/>
                    <a:pt x="6962" y="4914"/>
                    <a:pt x="6968" y="4902"/>
                  </a:cubicBezTo>
                  <a:cubicBezTo>
                    <a:pt x="7073" y="4755"/>
                    <a:pt x="7156" y="4609"/>
                    <a:pt x="7240" y="4442"/>
                  </a:cubicBezTo>
                  <a:close/>
                  <a:moveTo>
                    <a:pt x="6801" y="4379"/>
                  </a:moveTo>
                  <a:lnTo>
                    <a:pt x="6801" y="4379"/>
                  </a:lnTo>
                  <a:cubicBezTo>
                    <a:pt x="6759" y="4923"/>
                    <a:pt x="6717" y="5488"/>
                    <a:pt x="6654" y="6053"/>
                  </a:cubicBezTo>
                  <a:cubicBezTo>
                    <a:pt x="6445" y="6220"/>
                    <a:pt x="6215" y="6387"/>
                    <a:pt x="5964" y="6534"/>
                  </a:cubicBezTo>
                  <a:cubicBezTo>
                    <a:pt x="6006" y="6095"/>
                    <a:pt x="6027" y="5655"/>
                    <a:pt x="6027" y="5216"/>
                  </a:cubicBezTo>
                  <a:cubicBezTo>
                    <a:pt x="6278" y="4986"/>
                    <a:pt x="6550" y="4693"/>
                    <a:pt x="6801" y="4379"/>
                  </a:cubicBezTo>
                  <a:close/>
                  <a:moveTo>
                    <a:pt x="7219" y="5760"/>
                  </a:moveTo>
                  <a:cubicBezTo>
                    <a:pt x="7156" y="5906"/>
                    <a:pt x="7136" y="6115"/>
                    <a:pt x="7115" y="6304"/>
                  </a:cubicBezTo>
                  <a:cubicBezTo>
                    <a:pt x="7010" y="6471"/>
                    <a:pt x="6905" y="6597"/>
                    <a:pt x="6759" y="6743"/>
                  </a:cubicBezTo>
                  <a:cubicBezTo>
                    <a:pt x="6801" y="6534"/>
                    <a:pt x="6801" y="6304"/>
                    <a:pt x="6822" y="6095"/>
                  </a:cubicBezTo>
                  <a:cubicBezTo>
                    <a:pt x="6947" y="5990"/>
                    <a:pt x="7073" y="5864"/>
                    <a:pt x="7219" y="5760"/>
                  </a:cubicBezTo>
                  <a:close/>
                  <a:moveTo>
                    <a:pt x="7533" y="7350"/>
                  </a:moveTo>
                  <a:lnTo>
                    <a:pt x="7533" y="7350"/>
                  </a:lnTo>
                  <a:cubicBezTo>
                    <a:pt x="7491" y="7455"/>
                    <a:pt x="7491" y="7559"/>
                    <a:pt x="7470" y="7664"/>
                  </a:cubicBezTo>
                  <a:cubicBezTo>
                    <a:pt x="7470" y="7649"/>
                    <a:pt x="7439" y="7634"/>
                    <a:pt x="7406" y="7634"/>
                  </a:cubicBezTo>
                  <a:cubicBezTo>
                    <a:pt x="7392" y="7634"/>
                    <a:pt x="7378" y="7637"/>
                    <a:pt x="7366" y="7643"/>
                  </a:cubicBezTo>
                  <a:cubicBezTo>
                    <a:pt x="7345" y="7664"/>
                    <a:pt x="7282" y="7685"/>
                    <a:pt x="7261" y="7727"/>
                  </a:cubicBezTo>
                  <a:cubicBezTo>
                    <a:pt x="7345" y="7559"/>
                    <a:pt x="7449" y="7455"/>
                    <a:pt x="7533" y="7350"/>
                  </a:cubicBezTo>
                  <a:close/>
                  <a:moveTo>
                    <a:pt x="7115" y="6429"/>
                  </a:moveTo>
                  <a:lnTo>
                    <a:pt x="6864" y="7685"/>
                  </a:lnTo>
                  <a:lnTo>
                    <a:pt x="6801" y="7999"/>
                  </a:lnTo>
                  <a:cubicBezTo>
                    <a:pt x="6717" y="7999"/>
                    <a:pt x="6654" y="8061"/>
                    <a:pt x="6633" y="8082"/>
                  </a:cubicBezTo>
                  <a:cubicBezTo>
                    <a:pt x="6696" y="7664"/>
                    <a:pt x="6717" y="7245"/>
                    <a:pt x="6759" y="6827"/>
                  </a:cubicBezTo>
                  <a:cubicBezTo>
                    <a:pt x="6905" y="6701"/>
                    <a:pt x="7010" y="6576"/>
                    <a:pt x="7115" y="6429"/>
                  </a:cubicBezTo>
                  <a:close/>
                  <a:moveTo>
                    <a:pt x="6654" y="6178"/>
                  </a:moveTo>
                  <a:lnTo>
                    <a:pt x="6654" y="6178"/>
                  </a:lnTo>
                  <a:cubicBezTo>
                    <a:pt x="6633" y="6408"/>
                    <a:pt x="6612" y="6680"/>
                    <a:pt x="6592" y="6911"/>
                  </a:cubicBezTo>
                  <a:cubicBezTo>
                    <a:pt x="6550" y="6931"/>
                    <a:pt x="6529" y="6952"/>
                    <a:pt x="6487" y="6994"/>
                  </a:cubicBezTo>
                  <a:cubicBezTo>
                    <a:pt x="6445" y="7015"/>
                    <a:pt x="6487" y="7036"/>
                    <a:pt x="6508" y="7036"/>
                  </a:cubicBezTo>
                  <a:lnTo>
                    <a:pt x="6550" y="6994"/>
                  </a:lnTo>
                  <a:lnTo>
                    <a:pt x="6550" y="6994"/>
                  </a:lnTo>
                  <a:cubicBezTo>
                    <a:pt x="6508" y="7371"/>
                    <a:pt x="6487" y="7789"/>
                    <a:pt x="6424" y="8187"/>
                  </a:cubicBezTo>
                  <a:cubicBezTo>
                    <a:pt x="6299" y="8291"/>
                    <a:pt x="6131" y="8375"/>
                    <a:pt x="6006" y="8480"/>
                  </a:cubicBezTo>
                  <a:cubicBezTo>
                    <a:pt x="6131" y="7936"/>
                    <a:pt x="6278" y="7413"/>
                    <a:pt x="6340" y="6848"/>
                  </a:cubicBezTo>
                  <a:cubicBezTo>
                    <a:pt x="6340" y="6836"/>
                    <a:pt x="6327" y="6824"/>
                    <a:pt x="6315" y="6824"/>
                  </a:cubicBezTo>
                  <a:cubicBezTo>
                    <a:pt x="6306" y="6824"/>
                    <a:pt x="6299" y="6830"/>
                    <a:pt x="6299" y="6848"/>
                  </a:cubicBezTo>
                  <a:cubicBezTo>
                    <a:pt x="6194" y="7434"/>
                    <a:pt x="6027" y="7999"/>
                    <a:pt x="5859" y="8584"/>
                  </a:cubicBezTo>
                  <a:cubicBezTo>
                    <a:pt x="5776" y="8668"/>
                    <a:pt x="5692" y="8710"/>
                    <a:pt x="5608" y="8773"/>
                  </a:cubicBezTo>
                  <a:cubicBezTo>
                    <a:pt x="5755" y="8061"/>
                    <a:pt x="5880" y="7350"/>
                    <a:pt x="5964" y="6618"/>
                  </a:cubicBezTo>
                  <a:cubicBezTo>
                    <a:pt x="6194" y="6492"/>
                    <a:pt x="6424" y="6367"/>
                    <a:pt x="6654" y="6178"/>
                  </a:cubicBezTo>
                  <a:close/>
                  <a:moveTo>
                    <a:pt x="6717" y="8291"/>
                  </a:moveTo>
                  <a:lnTo>
                    <a:pt x="6717" y="8291"/>
                  </a:lnTo>
                  <a:cubicBezTo>
                    <a:pt x="6654" y="8522"/>
                    <a:pt x="6612" y="8794"/>
                    <a:pt x="6529" y="9024"/>
                  </a:cubicBezTo>
                  <a:cubicBezTo>
                    <a:pt x="6550" y="8815"/>
                    <a:pt x="6592" y="8584"/>
                    <a:pt x="6592" y="8375"/>
                  </a:cubicBezTo>
                  <a:cubicBezTo>
                    <a:pt x="6633" y="8354"/>
                    <a:pt x="6654" y="8312"/>
                    <a:pt x="6717" y="8291"/>
                  </a:cubicBezTo>
                  <a:close/>
                  <a:moveTo>
                    <a:pt x="7470" y="7685"/>
                  </a:moveTo>
                  <a:lnTo>
                    <a:pt x="7470" y="7685"/>
                  </a:lnTo>
                  <a:cubicBezTo>
                    <a:pt x="7387" y="8145"/>
                    <a:pt x="7324" y="8564"/>
                    <a:pt x="7219" y="9003"/>
                  </a:cubicBezTo>
                  <a:cubicBezTo>
                    <a:pt x="7073" y="9149"/>
                    <a:pt x="6947" y="9296"/>
                    <a:pt x="6822" y="9442"/>
                  </a:cubicBezTo>
                  <a:cubicBezTo>
                    <a:pt x="6926" y="8982"/>
                    <a:pt x="7010" y="8501"/>
                    <a:pt x="7115" y="8040"/>
                  </a:cubicBezTo>
                  <a:cubicBezTo>
                    <a:pt x="7240" y="7894"/>
                    <a:pt x="7345" y="7831"/>
                    <a:pt x="7470" y="7685"/>
                  </a:cubicBezTo>
                  <a:close/>
                  <a:moveTo>
                    <a:pt x="7156" y="9233"/>
                  </a:moveTo>
                  <a:cubicBezTo>
                    <a:pt x="7115" y="9421"/>
                    <a:pt x="7031" y="9631"/>
                    <a:pt x="6968" y="9840"/>
                  </a:cubicBezTo>
                  <a:cubicBezTo>
                    <a:pt x="6864" y="9924"/>
                    <a:pt x="6801" y="9965"/>
                    <a:pt x="6696" y="10049"/>
                  </a:cubicBezTo>
                  <a:cubicBezTo>
                    <a:pt x="6717" y="9882"/>
                    <a:pt x="6759" y="9756"/>
                    <a:pt x="6801" y="9610"/>
                  </a:cubicBezTo>
                  <a:lnTo>
                    <a:pt x="7156" y="9233"/>
                  </a:lnTo>
                  <a:close/>
                  <a:moveTo>
                    <a:pt x="6926" y="10070"/>
                  </a:moveTo>
                  <a:lnTo>
                    <a:pt x="6926" y="10070"/>
                  </a:lnTo>
                  <a:cubicBezTo>
                    <a:pt x="6864" y="10175"/>
                    <a:pt x="6822" y="10300"/>
                    <a:pt x="6801" y="10405"/>
                  </a:cubicBezTo>
                  <a:cubicBezTo>
                    <a:pt x="6738" y="10447"/>
                    <a:pt x="6738" y="10468"/>
                    <a:pt x="6717" y="10468"/>
                  </a:cubicBezTo>
                  <a:cubicBezTo>
                    <a:pt x="6738" y="10363"/>
                    <a:pt x="6801" y="10258"/>
                    <a:pt x="6822" y="10154"/>
                  </a:cubicBezTo>
                  <a:cubicBezTo>
                    <a:pt x="6843" y="10133"/>
                    <a:pt x="6905" y="10091"/>
                    <a:pt x="6926" y="10070"/>
                  </a:cubicBezTo>
                  <a:close/>
                  <a:moveTo>
                    <a:pt x="6361" y="8940"/>
                  </a:moveTo>
                  <a:lnTo>
                    <a:pt x="6361" y="8940"/>
                  </a:lnTo>
                  <a:cubicBezTo>
                    <a:pt x="6340" y="9254"/>
                    <a:pt x="6320" y="9568"/>
                    <a:pt x="6320" y="9882"/>
                  </a:cubicBezTo>
                  <a:lnTo>
                    <a:pt x="6006" y="10133"/>
                  </a:lnTo>
                  <a:cubicBezTo>
                    <a:pt x="5972" y="10150"/>
                    <a:pt x="5993" y="10180"/>
                    <a:pt x="6013" y="10180"/>
                  </a:cubicBezTo>
                  <a:cubicBezTo>
                    <a:pt x="6018" y="10180"/>
                    <a:pt x="6023" y="10179"/>
                    <a:pt x="6027" y="10175"/>
                  </a:cubicBezTo>
                  <a:cubicBezTo>
                    <a:pt x="6131" y="10133"/>
                    <a:pt x="6215" y="10049"/>
                    <a:pt x="6320" y="9986"/>
                  </a:cubicBezTo>
                  <a:lnTo>
                    <a:pt x="6320" y="10154"/>
                  </a:lnTo>
                  <a:cubicBezTo>
                    <a:pt x="6320" y="10196"/>
                    <a:pt x="6299" y="10279"/>
                    <a:pt x="6299" y="10342"/>
                  </a:cubicBezTo>
                  <a:cubicBezTo>
                    <a:pt x="6027" y="10509"/>
                    <a:pt x="5776" y="10698"/>
                    <a:pt x="5483" y="10865"/>
                  </a:cubicBezTo>
                  <a:cubicBezTo>
                    <a:pt x="5817" y="10258"/>
                    <a:pt x="6131" y="9610"/>
                    <a:pt x="6361" y="8940"/>
                  </a:cubicBezTo>
                  <a:close/>
                  <a:moveTo>
                    <a:pt x="6403" y="8501"/>
                  </a:moveTo>
                  <a:cubicBezTo>
                    <a:pt x="6403" y="8626"/>
                    <a:pt x="6361" y="8773"/>
                    <a:pt x="6361" y="8877"/>
                  </a:cubicBezTo>
                  <a:cubicBezTo>
                    <a:pt x="6350" y="8854"/>
                    <a:pt x="6332" y="8838"/>
                    <a:pt x="6315" y="8838"/>
                  </a:cubicBezTo>
                  <a:cubicBezTo>
                    <a:pt x="6301" y="8838"/>
                    <a:pt x="6287" y="8849"/>
                    <a:pt x="6278" y="8877"/>
                  </a:cubicBezTo>
                  <a:cubicBezTo>
                    <a:pt x="5901" y="9610"/>
                    <a:pt x="5545" y="10342"/>
                    <a:pt x="5148" y="11032"/>
                  </a:cubicBezTo>
                  <a:lnTo>
                    <a:pt x="4980" y="11116"/>
                  </a:lnTo>
                  <a:cubicBezTo>
                    <a:pt x="5378" y="10405"/>
                    <a:pt x="5692" y="9610"/>
                    <a:pt x="5922" y="8794"/>
                  </a:cubicBezTo>
                  <a:cubicBezTo>
                    <a:pt x="6089" y="8689"/>
                    <a:pt x="6236" y="8605"/>
                    <a:pt x="6403" y="8501"/>
                  </a:cubicBezTo>
                  <a:close/>
                  <a:moveTo>
                    <a:pt x="6654" y="10656"/>
                  </a:moveTo>
                  <a:lnTo>
                    <a:pt x="6654" y="10656"/>
                  </a:lnTo>
                  <a:cubicBezTo>
                    <a:pt x="6592" y="10928"/>
                    <a:pt x="6445" y="11221"/>
                    <a:pt x="6320" y="11493"/>
                  </a:cubicBezTo>
                  <a:cubicBezTo>
                    <a:pt x="6340" y="11430"/>
                    <a:pt x="6340" y="11346"/>
                    <a:pt x="6382" y="11284"/>
                  </a:cubicBezTo>
                  <a:cubicBezTo>
                    <a:pt x="6445" y="11095"/>
                    <a:pt x="6529" y="10928"/>
                    <a:pt x="6592" y="10760"/>
                  </a:cubicBezTo>
                  <a:cubicBezTo>
                    <a:pt x="6612" y="10719"/>
                    <a:pt x="6633" y="10677"/>
                    <a:pt x="6654" y="10656"/>
                  </a:cubicBezTo>
                  <a:close/>
                  <a:moveTo>
                    <a:pt x="6215" y="10572"/>
                  </a:moveTo>
                  <a:lnTo>
                    <a:pt x="6215" y="10572"/>
                  </a:lnTo>
                  <a:cubicBezTo>
                    <a:pt x="6194" y="10677"/>
                    <a:pt x="6194" y="10802"/>
                    <a:pt x="6173" y="10907"/>
                  </a:cubicBezTo>
                  <a:lnTo>
                    <a:pt x="6131" y="10928"/>
                  </a:lnTo>
                  <a:cubicBezTo>
                    <a:pt x="5817" y="11179"/>
                    <a:pt x="5483" y="11388"/>
                    <a:pt x="5085" y="11514"/>
                  </a:cubicBezTo>
                  <a:lnTo>
                    <a:pt x="5336" y="11116"/>
                  </a:lnTo>
                  <a:cubicBezTo>
                    <a:pt x="5650" y="10970"/>
                    <a:pt x="5922" y="10781"/>
                    <a:pt x="6215" y="10572"/>
                  </a:cubicBezTo>
                  <a:close/>
                  <a:moveTo>
                    <a:pt x="5043" y="11242"/>
                  </a:moveTo>
                  <a:lnTo>
                    <a:pt x="5043" y="11242"/>
                  </a:lnTo>
                  <a:cubicBezTo>
                    <a:pt x="4980" y="11346"/>
                    <a:pt x="4939" y="11451"/>
                    <a:pt x="4855" y="11556"/>
                  </a:cubicBezTo>
                  <a:cubicBezTo>
                    <a:pt x="4834" y="11597"/>
                    <a:pt x="4771" y="11597"/>
                    <a:pt x="4729" y="11618"/>
                  </a:cubicBezTo>
                  <a:cubicBezTo>
                    <a:pt x="4771" y="11514"/>
                    <a:pt x="4834" y="11430"/>
                    <a:pt x="4876" y="11325"/>
                  </a:cubicBezTo>
                  <a:lnTo>
                    <a:pt x="5043" y="11242"/>
                  </a:lnTo>
                  <a:close/>
                  <a:moveTo>
                    <a:pt x="6403" y="11974"/>
                  </a:moveTo>
                  <a:lnTo>
                    <a:pt x="6403" y="11974"/>
                  </a:lnTo>
                  <a:cubicBezTo>
                    <a:pt x="6382" y="12183"/>
                    <a:pt x="6299" y="12372"/>
                    <a:pt x="6215" y="12581"/>
                  </a:cubicBezTo>
                  <a:cubicBezTo>
                    <a:pt x="6173" y="12602"/>
                    <a:pt x="6110" y="12602"/>
                    <a:pt x="6068" y="12644"/>
                  </a:cubicBezTo>
                  <a:cubicBezTo>
                    <a:pt x="6194" y="12434"/>
                    <a:pt x="6299" y="12183"/>
                    <a:pt x="6403" y="11974"/>
                  </a:cubicBezTo>
                  <a:close/>
                  <a:moveTo>
                    <a:pt x="6131" y="11828"/>
                  </a:moveTo>
                  <a:lnTo>
                    <a:pt x="6131" y="11869"/>
                  </a:lnTo>
                  <a:cubicBezTo>
                    <a:pt x="6110" y="11869"/>
                    <a:pt x="6110" y="11911"/>
                    <a:pt x="6131" y="11911"/>
                  </a:cubicBezTo>
                  <a:lnTo>
                    <a:pt x="5671" y="12769"/>
                  </a:lnTo>
                  <a:cubicBezTo>
                    <a:pt x="5608" y="12769"/>
                    <a:pt x="5566" y="12790"/>
                    <a:pt x="5504" y="12790"/>
                  </a:cubicBezTo>
                  <a:cubicBezTo>
                    <a:pt x="5755" y="12476"/>
                    <a:pt x="5964" y="12162"/>
                    <a:pt x="6131" y="11828"/>
                  </a:cubicBezTo>
                  <a:close/>
                  <a:moveTo>
                    <a:pt x="6173" y="11179"/>
                  </a:moveTo>
                  <a:cubicBezTo>
                    <a:pt x="6173" y="11221"/>
                    <a:pt x="6173" y="11242"/>
                    <a:pt x="6131" y="11305"/>
                  </a:cubicBezTo>
                  <a:cubicBezTo>
                    <a:pt x="5796" y="11849"/>
                    <a:pt x="5441" y="12372"/>
                    <a:pt x="5022" y="12874"/>
                  </a:cubicBezTo>
                  <a:cubicBezTo>
                    <a:pt x="4876" y="12895"/>
                    <a:pt x="4729" y="12916"/>
                    <a:pt x="4604" y="12916"/>
                  </a:cubicBezTo>
                  <a:cubicBezTo>
                    <a:pt x="5127" y="12393"/>
                    <a:pt x="5587" y="11849"/>
                    <a:pt x="6006" y="11263"/>
                  </a:cubicBezTo>
                  <a:cubicBezTo>
                    <a:pt x="6068" y="11242"/>
                    <a:pt x="6110" y="11200"/>
                    <a:pt x="6173" y="11179"/>
                  </a:cubicBezTo>
                  <a:close/>
                  <a:moveTo>
                    <a:pt x="4240" y="12911"/>
                  </a:moveTo>
                  <a:lnTo>
                    <a:pt x="4240" y="12911"/>
                  </a:lnTo>
                  <a:cubicBezTo>
                    <a:pt x="4226" y="12934"/>
                    <a:pt x="4212" y="12957"/>
                    <a:pt x="4198" y="12979"/>
                  </a:cubicBezTo>
                  <a:lnTo>
                    <a:pt x="4198" y="12979"/>
                  </a:lnTo>
                  <a:cubicBezTo>
                    <a:pt x="4201" y="12979"/>
                    <a:pt x="4203" y="12979"/>
                    <a:pt x="4206" y="12978"/>
                  </a:cubicBezTo>
                  <a:cubicBezTo>
                    <a:pt x="4217" y="12956"/>
                    <a:pt x="4229" y="12934"/>
                    <a:pt x="4240" y="12911"/>
                  </a:cubicBezTo>
                  <a:close/>
                  <a:moveTo>
                    <a:pt x="6110" y="12811"/>
                  </a:moveTo>
                  <a:lnTo>
                    <a:pt x="6110" y="12811"/>
                  </a:lnTo>
                  <a:cubicBezTo>
                    <a:pt x="5817" y="13522"/>
                    <a:pt x="5378" y="14150"/>
                    <a:pt x="4813" y="14673"/>
                  </a:cubicBezTo>
                  <a:cubicBezTo>
                    <a:pt x="4729" y="14694"/>
                    <a:pt x="4667" y="14736"/>
                    <a:pt x="4604" y="14736"/>
                  </a:cubicBezTo>
                  <a:cubicBezTo>
                    <a:pt x="5085" y="14150"/>
                    <a:pt x="5545" y="13543"/>
                    <a:pt x="5901" y="12895"/>
                  </a:cubicBezTo>
                  <a:cubicBezTo>
                    <a:pt x="5985" y="12874"/>
                    <a:pt x="6068" y="12853"/>
                    <a:pt x="6110" y="12811"/>
                  </a:cubicBezTo>
                  <a:close/>
                  <a:moveTo>
                    <a:pt x="4834" y="13125"/>
                  </a:moveTo>
                  <a:cubicBezTo>
                    <a:pt x="4248" y="13794"/>
                    <a:pt x="3599" y="14359"/>
                    <a:pt x="2888" y="14799"/>
                  </a:cubicBezTo>
                  <a:cubicBezTo>
                    <a:pt x="2742" y="14778"/>
                    <a:pt x="2574" y="14757"/>
                    <a:pt x="2449" y="14757"/>
                  </a:cubicBezTo>
                  <a:cubicBezTo>
                    <a:pt x="3139" y="14276"/>
                    <a:pt x="3788" y="13732"/>
                    <a:pt x="4395" y="13167"/>
                  </a:cubicBezTo>
                  <a:cubicBezTo>
                    <a:pt x="4541" y="13167"/>
                    <a:pt x="4667" y="13125"/>
                    <a:pt x="4834" y="13125"/>
                  </a:cubicBezTo>
                  <a:close/>
                  <a:moveTo>
                    <a:pt x="5483" y="13020"/>
                  </a:moveTo>
                  <a:lnTo>
                    <a:pt x="5483" y="13020"/>
                  </a:lnTo>
                  <a:cubicBezTo>
                    <a:pt x="5127" y="13627"/>
                    <a:pt x="4729" y="14213"/>
                    <a:pt x="4311" y="14778"/>
                  </a:cubicBezTo>
                  <a:cubicBezTo>
                    <a:pt x="4102" y="14799"/>
                    <a:pt x="3871" y="14841"/>
                    <a:pt x="3620" y="14841"/>
                  </a:cubicBezTo>
                  <a:cubicBezTo>
                    <a:pt x="4018" y="14569"/>
                    <a:pt x="4395" y="14318"/>
                    <a:pt x="4771" y="14045"/>
                  </a:cubicBezTo>
                  <a:cubicBezTo>
                    <a:pt x="4801" y="14031"/>
                    <a:pt x="4789" y="14016"/>
                    <a:pt x="4771" y="14016"/>
                  </a:cubicBezTo>
                  <a:cubicBezTo>
                    <a:pt x="4764" y="14016"/>
                    <a:pt x="4756" y="14018"/>
                    <a:pt x="4750" y="14025"/>
                  </a:cubicBezTo>
                  <a:cubicBezTo>
                    <a:pt x="4332" y="14255"/>
                    <a:pt x="3913" y="14548"/>
                    <a:pt x="3516" y="14841"/>
                  </a:cubicBezTo>
                  <a:lnTo>
                    <a:pt x="3307" y="14841"/>
                  </a:lnTo>
                  <a:cubicBezTo>
                    <a:pt x="4039" y="14359"/>
                    <a:pt x="4729" y="13753"/>
                    <a:pt x="5273" y="13083"/>
                  </a:cubicBezTo>
                  <a:cubicBezTo>
                    <a:pt x="5357" y="13083"/>
                    <a:pt x="5399" y="13062"/>
                    <a:pt x="5483" y="13020"/>
                  </a:cubicBezTo>
                  <a:close/>
                  <a:moveTo>
                    <a:pt x="2930" y="15050"/>
                  </a:moveTo>
                  <a:cubicBezTo>
                    <a:pt x="2993" y="15050"/>
                    <a:pt x="3076" y="15071"/>
                    <a:pt x="3160" y="15071"/>
                  </a:cubicBezTo>
                  <a:cubicBezTo>
                    <a:pt x="2846" y="15301"/>
                    <a:pt x="2532" y="15510"/>
                    <a:pt x="2198" y="15698"/>
                  </a:cubicBezTo>
                  <a:lnTo>
                    <a:pt x="1402" y="15698"/>
                  </a:lnTo>
                  <a:cubicBezTo>
                    <a:pt x="1926" y="15531"/>
                    <a:pt x="2428" y="15322"/>
                    <a:pt x="2930" y="15050"/>
                  </a:cubicBezTo>
                  <a:close/>
                  <a:moveTo>
                    <a:pt x="3244" y="15092"/>
                  </a:moveTo>
                  <a:cubicBezTo>
                    <a:pt x="3431" y="15106"/>
                    <a:pt x="3629" y="15131"/>
                    <a:pt x="3830" y="15131"/>
                  </a:cubicBezTo>
                  <a:cubicBezTo>
                    <a:pt x="3920" y="15131"/>
                    <a:pt x="4011" y="15126"/>
                    <a:pt x="4102" y="15113"/>
                  </a:cubicBezTo>
                  <a:cubicBezTo>
                    <a:pt x="4102" y="15154"/>
                    <a:pt x="4123" y="15175"/>
                    <a:pt x="4143" y="15175"/>
                  </a:cubicBezTo>
                  <a:cubicBezTo>
                    <a:pt x="3788" y="15406"/>
                    <a:pt x="3411" y="15594"/>
                    <a:pt x="3035" y="15719"/>
                  </a:cubicBezTo>
                  <a:cubicBezTo>
                    <a:pt x="2763" y="15698"/>
                    <a:pt x="2532" y="15698"/>
                    <a:pt x="2260" y="15698"/>
                  </a:cubicBezTo>
                  <a:cubicBezTo>
                    <a:pt x="2616" y="15510"/>
                    <a:pt x="2930" y="15301"/>
                    <a:pt x="3244" y="15092"/>
                  </a:cubicBezTo>
                  <a:close/>
                  <a:moveTo>
                    <a:pt x="4791" y="0"/>
                  </a:moveTo>
                  <a:cubicBezTo>
                    <a:pt x="4765" y="0"/>
                    <a:pt x="4754" y="31"/>
                    <a:pt x="4771" y="48"/>
                  </a:cubicBezTo>
                  <a:cubicBezTo>
                    <a:pt x="5085" y="320"/>
                    <a:pt x="5462" y="571"/>
                    <a:pt x="5859" y="843"/>
                  </a:cubicBezTo>
                  <a:lnTo>
                    <a:pt x="5838" y="864"/>
                  </a:lnTo>
                  <a:lnTo>
                    <a:pt x="5838" y="864"/>
                  </a:lnTo>
                  <a:cubicBezTo>
                    <a:pt x="6537" y="1378"/>
                    <a:pt x="7203" y="1925"/>
                    <a:pt x="7511" y="2646"/>
                  </a:cubicBezTo>
                  <a:lnTo>
                    <a:pt x="7511" y="2646"/>
                  </a:lnTo>
                  <a:cubicBezTo>
                    <a:pt x="7493" y="2628"/>
                    <a:pt x="7466" y="2620"/>
                    <a:pt x="7439" y="2620"/>
                  </a:cubicBezTo>
                  <a:cubicBezTo>
                    <a:pt x="7401" y="2620"/>
                    <a:pt x="7363" y="2636"/>
                    <a:pt x="7345" y="2663"/>
                  </a:cubicBezTo>
                  <a:cubicBezTo>
                    <a:pt x="7345" y="2663"/>
                    <a:pt x="7345" y="2705"/>
                    <a:pt x="7324" y="2705"/>
                  </a:cubicBezTo>
                  <a:cubicBezTo>
                    <a:pt x="7177" y="2412"/>
                    <a:pt x="7031" y="2140"/>
                    <a:pt x="6843" y="1889"/>
                  </a:cubicBezTo>
                  <a:cubicBezTo>
                    <a:pt x="6801" y="1784"/>
                    <a:pt x="6717" y="1701"/>
                    <a:pt x="6654" y="1596"/>
                  </a:cubicBezTo>
                  <a:cubicBezTo>
                    <a:pt x="6648" y="1590"/>
                    <a:pt x="6640" y="1587"/>
                    <a:pt x="6633" y="1587"/>
                  </a:cubicBezTo>
                  <a:cubicBezTo>
                    <a:pt x="6614" y="1587"/>
                    <a:pt x="6598" y="1602"/>
                    <a:pt x="6612" y="1617"/>
                  </a:cubicBezTo>
                  <a:lnTo>
                    <a:pt x="6759" y="1868"/>
                  </a:lnTo>
                  <a:cubicBezTo>
                    <a:pt x="6759" y="1868"/>
                    <a:pt x="6738" y="1868"/>
                    <a:pt x="6738" y="1889"/>
                  </a:cubicBezTo>
                  <a:cubicBezTo>
                    <a:pt x="6717" y="1910"/>
                    <a:pt x="6675" y="1973"/>
                    <a:pt x="6675" y="1993"/>
                  </a:cubicBezTo>
                  <a:cubicBezTo>
                    <a:pt x="6508" y="1784"/>
                    <a:pt x="6320" y="1596"/>
                    <a:pt x="6131" y="1449"/>
                  </a:cubicBezTo>
                  <a:cubicBezTo>
                    <a:pt x="6027" y="1282"/>
                    <a:pt x="5901" y="1136"/>
                    <a:pt x="5776" y="968"/>
                  </a:cubicBezTo>
                  <a:cubicBezTo>
                    <a:pt x="5796" y="947"/>
                    <a:pt x="5817" y="926"/>
                    <a:pt x="5838" y="864"/>
                  </a:cubicBezTo>
                  <a:lnTo>
                    <a:pt x="5838" y="864"/>
                  </a:lnTo>
                  <a:lnTo>
                    <a:pt x="5776" y="926"/>
                  </a:lnTo>
                  <a:cubicBezTo>
                    <a:pt x="5671" y="822"/>
                    <a:pt x="5566" y="717"/>
                    <a:pt x="5441" y="613"/>
                  </a:cubicBezTo>
                  <a:cubicBezTo>
                    <a:pt x="5431" y="602"/>
                    <a:pt x="5422" y="598"/>
                    <a:pt x="5414" y="598"/>
                  </a:cubicBezTo>
                  <a:cubicBezTo>
                    <a:pt x="5391" y="598"/>
                    <a:pt x="5383" y="638"/>
                    <a:pt x="5399" y="654"/>
                  </a:cubicBezTo>
                  <a:cubicBezTo>
                    <a:pt x="5504" y="759"/>
                    <a:pt x="5608" y="885"/>
                    <a:pt x="5713" y="1031"/>
                  </a:cubicBezTo>
                  <a:cubicBezTo>
                    <a:pt x="5707" y="1039"/>
                    <a:pt x="5702" y="1047"/>
                    <a:pt x="5697" y="1055"/>
                  </a:cubicBezTo>
                  <a:lnTo>
                    <a:pt x="5697" y="1055"/>
                  </a:lnTo>
                  <a:lnTo>
                    <a:pt x="5755" y="1094"/>
                  </a:lnTo>
                  <a:lnTo>
                    <a:pt x="5713" y="1094"/>
                  </a:lnTo>
                  <a:cubicBezTo>
                    <a:pt x="5710" y="1091"/>
                    <a:pt x="5706" y="1090"/>
                    <a:pt x="5703" y="1090"/>
                  </a:cubicBezTo>
                  <a:cubicBezTo>
                    <a:pt x="5681" y="1090"/>
                    <a:pt x="5653" y="1139"/>
                    <a:pt x="5671" y="1157"/>
                  </a:cubicBezTo>
                  <a:cubicBezTo>
                    <a:pt x="5796" y="1303"/>
                    <a:pt x="5922" y="1470"/>
                    <a:pt x="6068" y="1596"/>
                  </a:cubicBezTo>
                  <a:cubicBezTo>
                    <a:pt x="6194" y="1826"/>
                    <a:pt x="6320" y="2077"/>
                    <a:pt x="6445" y="2328"/>
                  </a:cubicBezTo>
                  <a:cubicBezTo>
                    <a:pt x="6299" y="2621"/>
                    <a:pt x="6110" y="2872"/>
                    <a:pt x="5922" y="3144"/>
                  </a:cubicBezTo>
                  <a:cubicBezTo>
                    <a:pt x="5880" y="2558"/>
                    <a:pt x="5755" y="1993"/>
                    <a:pt x="5587" y="1408"/>
                  </a:cubicBezTo>
                  <a:cubicBezTo>
                    <a:pt x="5587" y="1387"/>
                    <a:pt x="5566" y="1387"/>
                    <a:pt x="5545" y="1387"/>
                  </a:cubicBezTo>
                  <a:cubicBezTo>
                    <a:pt x="5583" y="1273"/>
                    <a:pt x="5639" y="1176"/>
                    <a:pt x="5680" y="1081"/>
                  </a:cubicBezTo>
                  <a:lnTo>
                    <a:pt x="5680" y="1081"/>
                  </a:lnTo>
                  <a:cubicBezTo>
                    <a:pt x="5472" y="1407"/>
                    <a:pt x="5372" y="1805"/>
                    <a:pt x="5252" y="2203"/>
                  </a:cubicBezTo>
                  <a:cubicBezTo>
                    <a:pt x="5252" y="2213"/>
                    <a:pt x="5258" y="2218"/>
                    <a:pt x="5266" y="2218"/>
                  </a:cubicBezTo>
                  <a:cubicBezTo>
                    <a:pt x="5273" y="2218"/>
                    <a:pt x="5284" y="2213"/>
                    <a:pt x="5294" y="2203"/>
                  </a:cubicBezTo>
                  <a:cubicBezTo>
                    <a:pt x="5378" y="1973"/>
                    <a:pt x="5462" y="1701"/>
                    <a:pt x="5566" y="1449"/>
                  </a:cubicBezTo>
                  <a:cubicBezTo>
                    <a:pt x="5713" y="2077"/>
                    <a:pt x="5817" y="2663"/>
                    <a:pt x="5880" y="3291"/>
                  </a:cubicBezTo>
                  <a:cubicBezTo>
                    <a:pt x="5713" y="3500"/>
                    <a:pt x="5587" y="3688"/>
                    <a:pt x="5399" y="3877"/>
                  </a:cubicBezTo>
                  <a:cubicBezTo>
                    <a:pt x="5362" y="3914"/>
                    <a:pt x="5424" y="3985"/>
                    <a:pt x="5468" y="3985"/>
                  </a:cubicBezTo>
                  <a:cubicBezTo>
                    <a:pt x="5473" y="3985"/>
                    <a:pt x="5478" y="3983"/>
                    <a:pt x="5483" y="3981"/>
                  </a:cubicBezTo>
                  <a:cubicBezTo>
                    <a:pt x="5650" y="3898"/>
                    <a:pt x="5776" y="3793"/>
                    <a:pt x="5880" y="3688"/>
                  </a:cubicBezTo>
                  <a:lnTo>
                    <a:pt x="5880" y="3688"/>
                  </a:lnTo>
                  <a:cubicBezTo>
                    <a:pt x="5901" y="4693"/>
                    <a:pt x="5817" y="5676"/>
                    <a:pt x="5755" y="6701"/>
                  </a:cubicBezTo>
                  <a:cubicBezTo>
                    <a:pt x="5713" y="6722"/>
                    <a:pt x="5713" y="6743"/>
                    <a:pt x="5755" y="6743"/>
                  </a:cubicBezTo>
                  <a:cubicBezTo>
                    <a:pt x="5692" y="7434"/>
                    <a:pt x="5608" y="8124"/>
                    <a:pt x="5587" y="8815"/>
                  </a:cubicBezTo>
                  <a:cubicBezTo>
                    <a:pt x="5378" y="8961"/>
                    <a:pt x="5169" y="9128"/>
                    <a:pt x="4959" y="9317"/>
                  </a:cubicBezTo>
                  <a:cubicBezTo>
                    <a:pt x="4924" y="9352"/>
                    <a:pt x="4948" y="9431"/>
                    <a:pt x="5006" y="9431"/>
                  </a:cubicBezTo>
                  <a:cubicBezTo>
                    <a:pt x="5017" y="9431"/>
                    <a:pt x="5030" y="9428"/>
                    <a:pt x="5043" y="9421"/>
                  </a:cubicBezTo>
                  <a:cubicBezTo>
                    <a:pt x="5294" y="9233"/>
                    <a:pt x="5566" y="9066"/>
                    <a:pt x="5817" y="8898"/>
                  </a:cubicBezTo>
                  <a:lnTo>
                    <a:pt x="5817" y="8898"/>
                  </a:lnTo>
                  <a:cubicBezTo>
                    <a:pt x="5545" y="9693"/>
                    <a:pt x="5190" y="10509"/>
                    <a:pt x="4771" y="11263"/>
                  </a:cubicBezTo>
                  <a:cubicBezTo>
                    <a:pt x="4604" y="11346"/>
                    <a:pt x="4415" y="11430"/>
                    <a:pt x="4206" y="11472"/>
                  </a:cubicBezTo>
                  <a:cubicBezTo>
                    <a:pt x="4152" y="11508"/>
                    <a:pt x="4176" y="11560"/>
                    <a:pt x="4210" y="11560"/>
                  </a:cubicBezTo>
                  <a:cubicBezTo>
                    <a:pt x="4216" y="11560"/>
                    <a:pt x="4221" y="11558"/>
                    <a:pt x="4227" y="11556"/>
                  </a:cubicBezTo>
                  <a:lnTo>
                    <a:pt x="4708" y="11409"/>
                  </a:lnTo>
                  <a:lnTo>
                    <a:pt x="4708" y="11409"/>
                  </a:lnTo>
                  <a:cubicBezTo>
                    <a:pt x="4667" y="11472"/>
                    <a:pt x="4625" y="11535"/>
                    <a:pt x="4562" y="11618"/>
                  </a:cubicBezTo>
                  <a:cubicBezTo>
                    <a:pt x="4499" y="11618"/>
                    <a:pt x="4436" y="11639"/>
                    <a:pt x="4353" y="11639"/>
                  </a:cubicBezTo>
                  <a:cubicBezTo>
                    <a:pt x="4311" y="11639"/>
                    <a:pt x="4311" y="11723"/>
                    <a:pt x="4353" y="11723"/>
                  </a:cubicBezTo>
                  <a:lnTo>
                    <a:pt x="4520" y="11723"/>
                  </a:lnTo>
                  <a:cubicBezTo>
                    <a:pt x="4311" y="12058"/>
                    <a:pt x="4102" y="12413"/>
                    <a:pt x="3892" y="12769"/>
                  </a:cubicBezTo>
                  <a:cubicBezTo>
                    <a:pt x="3878" y="12784"/>
                    <a:pt x="3894" y="12799"/>
                    <a:pt x="3913" y="12799"/>
                  </a:cubicBezTo>
                  <a:cubicBezTo>
                    <a:pt x="3920" y="12799"/>
                    <a:pt x="3928" y="12796"/>
                    <a:pt x="3934" y="12790"/>
                  </a:cubicBezTo>
                  <a:cubicBezTo>
                    <a:pt x="4227" y="12455"/>
                    <a:pt x="4499" y="12079"/>
                    <a:pt x="4750" y="11723"/>
                  </a:cubicBezTo>
                  <a:cubicBezTo>
                    <a:pt x="4813" y="11723"/>
                    <a:pt x="4855" y="11681"/>
                    <a:pt x="4876" y="11681"/>
                  </a:cubicBezTo>
                  <a:cubicBezTo>
                    <a:pt x="4658" y="12077"/>
                    <a:pt x="4440" y="12511"/>
                    <a:pt x="4240" y="12911"/>
                  </a:cubicBezTo>
                  <a:lnTo>
                    <a:pt x="4240" y="12911"/>
                  </a:lnTo>
                  <a:cubicBezTo>
                    <a:pt x="4494" y="12501"/>
                    <a:pt x="4746" y="12090"/>
                    <a:pt x="4980" y="11660"/>
                  </a:cubicBezTo>
                  <a:cubicBezTo>
                    <a:pt x="5273" y="11618"/>
                    <a:pt x="5566" y="11514"/>
                    <a:pt x="5817" y="11388"/>
                  </a:cubicBezTo>
                  <a:lnTo>
                    <a:pt x="5817" y="11388"/>
                  </a:lnTo>
                  <a:cubicBezTo>
                    <a:pt x="5378" y="11953"/>
                    <a:pt x="4855" y="12476"/>
                    <a:pt x="4332" y="12978"/>
                  </a:cubicBezTo>
                  <a:cubicBezTo>
                    <a:pt x="4269" y="12978"/>
                    <a:pt x="4227" y="12978"/>
                    <a:pt x="4185" y="12999"/>
                  </a:cubicBezTo>
                  <a:cubicBezTo>
                    <a:pt x="4189" y="12993"/>
                    <a:pt x="4194" y="12986"/>
                    <a:pt x="4198" y="12979"/>
                  </a:cubicBezTo>
                  <a:lnTo>
                    <a:pt x="4198" y="12979"/>
                  </a:lnTo>
                  <a:cubicBezTo>
                    <a:pt x="3761" y="13021"/>
                    <a:pt x="3283" y="13105"/>
                    <a:pt x="2846" y="13209"/>
                  </a:cubicBezTo>
                  <a:cubicBezTo>
                    <a:pt x="2829" y="13209"/>
                    <a:pt x="2826" y="13262"/>
                    <a:pt x="2847" y="13262"/>
                  </a:cubicBezTo>
                  <a:cubicBezTo>
                    <a:pt x="2852" y="13262"/>
                    <a:pt x="2859" y="13259"/>
                    <a:pt x="2867" y="13250"/>
                  </a:cubicBezTo>
                  <a:cubicBezTo>
                    <a:pt x="3286" y="13188"/>
                    <a:pt x="3704" y="13146"/>
                    <a:pt x="4123" y="13125"/>
                  </a:cubicBezTo>
                  <a:lnTo>
                    <a:pt x="4123" y="13125"/>
                  </a:lnTo>
                  <a:cubicBezTo>
                    <a:pt x="4102" y="13146"/>
                    <a:pt x="4102" y="13188"/>
                    <a:pt x="4081" y="13209"/>
                  </a:cubicBezTo>
                  <a:lnTo>
                    <a:pt x="4081" y="13229"/>
                  </a:lnTo>
                  <a:cubicBezTo>
                    <a:pt x="3516" y="13732"/>
                    <a:pt x="2951" y="14192"/>
                    <a:pt x="2344" y="14673"/>
                  </a:cubicBezTo>
                  <a:cubicBezTo>
                    <a:pt x="2051" y="14652"/>
                    <a:pt x="1737" y="14590"/>
                    <a:pt x="1423" y="14569"/>
                  </a:cubicBezTo>
                  <a:cubicBezTo>
                    <a:pt x="1382" y="14569"/>
                    <a:pt x="1361" y="14652"/>
                    <a:pt x="1402" y="14673"/>
                  </a:cubicBezTo>
                  <a:cubicBezTo>
                    <a:pt x="1633" y="14715"/>
                    <a:pt x="1905" y="14778"/>
                    <a:pt x="2135" y="14820"/>
                  </a:cubicBezTo>
                  <a:cubicBezTo>
                    <a:pt x="2030" y="14903"/>
                    <a:pt x="1946" y="14987"/>
                    <a:pt x="1842" y="15071"/>
                  </a:cubicBezTo>
                  <a:cubicBezTo>
                    <a:pt x="1825" y="15088"/>
                    <a:pt x="1835" y="15118"/>
                    <a:pt x="1862" y="15118"/>
                  </a:cubicBezTo>
                  <a:cubicBezTo>
                    <a:pt x="1869" y="15118"/>
                    <a:pt x="1876" y="15117"/>
                    <a:pt x="1884" y="15113"/>
                  </a:cubicBezTo>
                  <a:cubicBezTo>
                    <a:pt x="2009" y="15029"/>
                    <a:pt x="2135" y="14966"/>
                    <a:pt x="2239" y="14862"/>
                  </a:cubicBezTo>
                  <a:cubicBezTo>
                    <a:pt x="2365" y="14882"/>
                    <a:pt x="2470" y="14903"/>
                    <a:pt x="2616" y="14924"/>
                  </a:cubicBezTo>
                  <a:cubicBezTo>
                    <a:pt x="2093" y="15238"/>
                    <a:pt x="1507" y="15489"/>
                    <a:pt x="879" y="15657"/>
                  </a:cubicBezTo>
                  <a:lnTo>
                    <a:pt x="147" y="15657"/>
                  </a:lnTo>
                  <a:cubicBezTo>
                    <a:pt x="105" y="15657"/>
                    <a:pt x="105" y="15740"/>
                    <a:pt x="147" y="15761"/>
                  </a:cubicBezTo>
                  <a:cubicBezTo>
                    <a:pt x="210" y="15761"/>
                    <a:pt x="252" y="15803"/>
                    <a:pt x="314" y="15803"/>
                  </a:cubicBezTo>
                  <a:cubicBezTo>
                    <a:pt x="210" y="15824"/>
                    <a:pt x="105" y="15824"/>
                    <a:pt x="22" y="15845"/>
                  </a:cubicBezTo>
                  <a:cubicBezTo>
                    <a:pt x="1" y="15845"/>
                    <a:pt x="1" y="15908"/>
                    <a:pt x="22" y="15908"/>
                  </a:cubicBezTo>
                  <a:cubicBezTo>
                    <a:pt x="210" y="15908"/>
                    <a:pt x="377" y="15866"/>
                    <a:pt x="566" y="15845"/>
                  </a:cubicBezTo>
                  <a:cubicBezTo>
                    <a:pt x="900" y="15908"/>
                    <a:pt x="1256" y="15950"/>
                    <a:pt x="1612" y="16012"/>
                  </a:cubicBezTo>
                  <a:lnTo>
                    <a:pt x="1151" y="16012"/>
                  </a:lnTo>
                  <a:cubicBezTo>
                    <a:pt x="1089" y="16012"/>
                    <a:pt x="1068" y="16075"/>
                    <a:pt x="1110" y="16075"/>
                  </a:cubicBezTo>
                  <a:cubicBezTo>
                    <a:pt x="1493" y="16123"/>
                    <a:pt x="1867" y="16149"/>
                    <a:pt x="2231" y="16149"/>
                  </a:cubicBezTo>
                  <a:cubicBezTo>
                    <a:pt x="2662" y="16149"/>
                    <a:pt x="3077" y="16113"/>
                    <a:pt x="3474" y="16033"/>
                  </a:cubicBezTo>
                  <a:cubicBezTo>
                    <a:pt x="3620" y="16012"/>
                    <a:pt x="3788" y="16012"/>
                    <a:pt x="3934" y="15970"/>
                  </a:cubicBezTo>
                  <a:cubicBezTo>
                    <a:pt x="3997" y="15970"/>
                    <a:pt x="4018" y="15929"/>
                    <a:pt x="3997" y="15908"/>
                  </a:cubicBezTo>
                  <a:cubicBezTo>
                    <a:pt x="4457" y="15740"/>
                    <a:pt x="4918" y="15510"/>
                    <a:pt x="5357" y="15196"/>
                  </a:cubicBezTo>
                  <a:cubicBezTo>
                    <a:pt x="5394" y="15159"/>
                    <a:pt x="5365" y="15088"/>
                    <a:pt x="5299" y="15088"/>
                  </a:cubicBezTo>
                  <a:cubicBezTo>
                    <a:pt x="5291" y="15088"/>
                    <a:pt x="5282" y="15089"/>
                    <a:pt x="5273" y="15092"/>
                  </a:cubicBezTo>
                  <a:cubicBezTo>
                    <a:pt x="4729" y="15406"/>
                    <a:pt x="4185" y="15615"/>
                    <a:pt x="3599" y="15782"/>
                  </a:cubicBezTo>
                  <a:cubicBezTo>
                    <a:pt x="4102" y="15573"/>
                    <a:pt x="4562" y="15280"/>
                    <a:pt x="4959" y="14903"/>
                  </a:cubicBezTo>
                  <a:cubicBezTo>
                    <a:pt x="5148" y="14841"/>
                    <a:pt x="5294" y="14736"/>
                    <a:pt x="5483" y="14569"/>
                  </a:cubicBezTo>
                  <a:cubicBezTo>
                    <a:pt x="5533" y="14535"/>
                    <a:pt x="5502" y="14447"/>
                    <a:pt x="5466" y="14447"/>
                  </a:cubicBezTo>
                  <a:cubicBezTo>
                    <a:pt x="5458" y="14447"/>
                    <a:pt x="5449" y="14452"/>
                    <a:pt x="5441" y="14464"/>
                  </a:cubicBezTo>
                  <a:lnTo>
                    <a:pt x="5399" y="14464"/>
                  </a:lnTo>
                  <a:cubicBezTo>
                    <a:pt x="5859" y="13962"/>
                    <a:pt x="6173" y="13376"/>
                    <a:pt x="6382" y="12748"/>
                  </a:cubicBezTo>
                  <a:cubicBezTo>
                    <a:pt x="6508" y="12685"/>
                    <a:pt x="6612" y="12602"/>
                    <a:pt x="6717" y="12539"/>
                  </a:cubicBezTo>
                  <a:cubicBezTo>
                    <a:pt x="6759" y="12497"/>
                    <a:pt x="6717" y="12434"/>
                    <a:pt x="6654" y="12434"/>
                  </a:cubicBezTo>
                  <a:cubicBezTo>
                    <a:pt x="6592" y="12455"/>
                    <a:pt x="6508" y="12497"/>
                    <a:pt x="6424" y="12539"/>
                  </a:cubicBezTo>
                  <a:cubicBezTo>
                    <a:pt x="6487" y="12309"/>
                    <a:pt x="6529" y="12079"/>
                    <a:pt x="6550" y="11849"/>
                  </a:cubicBezTo>
                  <a:cubicBezTo>
                    <a:pt x="6550" y="11828"/>
                    <a:pt x="6550" y="11828"/>
                    <a:pt x="6529" y="11828"/>
                  </a:cubicBezTo>
                  <a:cubicBezTo>
                    <a:pt x="6843" y="11137"/>
                    <a:pt x="7115" y="10468"/>
                    <a:pt x="7324" y="9735"/>
                  </a:cubicBezTo>
                  <a:lnTo>
                    <a:pt x="7345" y="9693"/>
                  </a:lnTo>
                  <a:cubicBezTo>
                    <a:pt x="7366" y="9672"/>
                    <a:pt x="7345" y="9652"/>
                    <a:pt x="7345" y="9652"/>
                  </a:cubicBezTo>
                  <a:cubicBezTo>
                    <a:pt x="7428" y="9359"/>
                    <a:pt x="7491" y="9066"/>
                    <a:pt x="7554" y="8794"/>
                  </a:cubicBezTo>
                  <a:cubicBezTo>
                    <a:pt x="7700" y="8584"/>
                    <a:pt x="7847" y="8333"/>
                    <a:pt x="7972" y="8124"/>
                  </a:cubicBezTo>
                  <a:cubicBezTo>
                    <a:pt x="7972" y="8109"/>
                    <a:pt x="7962" y="8095"/>
                    <a:pt x="7941" y="8095"/>
                  </a:cubicBezTo>
                  <a:cubicBezTo>
                    <a:pt x="7932" y="8095"/>
                    <a:pt x="7922" y="8097"/>
                    <a:pt x="7910" y="8103"/>
                  </a:cubicBezTo>
                  <a:cubicBezTo>
                    <a:pt x="7805" y="8271"/>
                    <a:pt x="7700" y="8417"/>
                    <a:pt x="7575" y="8584"/>
                  </a:cubicBezTo>
                  <a:cubicBezTo>
                    <a:pt x="7680" y="8061"/>
                    <a:pt x="7742" y="7538"/>
                    <a:pt x="7784" y="7015"/>
                  </a:cubicBezTo>
                  <a:cubicBezTo>
                    <a:pt x="7889" y="6827"/>
                    <a:pt x="7993" y="6618"/>
                    <a:pt x="8098" y="6408"/>
                  </a:cubicBezTo>
                  <a:cubicBezTo>
                    <a:pt x="8098" y="6398"/>
                    <a:pt x="8093" y="6393"/>
                    <a:pt x="8088" y="6393"/>
                  </a:cubicBezTo>
                  <a:cubicBezTo>
                    <a:pt x="8082" y="6393"/>
                    <a:pt x="8077" y="6398"/>
                    <a:pt x="8077" y="6408"/>
                  </a:cubicBezTo>
                  <a:cubicBezTo>
                    <a:pt x="7972" y="6597"/>
                    <a:pt x="7889" y="6764"/>
                    <a:pt x="7784" y="6952"/>
                  </a:cubicBezTo>
                  <a:cubicBezTo>
                    <a:pt x="7805" y="6513"/>
                    <a:pt x="7847" y="6074"/>
                    <a:pt x="7805" y="5613"/>
                  </a:cubicBezTo>
                  <a:cubicBezTo>
                    <a:pt x="7805" y="5592"/>
                    <a:pt x="7789" y="5582"/>
                    <a:pt x="7774" y="5582"/>
                  </a:cubicBezTo>
                  <a:cubicBezTo>
                    <a:pt x="7758" y="5582"/>
                    <a:pt x="7742" y="5592"/>
                    <a:pt x="7742" y="5613"/>
                  </a:cubicBezTo>
                  <a:cubicBezTo>
                    <a:pt x="7700" y="6178"/>
                    <a:pt x="7659" y="6743"/>
                    <a:pt x="7575" y="7266"/>
                  </a:cubicBezTo>
                  <a:cubicBezTo>
                    <a:pt x="7470" y="7434"/>
                    <a:pt x="7366" y="7559"/>
                    <a:pt x="7240" y="7685"/>
                  </a:cubicBezTo>
                  <a:cubicBezTo>
                    <a:pt x="7219" y="7685"/>
                    <a:pt x="7219" y="7706"/>
                    <a:pt x="7177" y="7706"/>
                  </a:cubicBezTo>
                  <a:cubicBezTo>
                    <a:pt x="7219" y="7580"/>
                    <a:pt x="7240" y="7434"/>
                    <a:pt x="7261" y="7287"/>
                  </a:cubicBezTo>
                  <a:cubicBezTo>
                    <a:pt x="7366" y="6764"/>
                    <a:pt x="7470" y="6220"/>
                    <a:pt x="7533" y="5697"/>
                  </a:cubicBezTo>
                  <a:cubicBezTo>
                    <a:pt x="7638" y="5467"/>
                    <a:pt x="7742" y="5195"/>
                    <a:pt x="7805" y="4944"/>
                  </a:cubicBezTo>
                  <a:cubicBezTo>
                    <a:pt x="7847" y="4923"/>
                    <a:pt x="7847" y="4881"/>
                    <a:pt x="7868" y="4860"/>
                  </a:cubicBezTo>
                  <a:cubicBezTo>
                    <a:pt x="7910" y="5069"/>
                    <a:pt x="7972" y="5258"/>
                    <a:pt x="7993" y="5488"/>
                  </a:cubicBezTo>
                  <a:cubicBezTo>
                    <a:pt x="7993" y="5521"/>
                    <a:pt x="8023" y="5543"/>
                    <a:pt x="8054" y="5543"/>
                  </a:cubicBezTo>
                  <a:cubicBezTo>
                    <a:pt x="8081" y="5543"/>
                    <a:pt x="8109" y="5527"/>
                    <a:pt x="8119" y="5488"/>
                  </a:cubicBezTo>
                  <a:cubicBezTo>
                    <a:pt x="8119" y="5174"/>
                    <a:pt x="8098" y="4839"/>
                    <a:pt x="8014" y="4504"/>
                  </a:cubicBezTo>
                  <a:cubicBezTo>
                    <a:pt x="8056" y="4462"/>
                    <a:pt x="8056" y="4442"/>
                    <a:pt x="8077" y="4400"/>
                  </a:cubicBezTo>
                  <a:cubicBezTo>
                    <a:pt x="8077" y="4385"/>
                    <a:pt x="8067" y="4361"/>
                    <a:pt x="8047" y="4361"/>
                  </a:cubicBezTo>
                  <a:cubicBezTo>
                    <a:pt x="8038" y="4361"/>
                    <a:pt x="8027" y="4366"/>
                    <a:pt x="8014" y="4379"/>
                  </a:cubicBezTo>
                  <a:lnTo>
                    <a:pt x="8014" y="4400"/>
                  </a:lnTo>
                  <a:cubicBezTo>
                    <a:pt x="7993" y="4274"/>
                    <a:pt x="7972" y="4170"/>
                    <a:pt x="7910" y="4023"/>
                  </a:cubicBezTo>
                  <a:lnTo>
                    <a:pt x="7910" y="3898"/>
                  </a:lnTo>
                  <a:cubicBezTo>
                    <a:pt x="7910" y="3887"/>
                    <a:pt x="7904" y="3882"/>
                    <a:pt x="7899" y="3882"/>
                  </a:cubicBezTo>
                  <a:cubicBezTo>
                    <a:pt x="7894" y="3882"/>
                    <a:pt x="7889" y="3887"/>
                    <a:pt x="7889" y="3898"/>
                  </a:cubicBezTo>
                  <a:lnTo>
                    <a:pt x="7889" y="3918"/>
                  </a:lnTo>
                  <a:cubicBezTo>
                    <a:pt x="7847" y="3772"/>
                    <a:pt x="7763" y="3584"/>
                    <a:pt x="7680" y="3437"/>
                  </a:cubicBezTo>
                  <a:lnTo>
                    <a:pt x="7680" y="3333"/>
                  </a:lnTo>
                  <a:cubicBezTo>
                    <a:pt x="7680" y="3270"/>
                    <a:pt x="7700" y="3228"/>
                    <a:pt x="7700" y="3165"/>
                  </a:cubicBezTo>
                  <a:cubicBezTo>
                    <a:pt x="7723" y="3177"/>
                    <a:pt x="7753" y="3194"/>
                    <a:pt x="7774" y="3194"/>
                  </a:cubicBezTo>
                  <a:cubicBezTo>
                    <a:pt x="7792" y="3194"/>
                    <a:pt x="7805" y="3182"/>
                    <a:pt x="7805" y="3144"/>
                  </a:cubicBezTo>
                  <a:cubicBezTo>
                    <a:pt x="7805" y="3019"/>
                    <a:pt x="7805" y="2851"/>
                    <a:pt x="7784" y="2726"/>
                  </a:cubicBezTo>
                  <a:lnTo>
                    <a:pt x="7784" y="2663"/>
                  </a:lnTo>
                  <a:cubicBezTo>
                    <a:pt x="7784" y="2642"/>
                    <a:pt x="7784" y="2642"/>
                    <a:pt x="7763" y="2642"/>
                  </a:cubicBezTo>
                  <a:cubicBezTo>
                    <a:pt x="7449" y="1408"/>
                    <a:pt x="5796" y="529"/>
                    <a:pt x="4813" y="6"/>
                  </a:cubicBezTo>
                  <a:cubicBezTo>
                    <a:pt x="4805" y="2"/>
                    <a:pt x="4798" y="0"/>
                    <a:pt x="47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5602875" y="3000550"/>
              <a:ext cx="5250" cy="31275"/>
            </a:xfrm>
            <a:custGeom>
              <a:rect b="b" l="l" r="r" t="t"/>
              <a:pathLst>
                <a:path extrusionOk="0" h="1251" w="210">
                  <a:moveTo>
                    <a:pt x="189" y="1"/>
                  </a:moveTo>
                  <a:lnTo>
                    <a:pt x="189" y="1"/>
                  </a:lnTo>
                  <a:cubicBezTo>
                    <a:pt x="168" y="419"/>
                    <a:pt x="189" y="879"/>
                    <a:pt x="1" y="1235"/>
                  </a:cubicBezTo>
                  <a:cubicBezTo>
                    <a:pt x="1" y="1246"/>
                    <a:pt x="6" y="1251"/>
                    <a:pt x="11" y="1251"/>
                  </a:cubicBezTo>
                  <a:cubicBezTo>
                    <a:pt x="16" y="1251"/>
                    <a:pt x="22" y="1246"/>
                    <a:pt x="22" y="1235"/>
                  </a:cubicBezTo>
                  <a:cubicBezTo>
                    <a:pt x="210" y="879"/>
                    <a:pt x="189" y="419"/>
                    <a:pt x="1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5089725" y="2875325"/>
              <a:ext cx="530450" cy="414600"/>
            </a:xfrm>
            <a:custGeom>
              <a:rect b="b" l="l" r="r" t="t"/>
              <a:pathLst>
                <a:path extrusionOk="0" h="16584" w="21218">
                  <a:moveTo>
                    <a:pt x="20004" y="5700"/>
                  </a:moveTo>
                  <a:lnTo>
                    <a:pt x="20004" y="5700"/>
                  </a:lnTo>
                  <a:cubicBezTo>
                    <a:pt x="19941" y="5847"/>
                    <a:pt x="19920" y="6035"/>
                    <a:pt x="19878" y="6202"/>
                  </a:cubicBezTo>
                  <a:cubicBezTo>
                    <a:pt x="19857" y="6139"/>
                    <a:pt x="19857" y="6119"/>
                    <a:pt x="19878" y="6098"/>
                  </a:cubicBezTo>
                  <a:lnTo>
                    <a:pt x="19878" y="5847"/>
                  </a:lnTo>
                  <a:cubicBezTo>
                    <a:pt x="19920" y="5805"/>
                    <a:pt x="19941" y="5742"/>
                    <a:pt x="20004" y="5700"/>
                  </a:cubicBezTo>
                  <a:close/>
                  <a:moveTo>
                    <a:pt x="20485" y="2499"/>
                  </a:moveTo>
                  <a:lnTo>
                    <a:pt x="20485" y="2499"/>
                  </a:lnTo>
                  <a:cubicBezTo>
                    <a:pt x="20861" y="3712"/>
                    <a:pt x="20841" y="4989"/>
                    <a:pt x="20757" y="6265"/>
                  </a:cubicBezTo>
                  <a:lnTo>
                    <a:pt x="20443" y="6893"/>
                  </a:lnTo>
                  <a:cubicBezTo>
                    <a:pt x="20694" y="5428"/>
                    <a:pt x="20631" y="3859"/>
                    <a:pt x="20485" y="2499"/>
                  </a:cubicBezTo>
                  <a:close/>
                  <a:moveTo>
                    <a:pt x="19460" y="7604"/>
                  </a:moveTo>
                  <a:cubicBezTo>
                    <a:pt x="19460" y="7834"/>
                    <a:pt x="19397" y="8106"/>
                    <a:pt x="19355" y="8336"/>
                  </a:cubicBezTo>
                  <a:cubicBezTo>
                    <a:pt x="18937" y="8839"/>
                    <a:pt x="18497" y="9257"/>
                    <a:pt x="18120" y="9613"/>
                  </a:cubicBezTo>
                  <a:cubicBezTo>
                    <a:pt x="18413" y="9257"/>
                    <a:pt x="18706" y="8860"/>
                    <a:pt x="18957" y="8462"/>
                  </a:cubicBezTo>
                  <a:cubicBezTo>
                    <a:pt x="19146" y="8190"/>
                    <a:pt x="19292" y="7897"/>
                    <a:pt x="19460" y="7604"/>
                  </a:cubicBezTo>
                  <a:close/>
                  <a:moveTo>
                    <a:pt x="19250" y="8860"/>
                  </a:moveTo>
                  <a:lnTo>
                    <a:pt x="19250" y="8860"/>
                  </a:lnTo>
                  <a:cubicBezTo>
                    <a:pt x="19229" y="9027"/>
                    <a:pt x="19167" y="9194"/>
                    <a:pt x="19125" y="9404"/>
                  </a:cubicBezTo>
                  <a:cubicBezTo>
                    <a:pt x="19083" y="9445"/>
                    <a:pt x="19083" y="9466"/>
                    <a:pt x="19062" y="9487"/>
                  </a:cubicBezTo>
                  <a:cubicBezTo>
                    <a:pt x="18727" y="9717"/>
                    <a:pt x="18372" y="9969"/>
                    <a:pt x="18037" y="10178"/>
                  </a:cubicBezTo>
                  <a:cubicBezTo>
                    <a:pt x="18016" y="10199"/>
                    <a:pt x="17995" y="10199"/>
                    <a:pt x="17932" y="10220"/>
                  </a:cubicBezTo>
                  <a:cubicBezTo>
                    <a:pt x="18204" y="9969"/>
                    <a:pt x="18434" y="9697"/>
                    <a:pt x="18664" y="9466"/>
                  </a:cubicBezTo>
                  <a:cubicBezTo>
                    <a:pt x="18832" y="9278"/>
                    <a:pt x="19041" y="9069"/>
                    <a:pt x="19250" y="8860"/>
                  </a:cubicBezTo>
                  <a:close/>
                  <a:moveTo>
                    <a:pt x="19585" y="6181"/>
                  </a:moveTo>
                  <a:cubicBezTo>
                    <a:pt x="19585" y="6474"/>
                    <a:pt x="19564" y="6767"/>
                    <a:pt x="19543" y="7039"/>
                  </a:cubicBezTo>
                  <a:cubicBezTo>
                    <a:pt x="19292" y="7604"/>
                    <a:pt x="19020" y="8148"/>
                    <a:pt x="18664" y="8671"/>
                  </a:cubicBezTo>
                  <a:cubicBezTo>
                    <a:pt x="18413" y="9090"/>
                    <a:pt x="18079" y="9571"/>
                    <a:pt x="17702" y="10031"/>
                  </a:cubicBezTo>
                  <a:cubicBezTo>
                    <a:pt x="17556" y="10199"/>
                    <a:pt x="17388" y="10324"/>
                    <a:pt x="17242" y="10492"/>
                  </a:cubicBezTo>
                  <a:lnTo>
                    <a:pt x="17200" y="10492"/>
                  </a:lnTo>
                  <a:cubicBezTo>
                    <a:pt x="17472" y="10115"/>
                    <a:pt x="17702" y="9697"/>
                    <a:pt x="17911" y="9278"/>
                  </a:cubicBezTo>
                  <a:cubicBezTo>
                    <a:pt x="18183" y="8943"/>
                    <a:pt x="18434" y="8629"/>
                    <a:pt x="18706" y="8274"/>
                  </a:cubicBezTo>
                  <a:cubicBezTo>
                    <a:pt x="18723" y="8257"/>
                    <a:pt x="18685" y="8226"/>
                    <a:pt x="18659" y="8226"/>
                  </a:cubicBezTo>
                  <a:cubicBezTo>
                    <a:pt x="18653" y="8226"/>
                    <a:pt x="18648" y="8228"/>
                    <a:pt x="18644" y="8232"/>
                  </a:cubicBezTo>
                  <a:cubicBezTo>
                    <a:pt x="18497" y="8399"/>
                    <a:pt x="18351" y="8546"/>
                    <a:pt x="18204" y="8734"/>
                  </a:cubicBezTo>
                  <a:cubicBezTo>
                    <a:pt x="18644" y="7855"/>
                    <a:pt x="19062" y="6976"/>
                    <a:pt x="19585" y="6181"/>
                  </a:cubicBezTo>
                  <a:close/>
                  <a:moveTo>
                    <a:pt x="18225" y="10408"/>
                  </a:moveTo>
                  <a:cubicBezTo>
                    <a:pt x="18079" y="10513"/>
                    <a:pt x="17890" y="10638"/>
                    <a:pt x="17723" y="10764"/>
                  </a:cubicBezTo>
                  <a:cubicBezTo>
                    <a:pt x="17786" y="10701"/>
                    <a:pt x="17869" y="10617"/>
                    <a:pt x="17911" y="10533"/>
                  </a:cubicBezTo>
                  <a:cubicBezTo>
                    <a:pt x="18016" y="10492"/>
                    <a:pt x="18120" y="10450"/>
                    <a:pt x="18225" y="10408"/>
                  </a:cubicBezTo>
                  <a:close/>
                  <a:moveTo>
                    <a:pt x="19606" y="4779"/>
                  </a:moveTo>
                  <a:lnTo>
                    <a:pt x="19606" y="4989"/>
                  </a:lnTo>
                  <a:cubicBezTo>
                    <a:pt x="19648" y="5365"/>
                    <a:pt x="19648" y="5679"/>
                    <a:pt x="19606" y="5993"/>
                  </a:cubicBezTo>
                  <a:cubicBezTo>
                    <a:pt x="18644" y="7207"/>
                    <a:pt x="17974" y="8650"/>
                    <a:pt x="17137" y="9969"/>
                  </a:cubicBezTo>
                  <a:cubicBezTo>
                    <a:pt x="16928" y="10199"/>
                    <a:pt x="16677" y="10429"/>
                    <a:pt x="16468" y="10659"/>
                  </a:cubicBezTo>
                  <a:cubicBezTo>
                    <a:pt x="16363" y="10701"/>
                    <a:pt x="16279" y="10701"/>
                    <a:pt x="16196" y="10701"/>
                  </a:cubicBezTo>
                  <a:cubicBezTo>
                    <a:pt x="16112" y="10701"/>
                    <a:pt x="16133" y="10805"/>
                    <a:pt x="16196" y="10805"/>
                  </a:cubicBezTo>
                  <a:lnTo>
                    <a:pt x="16321" y="10805"/>
                  </a:lnTo>
                  <a:lnTo>
                    <a:pt x="15693" y="11412"/>
                  </a:lnTo>
                  <a:cubicBezTo>
                    <a:pt x="15212" y="11621"/>
                    <a:pt x="14752" y="11810"/>
                    <a:pt x="14250" y="11977"/>
                  </a:cubicBezTo>
                  <a:cubicBezTo>
                    <a:pt x="15128" y="11287"/>
                    <a:pt x="15903" y="10513"/>
                    <a:pt x="16551" y="9571"/>
                  </a:cubicBezTo>
                  <a:cubicBezTo>
                    <a:pt x="18183" y="8525"/>
                    <a:pt x="19146" y="6642"/>
                    <a:pt x="19606" y="4779"/>
                  </a:cubicBezTo>
                  <a:close/>
                  <a:moveTo>
                    <a:pt x="17723" y="10554"/>
                  </a:moveTo>
                  <a:cubicBezTo>
                    <a:pt x="17409" y="10952"/>
                    <a:pt x="16970" y="11287"/>
                    <a:pt x="16614" y="11580"/>
                  </a:cubicBezTo>
                  <a:cubicBezTo>
                    <a:pt x="16258" y="11873"/>
                    <a:pt x="15924" y="12124"/>
                    <a:pt x="15568" y="12396"/>
                  </a:cubicBezTo>
                  <a:cubicBezTo>
                    <a:pt x="15526" y="12396"/>
                    <a:pt x="15526" y="12417"/>
                    <a:pt x="15505" y="12417"/>
                  </a:cubicBezTo>
                  <a:cubicBezTo>
                    <a:pt x="16216" y="11873"/>
                    <a:pt x="16865" y="11266"/>
                    <a:pt x="17493" y="10638"/>
                  </a:cubicBezTo>
                  <a:lnTo>
                    <a:pt x="17723" y="10554"/>
                  </a:lnTo>
                  <a:close/>
                  <a:moveTo>
                    <a:pt x="15484" y="11914"/>
                  </a:moveTo>
                  <a:cubicBezTo>
                    <a:pt x="15463" y="11977"/>
                    <a:pt x="15463" y="11998"/>
                    <a:pt x="15463" y="12061"/>
                  </a:cubicBezTo>
                  <a:cubicBezTo>
                    <a:pt x="14835" y="12584"/>
                    <a:pt x="14166" y="13044"/>
                    <a:pt x="13517" y="13546"/>
                  </a:cubicBezTo>
                  <a:cubicBezTo>
                    <a:pt x="13496" y="13567"/>
                    <a:pt x="13496" y="13588"/>
                    <a:pt x="13517" y="13588"/>
                  </a:cubicBezTo>
                  <a:cubicBezTo>
                    <a:pt x="13224" y="13714"/>
                    <a:pt x="12931" y="13818"/>
                    <a:pt x="12638" y="13881"/>
                  </a:cubicBezTo>
                  <a:cubicBezTo>
                    <a:pt x="12785" y="13777"/>
                    <a:pt x="12952" y="13672"/>
                    <a:pt x="13099" y="13546"/>
                  </a:cubicBezTo>
                  <a:cubicBezTo>
                    <a:pt x="13957" y="13107"/>
                    <a:pt x="14752" y="12542"/>
                    <a:pt x="15484" y="11914"/>
                  </a:cubicBezTo>
                  <a:close/>
                  <a:moveTo>
                    <a:pt x="15066" y="12061"/>
                  </a:moveTo>
                  <a:lnTo>
                    <a:pt x="15066" y="12061"/>
                  </a:lnTo>
                  <a:cubicBezTo>
                    <a:pt x="14584" y="12437"/>
                    <a:pt x="14124" y="12793"/>
                    <a:pt x="13622" y="13107"/>
                  </a:cubicBezTo>
                  <a:cubicBezTo>
                    <a:pt x="13559" y="13149"/>
                    <a:pt x="13496" y="13170"/>
                    <a:pt x="13434" y="13191"/>
                  </a:cubicBezTo>
                  <a:lnTo>
                    <a:pt x="13413" y="13191"/>
                  </a:lnTo>
                  <a:cubicBezTo>
                    <a:pt x="13308" y="13274"/>
                    <a:pt x="13183" y="13337"/>
                    <a:pt x="13078" y="13421"/>
                  </a:cubicBezTo>
                  <a:lnTo>
                    <a:pt x="12450" y="13714"/>
                  </a:lnTo>
                  <a:cubicBezTo>
                    <a:pt x="12366" y="13756"/>
                    <a:pt x="12115" y="13902"/>
                    <a:pt x="11885" y="13986"/>
                  </a:cubicBezTo>
                  <a:lnTo>
                    <a:pt x="11760" y="13986"/>
                  </a:lnTo>
                  <a:cubicBezTo>
                    <a:pt x="11802" y="13965"/>
                    <a:pt x="11843" y="13944"/>
                    <a:pt x="11885" y="13881"/>
                  </a:cubicBezTo>
                  <a:cubicBezTo>
                    <a:pt x="11917" y="13865"/>
                    <a:pt x="11901" y="13825"/>
                    <a:pt x="11882" y="13825"/>
                  </a:cubicBezTo>
                  <a:cubicBezTo>
                    <a:pt x="11876" y="13825"/>
                    <a:pt x="11869" y="13829"/>
                    <a:pt x="11864" y="13839"/>
                  </a:cubicBezTo>
                  <a:lnTo>
                    <a:pt x="11634" y="13986"/>
                  </a:lnTo>
                  <a:cubicBezTo>
                    <a:pt x="11467" y="13996"/>
                    <a:pt x="11315" y="14002"/>
                    <a:pt x="11171" y="14002"/>
                  </a:cubicBezTo>
                  <a:cubicBezTo>
                    <a:pt x="11027" y="14002"/>
                    <a:pt x="10891" y="13996"/>
                    <a:pt x="10755" y="13986"/>
                  </a:cubicBezTo>
                  <a:cubicBezTo>
                    <a:pt x="11760" y="13567"/>
                    <a:pt x="12743" y="13065"/>
                    <a:pt x="13622" y="12479"/>
                  </a:cubicBezTo>
                  <a:cubicBezTo>
                    <a:pt x="14124" y="12375"/>
                    <a:pt x="14584" y="12228"/>
                    <a:pt x="15066" y="12061"/>
                  </a:cubicBezTo>
                  <a:close/>
                  <a:moveTo>
                    <a:pt x="8914" y="15262"/>
                  </a:moveTo>
                  <a:lnTo>
                    <a:pt x="8914" y="15262"/>
                  </a:lnTo>
                  <a:cubicBezTo>
                    <a:pt x="8747" y="15346"/>
                    <a:pt x="8600" y="15409"/>
                    <a:pt x="8454" y="15430"/>
                  </a:cubicBezTo>
                  <a:cubicBezTo>
                    <a:pt x="8307" y="15409"/>
                    <a:pt x="8182" y="15409"/>
                    <a:pt x="8056" y="15367"/>
                  </a:cubicBezTo>
                  <a:cubicBezTo>
                    <a:pt x="8349" y="15346"/>
                    <a:pt x="8621" y="15325"/>
                    <a:pt x="8914" y="15262"/>
                  </a:cubicBezTo>
                  <a:close/>
                  <a:moveTo>
                    <a:pt x="1926" y="13693"/>
                  </a:moveTo>
                  <a:lnTo>
                    <a:pt x="1926" y="13693"/>
                  </a:lnTo>
                  <a:cubicBezTo>
                    <a:pt x="2532" y="13944"/>
                    <a:pt x="3139" y="14111"/>
                    <a:pt x="3725" y="14216"/>
                  </a:cubicBezTo>
                  <a:cubicBezTo>
                    <a:pt x="3892" y="14404"/>
                    <a:pt x="4039" y="14593"/>
                    <a:pt x="4227" y="14781"/>
                  </a:cubicBezTo>
                  <a:cubicBezTo>
                    <a:pt x="3913" y="14697"/>
                    <a:pt x="3620" y="14572"/>
                    <a:pt x="3348" y="14467"/>
                  </a:cubicBezTo>
                  <a:cubicBezTo>
                    <a:pt x="3335" y="14460"/>
                    <a:pt x="3322" y="14457"/>
                    <a:pt x="3311" y="14457"/>
                  </a:cubicBezTo>
                  <a:cubicBezTo>
                    <a:pt x="3248" y="14457"/>
                    <a:pt x="3215" y="14540"/>
                    <a:pt x="3286" y="14593"/>
                  </a:cubicBezTo>
                  <a:cubicBezTo>
                    <a:pt x="3683" y="14781"/>
                    <a:pt x="4081" y="14927"/>
                    <a:pt x="4520" y="15053"/>
                  </a:cubicBezTo>
                  <a:cubicBezTo>
                    <a:pt x="4667" y="15220"/>
                    <a:pt x="4855" y="15367"/>
                    <a:pt x="5043" y="15513"/>
                  </a:cubicBezTo>
                  <a:cubicBezTo>
                    <a:pt x="4478" y="15367"/>
                    <a:pt x="3913" y="15241"/>
                    <a:pt x="3390" y="15053"/>
                  </a:cubicBezTo>
                  <a:cubicBezTo>
                    <a:pt x="2909" y="14634"/>
                    <a:pt x="2407" y="14195"/>
                    <a:pt x="1926" y="13693"/>
                  </a:cubicBezTo>
                  <a:close/>
                  <a:moveTo>
                    <a:pt x="12387" y="14216"/>
                  </a:moveTo>
                  <a:lnTo>
                    <a:pt x="12387" y="14216"/>
                  </a:lnTo>
                  <a:cubicBezTo>
                    <a:pt x="11320" y="14739"/>
                    <a:pt x="10170" y="15116"/>
                    <a:pt x="9019" y="15513"/>
                  </a:cubicBezTo>
                  <a:cubicBezTo>
                    <a:pt x="8935" y="15513"/>
                    <a:pt x="8851" y="15471"/>
                    <a:pt x="8747" y="15471"/>
                  </a:cubicBezTo>
                  <a:lnTo>
                    <a:pt x="9081" y="15325"/>
                  </a:lnTo>
                  <a:cubicBezTo>
                    <a:pt x="9102" y="15283"/>
                    <a:pt x="9102" y="15262"/>
                    <a:pt x="9081" y="15241"/>
                  </a:cubicBezTo>
                  <a:cubicBezTo>
                    <a:pt x="10128" y="15053"/>
                    <a:pt x="11111" y="14739"/>
                    <a:pt x="11969" y="14279"/>
                  </a:cubicBezTo>
                  <a:cubicBezTo>
                    <a:pt x="12136" y="14279"/>
                    <a:pt x="12262" y="14237"/>
                    <a:pt x="12387" y="14216"/>
                  </a:cubicBezTo>
                  <a:close/>
                  <a:moveTo>
                    <a:pt x="4897" y="15137"/>
                  </a:moveTo>
                  <a:lnTo>
                    <a:pt x="4897" y="15137"/>
                  </a:lnTo>
                  <a:cubicBezTo>
                    <a:pt x="5483" y="15262"/>
                    <a:pt x="6089" y="15367"/>
                    <a:pt x="6717" y="15409"/>
                  </a:cubicBezTo>
                  <a:cubicBezTo>
                    <a:pt x="7031" y="15471"/>
                    <a:pt x="7345" y="15534"/>
                    <a:pt x="7659" y="15576"/>
                  </a:cubicBezTo>
                  <a:cubicBezTo>
                    <a:pt x="7357" y="15623"/>
                    <a:pt x="7043" y="15645"/>
                    <a:pt x="6721" y="15645"/>
                  </a:cubicBezTo>
                  <a:cubicBezTo>
                    <a:pt x="6329" y="15645"/>
                    <a:pt x="5927" y="15613"/>
                    <a:pt x="5524" y="15555"/>
                  </a:cubicBezTo>
                  <a:cubicBezTo>
                    <a:pt x="5273" y="15450"/>
                    <a:pt x="5064" y="15304"/>
                    <a:pt x="4897" y="15137"/>
                  </a:cubicBezTo>
                  <a:close/>
                  <a:moveTo>
                    <a:pt x="19006" y="1"/>
                  </a:moveTo>
                  <a:cubicBezTo>
                    <a:pt x="18983" y="1"/>
                    <a:pt x="18957" y="16"/>
                    <a:pt x="18957" y="51"/>
                  </a:cubicBezTo>
                  <a:cubicBezTo>
                    <a:pt x="19229" y="1243"/>
                    <a:pt x="19460" y="2436"/>
                    <a:pt x="19606" y="3629"/>
                  </a:cubicBezTo>
                  <a:cubicBezTo>
                    <a:pt x="19606" y="3901"/>
                    <a:pt x="19648" y="4173"/>
                    <a:pt x="19648" y="4445"/>
                  </a:cubicBezTo>
                  <a:cubicBezTo>
                    <a:pt x="19041" y="6328"/>
                    <a:pt x="18141" y="7981"/>
                    <a:pt x="16677" y="9341"/>
                  </a:cubicBezTo>
                  <a:cubicBezTo>
                    <a:pt x="16663" y="9341"/>
                    <a:pt x="16649" y="9322"/>
                    <a:pt x="16641" y="9322"/>
                  </a:cubicBezTo>
                  <a:cubicBezTo>
                    <a:pt x="16637" y="9322"/>
                    <a:pt x="16635" y="9327"/>
                    <a:pt x="16635" y="9341"/>
                  </a:cubicBezTo>
                  <a:cubicBezTo>
                    <a:pt x="16551" y="9404"/>
                    <a:pt x="16468" y="9487"/>
                    <a:pt x="16405" y="9592"/>
                  </a:cubicBezTo>
                  <a:cubicBezTo>
                    <a:pt x="16363" y="9613"/>
                    <a:pt x="16342" y="9655"/>
                    <a:pt x="16321" y="9655"/>
                  </a:cubicBezTo>
                  <a:lnTo>
                    <a:pt x="16300" y="9676"/>
                  </a:lnTo>
                  <a:cubicBezTo>
                    <a:pt x="15400" y="10638"/>
                    <a:pt x="14438" y="11496"/>
                    <a:pt x="13371" y="12270"/>
                  </a:cubicBezTo>
                  <a:cubicBezTo>
                    <a:pt x="12848" y="12417"/>
                    <a:pt x="12346" y="12584"/>
                    <a:pt x="11822" y="12730"/>
                  </a:cubicBezTo>
                  <a:cubicBezTo>
                    <a:pt x="11739" y="12751"/>
                    <a:pt x="11802" y="12835"/>
                    <a:pt x="11843" y="12835"/>
                  </a:cubicBezTo>
                  <a:cubicBezTo>
                    <a:pt x="12157" y="12751"/>
                    <a:pt x="12471" y="12710"/>
                    <a:pt x="12785" y="12647"/>
                  </a:cubicBezTo>
                  <a:lnTo>
                    <a:pt x="12785" y="12647"/>
                  </a:lnTo>
                  <a:lnTo>
                    <a:pt x="12764" y="12689"/>
                  </a:lnTo>
                  <a:cubicBezTo>
                    <a:pt x="11927" y="13170"/>
                    <a:pt x="11069" y="13588"/>
                    <a:pt x="10170" y="13965"/>
                  </a:cubicBezTo>
                  <a:cubicBezTo>
                    <a:pt x="9864" y="13952"/>
                    <a:pt x="9567" y="13932"/>
                    <a:pt x="9268" y="13932"/>
                  </a:cubicBezTo>
                  <a:cubicBezTo>
                    <a:pt x="9075" y="13932"/>
                    <a:pt x="8881" y="13940"/>
                    <a:pt x="8684" y="13965"/>
                  </a:cubicBezTo>
                  <a:cubicBezTo>
                    <a:pt x="9500" y="13630"/>
                    <a:pt x="10274" y="13128"/>
                    <a:pt x="11006" y="12584"/>
                  </a:cubicBezTo>
                  <a:cubicBezTo>
                    <a:pt x="12597" y="11433"/>
                    <a:pt x="14166" y="10178"/>
                    <a:pt x="15714" y="8964"/>
                  </a:cubicBezTo>
                  <a:lnTo>
                    <a:pt x="15714" y="8964"/>
                  </a:lnTo>
                  <a:cubicBezTo>
                    <a:pt x="14626" y="10492"/>
                    <a:pt x="13224" y="11810"/>
                    <a:pt x="11509" y="12605"/>
                  </a:cubicBezTo>
                  <a:cubicBezTo>
                    <a:pt x="11488" y="12605"/>
                    <a:pt x="11509" y="12647"/>
                    <a:pt x="11530" y="12647"/>
                  </a:cubicBezTo>
                  <a:cubicBezTo>
                    <a:pt x="13475" y="11831"/>
                    <a:pt x="14982" y="10366"/>
                    <a:pt x="16049" y="8588"/>
                  </a:cubicBezTo>
                  <a:cubicBezTo>
                    <a:pt x="16083" y="8571"/>
                    <a:pt x="16035" y="8540"/>
                    <a:pt x="16015" y="8540"/>
                  </a:cubicBezTo>
                  <a:cubicBezTo>
                    <a:pt x="16010" y="8540"/>
                    <a:pt x="16007" y="8542"/>
                    <a:pt x="16007" y="8546"/>
                  </a:cubicBezTo>
                  <a:cubicBezTo>
                    <a:pt x="15924" y="8650"/>
                    <a:pt x="15840" y="8776"/>
                    <a:pt x="15777" y="8880"/>
                  </a:cubicBezTo>
                  <a:cubicBezTo>
                    <a:pt x="15777" y="8860"/>
                    <a:pt x="15735" y="8839"/>
                    <a:pt x="15714" y="8839"/>
                  </a:cubicBezTo>
                  <a:cubicBezTo>
                    <a:pt x="14208" y="9445"/>
                    <a:pt x="12911" y="10743"/>
                    <a:pt x="11697" y="11747"/>
                  </a:cubicBezTo>
                  <a:cubicBezTo>
                    <a:pt x="10086" y="13044"/>
                    <a:pt x="8349" y="14216"/>
                    <a:pt x="6257" y="14425"/>
                  </a:cubicBezTo>
                  <a:cubicBezTo>
                    <a:pt x="6194" y="14425"/>
                    <a:pt x="6215" y="14509"/>
                    <a:pt x="6257" y="14509"/>
                  </a:cubicBezTo>
                  <a:cubicBezTo>
                    <a:pt x="7052" y="14488"/>
                    <a:pt x="7826" y="14300"/>
                    <a:pt x="8517" y="14007"/>
                  </a:cubicBezTo>
                  <a:cubicBezTo>
                    <a:pt x="8517" y="14049"/>
                    <a:pt x="8558" y="14070"/>
                    <a:pt x="8579" y="14070"/>
                  </a:cubicBezTo>
                  <a:cubicBezTo>
                    <a:pt x="8914" y="14070"/>
                    <a:pt x="9291" y="14090"/>
                    <a:pt x="9667" y="14153"/>
                  </a:cubicBezTo>
                  <a:lnTo>
                    <a:pt x="8098" y="14781"/>
                  </a:lnTo>
                  <a:cubicBezTo>
                    <a:pt x="8081" y="14798"/>
                    <a:pt x="8078" y="14828"/>
                    <a:pt x="8111" y="14828"/>
                  </a:cubicBezTo>
                  <a:cubicBezTo>
                    <a:pt x="8118" y="14828"/>
                    <a:pt x="8128" y="14827"/>
                    <a:pt x="8140" y="14823"/>
                  </a:cubicBezTo>
                  <a:cubicBezTo>
                    <a:pt x="8809" y="14634"/>
                    <a:pt x="9500" y="14425"/>
                    <a:pt x="10170" y="14195"/>
                  </a:cubicBezTo>
                  <a:cubicBezTo>
                    <a:pt x="10504" y="14216"/>
                    <a:pt x="10860" y="14279"/>
                    <a:pt x="11195" y="14279"/>
                  </a:cubicBezTo>
                  <a:cubicBezTo>
                    <a:pt x="9835" y="14796"/>
                    <a:pt x="8317" y="15103"/>
                    <a:pt x="6834" y="15103"/>
                  </a:cubicBezTo>
                  <a:cubicBezTo>
                    <a:pt x="6697" y="15103"/>
                    <a:pt x="6560" y="15100"/>
                    <a:pt x="6424" y="15095"/>
                  </a:cubicBezTo>
                  <a:cubicBezTo>
                    <a:pt x="6068" y="15032"/>
                    <a:pt x="5692" y="14948"/>
                    <a:pt x="5336" y="14906"/>
                  </a:cubicBezTo>
                  <a:cubicBezTo>
                    <a:pt x="5273" y="14906"/>
                    <a:pt x="5273" y="14948"/>
                    <a:pt x="5336" y="14990"/>
                  </a:cubicBezTo>
                  <a:lnTo>
                    <a:pt x="4541" y="14823"/>
                  </a:lnTo>
                  <a:cubicBezTo>
                    <a:pt x="4332" y="14634"/>
                    <a:pt x="4123" y="14425"/>
                    <a:pt x="3913" y="14258"/>
                  </a:cubicBezTo>
                  <a:lnTo>
                    <a:pt x="3913" y="14258"/>
                  </a:lnTo>
                  <a:cubicBezTo>
                    <a:pt x="4340" y="14331"/>
                    <a:pt x="4770" y="14370"/>
                    <a:pt x="5201" y="14370"/>
                  </a:cubicBezTo>
                  <a:cubicBezTo>
                    <a:pt x="6248" y="14370"/>
                    <a:pt x="7299" y="14137"/>
                    <a:pt x="8307" y="13588"/>
                  </a:cubicBezTo>
                  <a:cubicBezTo>
                    <a:pt x="8349" y="13567"/>
                    <a:pt x="8307" y="13526"/>
                    <a:pt x="8286" y="13526"/>
                  </a:cubicBezTo>
                  <a:cubicBezTo>
                    <a:pt x="7230" y="13934"/>
                    <a:pt x="6202" y="14116"/>
                    <a:pt x="5190" y="14116"/>
                  </a:cubicBezTo>
                  <a:cubicBezTo>
                    <a:pt x="3458" y="14116"/>
                    <a:pt x="1775" y="13584"/>
                    <a:pt x="84" y="12751"/>
                  </a:cubicBezTo>
                  <a:cubicBezTo>
                    <a:pt x="42" y="12751"/>
                    <a:pt x="42" y="12793"/>
                    <a:pt x="42" y="12793"/>
                  </a:cubicBezTo>
                  <a:cubicBezTo>
                    <a:pt x="628" y="13107"/>
                    <a:pt x="1193" y="13379"/>
                    <a:pt x="1779" y="13630"/>
                  </a:cubicBezTo>
                  <a:cubicBezTo>
                    <a:pt x="2072" y="14007"/>
                    <a:pt x="2386" y="14383"/>
                    <a:pt x="2721" y="14781"/>
                  </a:cubicBezTo>
                  <a:cubicBezTo>
                    <a:pt x="1967" y="14425"/>
                    <a:pt x="1277" y="14049"/>
                    <a:pt x="712" y="13567"/>
                  </a:cubicBezTo>
                  <a:lnTo>
                    <a:pt x="670" y="13546"/>
                  </a:lnTo>
                  <a:lnTo>
                    <a:pt x="649" y="13546"/>
                  </a:lnTo>
                  <a:cubicBezTo>
                    <a:pt x="419" y="13358"/>
                    <a:pt x="210" y="13149"/>
                    <a:pt x="22" y="12940"/>
                  </a:cubicBezTo>
                  <a:cubicBezTo>
                    <a:pt x="22" y="12934"/>
                    <a:pt x="20" y="12931"/>
                    <a:pt x="17" y="12931"/>
                  </a:cubicBezTo>
                  <a:cubicBezTo>
                    <a:pt x="11" y="12931"/>
                    <a:pt x="1" y="12946"/>
                    <a:pt x="1" y="12961"/>
                  </a:cubicBezTo>
                  <a:cubicBezTo>
                    <a:pt x="252" y="13358"/>
                    <a:pt x="566" y="13693"/>
                    <a:pt x="921" y="13986"/>
                  </a:cubicBezTo>
                  <a:cubicBezTo>
                    <a:pt x="1675" y="14886"/>
                    <a:pt x="2491" y="15681"/>
                    <a:pt x="3390" y="16413"/>
                  </a:cubicBezTo>
                  <a:cubicBezTo>
                    <a:pt x="3401" y="16423"/>
                    <a:pt x="3410" y="16427"/>
                    <a:pt x="3417" y="16427"/>
                  </a:cubicBezTo>
                  <a:cubicBezTo>
                    <a:pt x="3440" y="16427"/>
                    <a:pt x="3448" y="16392"/>
                    <a:pt x="3432" y="16392"/>
                  </a:cubicBezTo>
                  <a:cubicBezTo>
                    <a:pt x="2700" y="15681"/>
                    <a:pt x="1926" y="15011"/>
                    <a:pt x="1235" y="14258"/>
                  </a:cubicBezTo>
                  <a:lnTo>
                    <a:pt x="1235" y="14258"/>
                  </a:lnTo>
                  <a:cubicBezTo>
                    <a:pt x="1758" y="14614"/>
                    <a:pt x="2344" y="14906"/>
                    <a:pt x="2951" y="15116"/>
                  </a:cubicBezTo>
                  <a:cubicBezTo>
                    <a:pt x="3641" y="15764"/>
                    <a:pt x="4395" y="16308"/>
                    <a:pt x="5232" y="16580"/>
                  </a:cubicBezTo>
                  <a:cubicBezTo>
                    <a:pt x="5236" y="16583"/>
                    <a:pt x="5241" y="16584"/>
                    <a:pt x="5245" y="16584"/>
                  </a:cubicBezTo>
                  <a:cubicBezTo>
                    <a:pt x="5281" y="16584"/>
                    <a:pt x="5308" y="16515"/>
                    <a:pt x="5252" y="16497"/>
                  </a:cubicBezTo>
                  <a:cubicBezTo>
                    <a:pt x="4688" y="16141"/>
                    <a:pt x="4185" y="15764"/>
                    <a:pt x="3683" y="15367"/>
                  </a:cubicBezTo>
                  <a:lnTo>
                    <a:pt x="3683" y="15367"/>
                  </a:lnTo>
                  <a:cubicBezTo>
                    <a:pt x="3767" y="15409"/>
                    <a:pt x="3871" y="15430"/>
                    <a:pt x="3955" y="15450"/>
                  </a:cubicBezTo>
                  <a:cubicBezTo>
                    <a:pt x="4395" y="15576"/>
                    <a:pt x="4897" y="15723"/>
                    <a:pt x="5378" y="15785"/>
                  </a:cubicBezTo>
                  <a:cubicBezTo>
                    <a:pt x="5714" y="15974"/>
                    <a:pt x="6076" y="16093"/>
                    <a:pt x="6459" y="16093"/>
                  </a:cubicBezTo>
                  <a:cubicBezTo>
                    <a:pt x="6671" y="16093"/>
                    <a:pt x="6890" y="16056"/>
                    <a:pt x="7115" y="15974"/>
                  </a:cubicBezTo>
                  <a:cubicBezTo>
                    <a:pt x="7157" y="15953"/>
                    <a:pt x="7136" y="15890"/>
                    <a:pt x="7115" y="15890"/>
                  </a:cubicBezTo>
                  <a:cubicBezTo>
                    <a:pt x="7470" y="15869"/>
                    <a:pt x="7868" y="15785"/>
                    <a:pt x="8203" y="15681"/>
                  </a:cubicBezTo>
                  <a:lnTo>
                    <a:pt x="8496" y="15681"/>
                  </a:lnTo>
                  <a:cubicBezTo>
                    <a:pt x="8454" y="15723"/>
                    <a:pt x="8391" y="15723"/>
                    <a:pt x="8349" y="15743"/>
                  </a:cubicBezTo>
                  <a:cubicBezTo>
                    <a:pt x="8301" y="15759"/>
                    <a:pt x="8302" y="15799"/>
                    <a:pt x="8333" y="15799"/>
                  </a:cubicBezTo>
                  <a:cubicBezTo>
                    <a:pt x="8342" y="15799"/>
                    <a:pt x="8355" y="15795"/>
                    <a:pt x="8370" y="15785"/>
                  </a:cubicBezTo>
                  <a:cubicBezTo>
                    <a:pt x="8496" y="15764"/>
                    <a:pt x="8663" y="15723"/>
                    <a:pt x="8789" y="15681"/>
                  </a:cubicBezTo>
                  <a:cubicBezTo>
                    <a:pt x="8893" y="15681"/>
                    <a:pt x="9019" y="15681"/>
                    <a:pt x="9123" y="15660"/>
                  </a:cubicBezTo>
                  <a:cubicBezTo>
                    <a:pt x="9186" y="15660"/>
                    <a:pt x="9186" y="15618"/>
                    <a:pt x="9186" y="15555"/>
                  </a:cubicBezTo>
                  <a:cubicBezTo>
                    <a:pt x="11174" y="15011"/>
                    <a:pt x="13266" y="14362"/>
                    <a:pt x="14794" y="13002"/>
                  </a:cubicBezTo>
                  <a:cubicBezTo>
                    <a:pt x="15505" y="12898"/>
                    <a:pt x="16258" y="12082"/>
                    <a:pt x="16760" y="11642"/>
                  </a:cubicBezTo>
                  <a:lnTo>
                    <a:pt x="16781" y="11601"/>
                  </a:lnTo>
                  <a:cubicBezTo>
                    <a:pt x="17388" y="11266"/>
                    <a:pt x="17995" y="10847"/>
                    <a:pt x="18539" y="10324"/>
                  </a:cubicBezTo>
                  <a:cubicBezTo>
                    <a:pt x="18539" y="10369"/>
                    <a:pt x="18593" y="10404"/>
                    <a:pt x="18647" y="10404"/>
                  </a:cubicBezTo>
                  <a:cubicBezTo>
                    <a:pt x="18668" y="10404"/>
                    <a:pt x="18689" y="10399"/>
                    <a:pt x="18706" y="10387"/>
                  </a:cubicBezTo>
                  <a:cubicBezTo>
                    <a:pt x="18937" y="10178"/>
                    <a:pt x="19146" y="9927"/>
                    <a:pt x="19292" y="9676"/>
                  </a:cubicBezTo>
                  <a:cubicBezTo>
                    <a:pt x="19585" y="9404"/>
                    <a:pt x="19878" y="9132"/>
                    <a:pt x="20087" y="8818"/>
                  </a:cubicBezTo>
                  <a:cubicBezTo>
                    <a:pt x="20120" y="8769"/>
                    <a:pt x="20089" y="8694"/>
                    <a:pt x="20033" y="8694"/>
                  </a:cubicBezTo>
                  <a:cubicBezTo>
                    <a:pt x="20018" y="8694"/>
                    <a:pt x="20001" y="8699"/>
                    <a:pt x="19983" y="8713"/>
                  </a:cubicBezTo>
                  <a:cubicBezTo>
                    <a:pt x="19899" y="8755"/>
                    <a:pt x="19815" y="8839"/>
                    <a:pt x="19773" y="8880"/>
                  </a:cubicBezTo>
                  <a:cubicBezTo>
                    <a:pt x="19983" y="8462"/>
                    <a:pt x="20129" y="8023"/>
                    <a:pt x="20234" y="7562"/>
                  </a:cubicBezTo>
                  <a:cubicBezTo>
                    <a:pt x="20401" y="7353"/>
                    <a:pt x="20527" y="7144"/>
                    <a:pt x="20631" y="6935"/>
                  </a:cubicBezTo>
                  <a:lnTo>
                    <a:pt x="20631" y="6935"/>
                  </a:lnTo>
                  <a:cubicBezTo>
                    <a:pt x="20610" y="7081"/>
                    <a:pt x="20610" y="7207"/>
                    <a:pt x="20589" y="7374"/>
                  </a:cubicBezTo>
                  <a:cubicBezTo>
                    <a:pt x="20589" y="7400"/>
                    <a:pt x="20615" y="7427"/>
                    <a:pt x="20644" y="7427"/>
                  </a:cubicBezTo>
                  <a:cubicBezTo>
                    <a:pt x="20660" y="7427"/>
                    <a:pt x="20679" y="7418"/>
                    <a:pt x="20694" y="7395"/>
                  </a:cubicBezTo>
                  <a:cubicBezTo>
                    <a:pt x="20799" y="7039"/>
                    <a:pt x="20903" y="6621"/>
                    <a:pt x="20966" y="6160"/>
                  </a:cubicBezTo>
                  <a:cubicBezTo>
                    <a:pt x="21154" y="5805"/>
                    <a:pt x="21217" y="5428"/>
                    <a:pt x="21154" y="5072"/>
                  </a:cubicBezTo>
                  <a:cubicBezTo>
                    <a:pt x="21217" y="3817"/>
                    <a:pt x="21008" y="2499"/>
                    <a:pt x="20297" y="1725"/>
                  </a:cubicBezTo>
                  <a:cubicBezTo>
                    <a:pt x="20290" y="1706"/>
                    <a:pt x="20276" y="1698"/>
                    <a:pt x="20260" y="1698"/>
                  </a:cubicBezTo>
                  <a:cubicBezTo>
                    <a:pt x="20224" y="1698"/>
                    <a:pt x="20177" y="1737"/>
                    <a:pt x="20192" y="1766"/>
                  </a:cubicBezTo>
                  <a:cubicBezTo>
                    <a:pt x="20276" y="1934"/>
                    <a:pt x="20317" y="2059"/>
                    <a:pt x="20380" y="2206"/>
                  </a:cubicBezTo>
                  <a:cubicBezTo>
                    <a:pt x="20380" y="3566"/>
                    <a:pt x="20401" y="4926"/>
                    <a:pt x="20234" y="6328"/>
                  </a:cubicBezTo>
                  <a:cubicBezTo>
                    <a:pt x="20192" y="6788"/>
                    <a:pt x="20066" y="7228"/>
                    <a:pt x="19920" y="7667"/>
                  </a:cubicBezTo>
                  <a:cubicBezTo>
                    <a:pt x="19857" y="7751"/>
                    <a:pt x="19773" y="7876"/>
                    <a:pt x="19690" y="7939"/>
                  </a:cubicBezTo>
                  <a:cubicBezTo>
                    <a:pt x="19753" y="7583"/>
                    <a:pt x="19794" y="7207"/>
                    <a:pt x="19815" y="6830"/>
                  </a:cubicBezTo>
                  <a:cubicBezTo>
                    <a:pt x="20004" y="6370"/>
                    <a:pt x="20129" y="5909"/>
                    <a:pt x="20213" y="5428"/>
                  </a:cubicBezTo>
                  <a:cubicBezTo>
                    <a:pt x="20234" y="5407"/>
                    <a:pt x="20276" y="5386"/>
                    <a:pt x="20276" y="5344"/>
                  </a:cubicBezTo>
                  <a:cubicBezTo>
                    <a:pt x="20293" y="5327"/>
                    <a:pt x="20255" y="5297"/>
                    <a:pt x="20229" y="5297"/>
                  </a:cubicBezTo>
                  <a:cubicBezTo>
                    <a:pt x="20222" y="5297"/>
                    <a:pt x="20217" y="5299"/>
                    <a:pt x="20213" y="5303"/>
                  </a:cubicBezTo>
                  <a:cubicBezTo>
                    <a:pt x="20276" y="4989"/>
                    <a:pt x="20276" y="4696"/>
                    <a:pt x="20276" y="4382"/>
                  </a:cubicBezTo>
                  <a:cubicBezTo>
                    <a:pt x="20276" y="4371"/>
                    <a:pt x="20260" y="4366"/>
                    <a:pt x="20244" y="4366"/>
                  </a:cubicBezTo>
                  <a:cubicBezTo>
                    <a:pt x="20229" y="4366"/>
                    <a:pt x="20213" y="4371"/>
                    <a:pt x="20213" y="4382"/>
                  </a:cubicBezTo>
                  <a:cubicBezTo>
                    <a:pt x="20192" y="4779"/>
                    <a:pt x="20108" y="5135"/>
                    <a:pt x="20025" y="5512"/>
                  </a:cubicBezTo>
                  <a:cubicBezTo>
                    <a:pt x="19983" y="5575"/>
                    <a:pt x="19920" y="5637"/>
                    <a:pt x="19878" y="5700"/>
                  </a:cubicBezTo>
                  <a:cubicBezTo>
                    <a:pt x="19920" y="4466"/>
                    <a:pt x="19983" y="3106"/>
                    <a:pt x="19794" y="1913"/>
                  </a:cubicBezTo>
                  <a:cubicBezTo>
                    <a:pt x="19794" y="1892"/>
                    <a:pt x="19789" y="1882"/>
                    <a:pt x="19784" y="1882"/>
                  </a:cubicBezTo>
                  <a:cubicBezTo>
                    <a:pt x="19779" y="1882"/>
                    <a:pt x="19773" y="1892"/>
                    <a:pt x="19773" y="1913"/>
                  </a:cubicBezTo>
                  <a:cubicBezTo>
                    <a:pt x="19690" y="2164"/>
                    <a:pt x="19669" y="2436"/>
                    <a:pt x="19648" y="2687"/>
                  </a:cubicBezTo>
                  <a:cubicBezTo>
                    <a:pt x="19501" y="1808"/>
                    <a:pt x="19292" y="909"/>
                    <a:pt x="19041" y="30"/>
                  </a:cubicBezTo>
                  <a:cubicBezTo>
                    <a:pt x="19041" y="11"/>
                    <a:pt x="19024" y="1"/>
                    <a:pt x="190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5466450" y="2941700"/>
              <a:ext cx="102975" cy="196600"/>
            </a:xfrm>
            <a:custGeom>
              <a:rect b="b" l="l" r="r" t="t"/>
              <a:pathLst>
                <a:path extrusionOk="0" h="7864" w="4119">
                  <a:moveTo>
                    <a:pt x="3773" y="1"/>
                  </a:moveTo>
                  <a:cubicBezTo>
                    <a:pt x="3758" y="1"/>
                    <a:pt x="3742" y="11"/>
                    <a:pt x="3742" y="32"/>
                  </a:cubicBezTo>
                  <a:cubicBezTo>
                    <a:pt x="3575" y="2961"/>
                    <a:pt x="1922" y="5661"/>
                    <a:pt x="18" y="7795"/>
                  </a:cubicBezTo>
                  <a:cubicBezTo>
                    <a:pt x="0" y="7829"/>
                    <a:pt x="25" y="7863"/>
                    <a:pt x="58" y="7863"/>
                  </a:cubicBezTo>
                  <a:cubicBezTo>
                    <a:pt x="65" y="7863"/>
                    <a:pt x="73" y="7861"/>
                    <a:pt x="80" y="7858"/>
                  </a:cubicBezTo>
                  <a:cubicBezTo>
                    <a:pt x="2110" y="5912"/>
                    <a:pt x="4119" y="2961"/>
                    <a:pt x="3805" y="32"/>
                  </a:cubicBezTo>
                  <a:cubicBezTo>
                    <a:pt x="3805" y="11"/>
                    <a:pt x="3789" y="1"/>
                    <a:pt x="37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5142650" y="2480275"/>
              <a:ext cx="491500" cy="281925"/>
            </a:xfrm>
            <a:custGeom>
              <a:rect b="b" l="l" r="r" t="t"/>
              <a:pathLst>
                <a:path extrusionOk="0" h="11277" w="19660">
                  <a:moveTo>
                    <a:pt x="18431" y="3696"/>
                  </a:moveTo>
                  <a:cubicBezTo>
                    <a:pt x="18472" y="3696"/>
                    <a:pt x="18472" y="3717"/>
                    <a:pt x="18493" y="3717"/>
                  </a:cubicBezTo>
                  <a:cubicBezTo>
                    <a:pt x="18514" y="3717"/>
                    <a:pt x="18514" y="3738"/>
                    <a:pt x="18535" y="3738"/>
                  </a:cubicBezTo>
                  <a:cubicBezTo>
                    <a:pt x="18493" y="3926"/>
                    <a:pt x="18431" y="4115"/>
                    <a:pt x="18389" y="4261"/>
                  </a:cubicBezTo>
                  <a:cubicBezTo>
                    <a:pt x="18389" y="4052"/>
                    <a:pt x="18410" y="3863"/>
                    <a:pt x="18431" y="3696"/>
                  </a:cubicBezTo>
                  <a:close/>
                  <a:moveTo>
                    <a:pt x="17322" y="3068"/>
                  </a:moveTo>
                  <a:cubicBezTo>
                    <a:pt x="17531" y="3131"/>
                    <a:pt x="17698" y="3236"/>
                    <a:pt x="17908" y="3340"/>
                  </a:cubicBezTo>
                  <a:cubicBezTo>
                    <a:pt x="17845" y="3863"/>
                    <a:pt x="17698" y="4428"/>
                    <a:pt x="17552" y="4952"/>
                  </a:cubicBezTo>
                  <a:lnTo>
                    <a:pt x="17489" y="4952"/>
                  </a:lnTo>
                  <a:cubicBezTo>
                    <a:pt x="17364" y="4910"/>
                    <a:pt x="17217" y="4889"/>
                    <a:pt x="17071" y="4868"/>
                  </a:cubicBezTo>
                  <a:cubicBezTo>
                    <a:pt x="17217" y="4261"/>
                    <a:pt x="17280" y="3654"/>
                    <a:pt x="17322" y="3068"/>
                  </a:cubicBezTo>
                  <a:close/>
                  <a:moveTo>
                    <a:pt x="18200" y="3801"/>
                  </a:moveTo>
                  <a:cubicBezTo>
                    <a:pt x="18180" y="4177"/>
                    <a:pt x="18096" y="4596"/>
                    <a:pt x="17991" y="4993"/>
                  </a:cubicBezTo>
                  <a:cubicBezTo>
                    <a:pt x="17949" y="4993"/>
                    <a:pt x="17887" y="4972"/>
                    <a:pt x="17845" y="4972"/>
                  </a:cubicBezTo>
                  <a:cubicBezTo>
                    <a:pt x="17991" y="4596"/>
                    <a:pt x="18117" y="4219"/>
                    <a:pt x="18200" y="3801"/>
                  </a:cubicBezTo>
                  <a:close/>
                  <a:moveTo>
                    <a:pt x="18703" y="3863"/>
                  </a:moveTo>
                  <a:cubicBezTo>
                    <a:pt x="18724" y="3863"/>
                    <a:pt x="18724" y="3905"/>
                    <a:pt x="18744" y="3905"/>
                  </a:cubicBezTo>
                  <a:cubicBezTo>
                    <a:pt x="18703" y="4282"/>
                    <a:pt x="18640" y="4659"/>
                    <a:pt x="18577" y="5014"/>
                  </a:cubicBezTo>
                  <a:lnTo>
                    <a:pt x="18305" y="5014"/>
                  </a:lnTo>
                  <a:cubicBezTo>
                    <a:pt x="18410" y="4784"/>
                    <a:pt x="18493" y="4554"/>
                    <a:pt x="18577" y="4324"/>
                  </a:cubicBezTo>
                  <a:cubicBezTo>
                    <a:pt x="18619" y="4156"/>
                    <a:pt x="18640" y="4031"/>
                    <a:pt x="18703" y="3863"/>
                  </a:cubicBezTo>
                  <a:close/>
                  <a:moveTo>
                    <a:pt x="16240" y="5872"/>
                  </a:moveTo>
                  <a:lnTo>
                    <a:pt x="16240" y="5872"/>
                  </a:lnTo>
                  <a:cubicBezTo>
                    <a:pt x="16084" y="6120"/>
                    <a:pt x="15920" y="6356"/>
                    <a:pt x="15752" y="6584"/>
                  </a:cubicBezTo>
                  <a:cubicBezTo>
                    <a:pt x="15690" y="6584"/>
                    <a:pt x="15669" y="6563"/>
                    <a:pt x="15606" y="6563"/>
                  </a:cubicBezTo>
                  <a:cubicBezTo>
                    <a:pt x="15836" y="6351"/>
                    <a:pt x="16032" y="6105"/>
                    <a:pt x="16240" y="5872"/>
                  </a:cubicBezTo>
                  <a:close/>
                  <a:moveTo>
                    <a:pt x="17029" y="5014"/>
                  </a:moveTo>
                  <a:cubicBezTo>
                    <a:pt x="17175" y="5056"/>
                    <a:pt x="17301" y="5098"/>
                    <a:pt x="17468" y="5161"/>
                  </a:cubicBezTo>
                  <a:cubicBezTo>
                    <a:pt x="17175" y="5705"/>
                    <a:pt x="16799" y="6228"/>
                    <a:pt x="16338" y="6688"/>
                  </a:cubicBezTo>
                  <a:cubicBezTo>
                    <a:pt x="16275" y="6667"/>
                    <a:pt x="16192" y="6667"/>
                    <a:pt x="16087" y="6646"/>
                  </a:cubicBezTo>
                  <a:cubicBezTo>
                    <a:pt x="16338" y="6270"/>
                    <a:pt x="16547" y="5893"/>
                    <a:pt x="16715" y="5496"/>
                  </a:cubicBezTo>
                  <a:lnTo>
                    <a:pt x="16715" y="5496"/>
                  </a:lnTo>
                  <a:cubicBezTo>
                    <a:pt x="16694" y="5579"/>
                    <a:pt x="16694" y="5642"/>
                    <a:pt x="16652" y="5726"/>
                  </a:cubicBezTo>
                  <a:cubicBezTo>
                    <a:pt x="16640" y="5773"/>
                    <a:pt x="16675" y="5800"/>
                    <a:pt x="16711" y="5800"/>
                  </a:cubicBezTo>
                  <a:cubicBezTo>
                    <a:pt x="16739" y="5800"/>
                    <a:pt x="16768" y="5783"/>
                    <a:pt x="16778" y="5747"/>
                  </a:cubicBezTo>
                  <a:cubicBezTo>
                    <a:pt x="16882" y="5516"/>
                    <a:pt x="16966" y="5286"/>
                    <a:pt x="17029" y="5014"/>
                  </a:cubicBezTo>
                  <a:close/>
                  <a:moveTo>
                    <a:pt x="16924" y="6332"/>
                  </a:moveTo>
                  <a:lnTo>
                    <a:pt x="16924" y="6332"/>
                  </a:lnTo>
                  <a:cubicBezTo>
                    <a:pt x="16861" y="6458"/>
                    <a:pt x="16799" y="6625"/>
                    <a:pt x="16694" y="6751"/>
                  </a:cubicBezTo>
                  <a:cubicBezTo>
                    <a:pt x="16652" y="6751"/>
                    <a:pt x="16610" y="6751"/>
                    <a:pt x="16547" y="6730"/>
                  </a:cubicBezTo>
                  <a:cubicBezTo>
                    <a:pt x="16694" y="6584"/>
                    <a:pt x="16820" y="6458"/>
                    <a:pt x="16924" y="6332"/>
                  </a:cubicBezTo>
                  <a:close/>
                  <a:moveTo>
                    <a:pt x="17740" y="5224"/>
                  </a:moveTo>
                  <a:cubicBezTo>
                    <a:pt x="17782" y="5265"/>
                    <a:pt x="17845" y="5265"/>
                    <a:pt x="17887" y="5265"/>
                  </a:cubicBezTo>
                  <a:cubicBezTo>
                    <a:pt x="17866" y="5370"/>
                    <a:pt x="17803" y="5475"/>
                    <a:pt x="17782" y="5579"/>
                  </a:cubicBezTo>
                  <a:cubicBezTo>
                    <a:pt x="17782" y="5600"/>
                    <a:pt x="17782" y="5621"/>
                    <a:pt x="17803" y="5621"/>
                  </a:cubicBezTo>
                  <a:cubicBezTo>
                    <a:pt x="17573" y="6019"/>
                    <a:pt x="17343" y="6416"/>
                    <a:pt x="17071" y="6772"/>
                  </a:cubicBezTo>
                  <a:lnTo>
                    <a:pt x="17008" y="6772"/>
                  </a:lnTo>
                  <a:cubicBezTo>
                    <a:pt x="17280" y="6312"/>
                    <a:pt x="17552" y="5788"/>
                    <a:pt x="17740" y="5224"/>
                  </a:cubicBezTo>
                  <a:close/>
                  <a:moveTo>
                    <a:pt x="18159" y="5307"/>
                  </a:moveTo>
                  <a:cubicBezTo>
                    <a:pt x="18263" y="5328"/>
                    <a:pt x="18389" y="5328"/>
                    <a:pt x="18493" y="5328"/>
                  </a:cubicBezTo>
                  <a:cubicBezTo>
                    <a:pt x="18410" y="5747"/>
                    <a:pt x="18284" y="6144"/>
                    <a:pt x="18117" y="6542"/>
                  </a:cubicBezTo>
                  <a:cubicBezTo>
                    <a:pt x="17845" y="6688"/>
                    <a:pt x="17552" y="6772"/>
                    <a:pt x="17238" y="6772"/>
                  </a:cubicBezTo>
                  <a:cubicBezTo>
                    <a:pt x="17594" y="6332"/>
                    <a:pt x="17908" y="5830"/>
                    <a:pt x="18159" y="5307"/>
                  </a:cubicBezTo>
                  <a:close/>
                  <a:moveTo>
                    <a:pt x="15878" y="6939"/>
                  </a:moveTo>
                  <a:cubicBezTo>
                    <a:pt x="15920" y="6960"/>
                    <a:pt x="15983" y="6960"/>
                    <a:pt x="16024" y="6981"/>
                  </a:cubicBezTo>
                  <a:cubicBezTo>
                    <a:pt x="15794" y="7190"/>
                    <a:pt x="15564" y="7400"/>
                    <a:pt x="15292" y="7609"/>
                  </a:cubicBezTo>
                  <a:cubicBezTo>
                    <a:pt x="15501" y="7400"/>
                    <a:pt x="15690" y="7169"/>
                    <a:pt x="15878" y="6939"/>
                  </a:cubicBezTo>
                  <a:close/>
                  <a:moveTo>
                    <a:pt x="16966" y="2817"/>
                  </a:moveTo>
                  <a:lnTo>
                    <a:pt x="16966" y="2817"/>
                  </a:lnTo>
                  <a:cubicBezTo>
                    <a:pt x="16945" y="3508"/>
                    <a:pt x="16924" y="4156"/>
                    <a:pt x="16820" y="4847"/>
                  </a:cubicBezTo>
                  <a:cubicBezTo>
                    <a:pt x="16589" y="4805"/>
                    <a:pt x="16338" y="4784"/>
                    <a:pt x="16087" y="4784"/>
                  </a:cubicBezTo>
                  <a:cubicBezTo>
                    <a:pt x="16024" y="4784"/>
                    <a:pt x="16024" y="4889"/>
                    <a:pt x="16087" y="4889"/>
                  </a:cubicBezTo>
                  <a:cubicBezTo>
                    <a:pt x="16296" y="4910"/>
                    <a:pt x="16527" y="4952"/>
                    <a:pt x="16736" y="4993"/>
                  </a:cubicBezTo>
                  <a:cubicBezTo>
                    <a:pt x="16598" y="5268"/>
                    <a:pt x="16452" y="5529"/>
                    <a:pt x="16298" y="5778"/>
                  </a:cubicBezTo>
                  <a:lnTo>
                    <a:pt x="16298" y="5778"/>
                  </a:lnTo>
                  <a:cubicBezTo>
                    <a:pt x="16291" y="5760"/>
                    <a:pt x="16272" y="5742"/>
                    <a:pt x="16251" y="5742"/>
                  </a:cubicBezTo>
                  <a:cubicBezTo>
                    <a:pt x="16245" y="5742"/>
                    <a:pt x="16239" y="5744"/>
                    <a:pt x="16234" y="5747"/>
                  </a:cubicBezTo>
                  <a:cubicBezTo>
                    <a:pt x="16003" y="6040"/>
                    <a:pt x="15711" y="6270"/>
                    <a:pt x="15459" y="6542"/>
                  </a:cubicBezTo>
                  <a:cubicBezTo>
                    <a:pt x="15224" y="6495"/>
                    <a:pt x="14996" y="6468"/>
                    <a:pt x="14767" y="6468"/>
                  </a:cubicBezTo>
                  <a:cubicBezTo>
                    <a:pt x="14588" y="6468"/>
                    <a:pt x="14408" y="6484"/>
                    <a:pt x="14225" y="6521"/>
                  </a:cubicBezTo>
                  <a:cubicBezTo>
                    <a:pt x="14162" y="6521"/>
                    <a:pt x="14204" y="6584"/>
                    <a:pt x="14246" y="6584"/>
                  </a:cubicBezTo>
                  <a:cubicBezTo>
                    <a:pt x="14560" y="6584"/>
                    <a:pt x="14874" y="6667"/>
                    <a:pt x="15229" y="6772"/>
                  </a:cubicBezTo>
                  <a:cubicBezTo>
                    <a:pt x="14769" y="7169"/>
                    <a:pt x="14309" y="7504"/>
                    <a:pt x="13807" y="7818"/>
                  </a:cubicBezTo>
                  <a:cubicBezTo>
                    <a:pt x="13514" y="7693"/>
                    <a:pt x="13262" y="7588"/>
                    <a:pt x="12970" y="7504"/>
                  </a:cubicBezTo>
                  <a:cubicBezTo>
                    <a:pt x="13806" y="6856"/>
                    <a:pt x="14663" y="6103"/>
                    <a:pt x="15437" y="5288"/>
                  </a:cubicBezTo>
                  <a:lnTo>
                    <a:pt x="15437" y="5288"/>
                  </a:lnTo>
                  <a:cubicBezTo>
                    <a:pt x="15414" y="5314"/>
                    <a:pt x="15445" y="5339"/>
                    <a:pt x="15482" y="5339"/>
                  </a:cubicBezTo>
                  <a:cubicBezTo>
                    <a:pt x="15504" y="5339"/>
                    <a:pt x="15528" y="5330"/>
                    <a:pt x="15543" y="5307"/>
                  </a:cubicBezTo>
                  <a:lnTo>
                    <a:pt x="15606" y="5077"/>
                  </a:lnTo>
                  <a:cubicBezTo>
                    <a:pt x="16213" y="4366"/>
                    <a:pt x="16694" y="3633"/>
                    <a:pt x="16966" y="2817"/>
                  </a:cubicBezTo>
                  <a:close/>
                  <a:moveTo>
                    <a:pt x="15376" y="6772"/>
                  </a:moveTo>
                  <a:cubicBezTo>
                    <a:pt x="15439" y="6793"/>
                    <a:pt x="15480" y="6793"/>
                    <a:pt x="15543" y="6835"/>
                  </a:cubicBezTo>
                  <a:cubicBezTo>
                    <a:pt x="15229" y="7253"/>
                    <a:pt x="14853" y="7630"/>
                    <a:pt x="14455" y="7985"/>
                  </a:cubicBezTo>
                  <a:cubicBezTo>
                    <a:pt x="14330" y="7944"/>
                    <a:pt x="14204" y="7902"/>
                    <a:pt x="14079" y="7881"/>
                  </a:cubicBezTo>
                  <a:cubicBezTo>
                    <a:pt x="14539" y="7567"/>
                    <a:pt x="14957" y="7190"/>
                    <a:pt x="15376" y="6772"/>
                  </a:cubicBezTo>
                  <a:close/>
                  <a:moveTo>
                    <a:pt x="16275" y="7044"/>
                  </a:moveTo>
                  <a:cubicBezTo>
                    <a:pt x="16338" y="7065"/>
                    <a:pt x="16401" y="7065"/>
                    <a:pt x="16485" y="7086"/>
                  </a:cubicBezTo>
                  <a:cubicBezTo>
                    <a:pt x="16192" y="7483"/>
                    <a:pt x="15878" y="7818"/>
                    <a:pt x="15501" y="8132"/>
                  </a:cubicBezTo>
                  <a:cubicBezTo>
                    <a:pt x="15292" y="8132"/>
                    <a:pt x="15125" y="8111"/>
                    <a:pt x="14936" y="8090"/>
                  </a:cubicBezTo>
                  <a:cubicBezTo>
                    <a:pt x="15397" y="7776"/>
                    <a:pt x="15857" y="7420"/>
                    <a:pt x="16275" y="7044"/>
                  </a:cubicBezTo>
                  <a:close/>
                  <a:moveTo>
                    <a:pt x="13807" y="8048"/>
                  </a:moveTo>
                  <a:lnTo>
                    <a:pt x="14204" y="8216"/>
                  </a:lnTo>
                  <a:cubicBezTo>
                    <a:pt x="13974" y="8425"/>
                    <a:pt x="13702" y="8613"/>
                    <a:pt x="13451" y="8781"/>
                  </a:cubicBezTo>
                  <a:cubicBezTo>
                    <a:pt x="13283" y="8864"/>
                    <a:pt x="13158" y="8948"/>
                    <a:pt x="12990" y="8990"/>
                  </a:cubicBezTo>
                  <a:cubicBezTo>
                    <a:pt x="12844" y="8969"/>
                    <a:pt x="12656" y="8885"/>
                    <a:pt x="12509" y="8822"/>
                  </a:cubicBezTo>
                  <a:cubicBezTo>
                    <a:pt x="12949" y="8613"/>
                    <a:pt x="13388" y="8341"/>
                    <a:pt x="13807" y="8048"/>
                  </a:cubicBezTo>
                  <a:close/>
                  <a:moveTo>
                    <a:pt x="14560" y="8320"/>
                  </a:moveTo>
                  <a:cubicBezTo>
                    <a:pt x="14748" y="8362"/>
                    <a:pt x="14936" y="8425"/>
                    <a:pt x="15125" y="8425"/>
                  </a:cubicBezTo>
                  <a:cubicBezTo>
                    <a:pt x="14832" y="8634"/>
                    <a:pt x="14539" y="8822"/>
                    <a:pt x="14225" y="8948"/>
                  </a:cubicBezTo>
                  <a:cubicBezTo>
                    <a:pt x="14204" y="8948"/>
                    <a:pt x="14204" y="8969"/>
                    <a:pt x="14204" y="8969"/>
                  </a:cubicBezTo>
                  <a:cubicBezTo>
                    <a:pt x="13961" y="9038"/>
                    <a:pt x="13762" y="9079"/>
                    <a:pt x="13570" y="9079"/>
                  </a:cubicBezTo>
                  <a:cubicBezTo>
                    <a:pt x="13530" y="9079"/>
                    <a:pt x="13490" y="9077"/>
                    <a:pt x="13451" y="9073"/>
                  </a:cubicBezTo>
                  <a:cubicBezTo>
                    <a:pt x="13765" y="8885"/>
                    <a:pt x="14079" y="8676"/>
                    <a:pt x="14351" y="8446"/>
                  </a:cubicBezTo>
                  <a:cubicBezTo>
                    <a:pt x="14434" y="8404"/>
                    <a:pt x="14518" y="8362"/>
                    <a:pt x="14560" y="8320"/>
                  </a:cubicBezTo>
                  <a:close/>
                  <a:moveTo>
                    <a:pt x="12195" y="8969"/>
                  </a:moveTo>
                  <a:cubicBezTo>
                    <a:pt x="12321" y="9053"/>
                    <a:pt x="12467" y="9157"/>
                    <a:pt x="12614" y="9199"/>
                  </a:cubicBezTo>
                  <a:cubicBezTo>
                    <a:pt x="12446" y="9262"/>
                    <a:pt x="12300" y="9345"/>
                    <a:pt x="12133" y="9408"/>
                  </a:cubicBezTo>
                  <a:cubicBezTo>
                    <a:pt x="11923" y="9366"/>
                    <a:pt x="11735" y="9283"/>
                    <a:pt x="11526" y="9241"/>
                  </a:cubicBezTo>
                  <a:cubicBezTo>
                    <a:pt x="11777" y="9157"/>
                    <a:pt x="11986" y="9053"/>
                    <a:pt x="12195" y="8969"/>
                  </a:cubicBezTo>
                  <a:close/>
                  <a:moveTo>
                    <a:pt x="11170" y="9345"/>
                  </a:moveTo>
                  <a:cubicBezTo>
                    <a:pt x="11358" y="9408"/>
                    <a:pt x="11568" y="9492"/>
                    <a:pt x="11777" y="9555"/>
                  </a:cubicBezTo>
                  <a:cubicBezTo>
                    <a:pt x="11610" y="9617"/>
                    <a:pt x="11463" y="9680"/>
                    <a:pt x="11296" y="9722"/>
                  </a:cubicBezTo>
                  <a:cubicBezTo>
                    <a:pt x="11045" y="9701"/>
                    <a:pt x="10773" y="9659"/>
                    <a:pt x="10521" y="9555"/>
                  </a:cubicBezTo>
                  <a:cubicBezTo>
                    <a:pt x="10731" y="9492"/>
                    <a:pt x="10961" y="9408"/>
                    <a:pt x="11170" y="9345"/>
                  </a:cubicBezTo>
                  <a:close/>
                  <a:moveTo>
                    <a:pt x="10145" y="9659"/>
                  </a:moveTo>
                  <a:cubicBezTo>
                    <a:pt x="10354" y="9764"/>
                    <a:pt x="10563" y="9827"/>
                    <a:pt x="10773" y="9910"/>
                  </a:cubicBezTo>
                  <a:cubicBezTo>
                    <a:pt x="10668" y="9973"/>
                    <a:pt x="10563" y="9994"/>
                    <a:pt x="10480" y="10015"/>
                  </a:cubicBezTo>
                  <a:cubicBezTo>
                    <a:pt x="10438" y="10036"/>
                    <a:pt x="10438" y="10120"/>
                    <a:pt x="10459" y="10141"/>
                  </a:cubicBezTo>
                  <a:cubicBezTo>
                    <a:pt x="9957" y="10120"/>
                    <a:pt x="9496" y="10036"/>
                    <a:pt x="9057" y="9889"/>
                  </a:cubicBezTo>
                  <a:cubicBezTo>
                    <a:pt x="9413" y="9827"/>
                    <a:pt x="9768" y="9764"/>
                    <a:pt x="10145" y="9659"/>
                  </a:cubicBezTo>
                  <a:close/>
                  <a:moveTo>
                    <a:pt x="17024" y="0"/>
                  </a:moveTo>
                  <a:cubicBezTo>
                    <a:pt x="16996" y="0"/>
                    <a:pt x="16966" y="22"/>
                    <a:pt x="16966" y="55"/>
                  </a:cubicBezTo>
                  <a:lnTo>
                    <a:pt x="16966" y="2022"/>
                  </a:lnTo>
                  <a:cubicBezTo>
                    <a:pt x="16715" y="2880"/>
                    <a:pt x="16317" y="3654"/>
                    <a:pt x="15815" y="4366"/>
                  </a:cubicBezTo>
                  <a:cubicBezTo>
                    <a:pt x="16087" y="3319"/>
                    <a:pt x="16171" y="2252"/>
                    <a:pt x="16171" y="1143"/>
                  </a:cubicBezTo>
                  <a:cubicBezTo>
                    <a:pt x="16171" y="1094"/>
                    <a:pt x="16138" y="1073"/>
                    <a:pt x="16104" y="1073"/>
                  </a:cubicBezTo>
                  <a:cubicBezTo>
                    <a:pt x="16065" y="1073"/>
                    <a:pt x="16024" y="1099"/>
                    <a:pt x="16024" y="1143"/>
                  </a:cubicBezTo>
                  <a:cubicBezTo>
                    <a:pt x="16003" y="2378"/>
                    <a:pt x="15857" y="3550"/>
                    <a:pt x="15585" y="4700"/>
                  </a:cubicBezTo>
                  <a:cubicBezTo>
                    <a:pt x="14811" y="5747"/>
                    <a:pt x="13827" y="6646"/>
                    <a:pt x="12781" y="7483"/>
                  </a:cubicBezTo>
                  <a:cubicBezTo>
                    <a:pt x="12614" y="7420"/>
                    <a:pt x="12426" y="7358"/>
                    <a:pt x="12216" y="7295"/>
                  </a:cubicBezTo>
                  <a:cubicBezTo>
                    <a:pt x="12211" y="7293"/>
                    <a:pt x="12205" y="7292"/>
                    <a:pt x="12200" y="7292"/>
                  </a:cubicBezTo>
                  <a:cubicBezTo>
                    <a:pt x="12150" y="7292"/>
                    <a:pt x="12138" y="7379"/>
                    <a:pt x="12195" y="7379"/>
                  </a:cubicBezTo>
                  <a:cubicBezTo>
                    <a:pt x="12342" y="7420"/>
                    <a:pt x="12509" y="7504"/>
                    <a:pt x="12656" y="7567"/>
                  </a:cubicBezTo>
                  <a:cubicBezTo>
                    <a:pt x="12405" y="7776"/>
                    <a:pt x="12133" y="7985"/>
                    <a:pt x="11840" y="8195"/>
                  </a:cubicBezTo>
                  <a:cubicBezTo>
                    <a:pt x="11786" y="8231"/>
                    <a:pt x="11825" y="8329"/>
                    <a:pt x="11890" y="8329"/>
                  </a:cubicBezTo>
                  <a:cubicBezTo>
                    <a:pt x="11900" y="8329"/>
                    <a:pt x="11912" y="8326"/>
                    <a:pt x="11923" y="8320"/>
                  </a:cubicBezTo>
                  <a:cubicBezTo>
                    <a:pt x="12216" y="8111"/>
                    <a:pt x="12509" y="7881"/>
                    <a:pt x="12823" y="7630"/>
                  </a:cubicBezTo>
                  <a:lnTo>
                    <a:pt x="13514" y="7944"/>
                  </a:lnTo>
                  <a:cubicBezTo>
                    <a:pt x="13074" y="8216"/>
                    <a:pt x="12635" y="8446"/>
                    <a:pt x="12154" y="8655"/>
                  </a:cubicBezTo>
                  <a:cubicBezTo>
                    <a:pt x="11714" y="8425"/>
                    <a:pt x="11296" y="8153"/>
                    <a:pt x="10794" y="8027"/>
                  </a:cubicBezTo>
                  <a:cubicBezTo>
                    <a:pt x="10752" y="8027"/>
                    <a:pt x="10731" y="8111"/>
                    <a:pt x="10773" y="8111"/>
                  </a:cubicBezTo>
                  <a:cubicBezTo>
                    <a:pt x="11128" y="8237"/>
                    <a:pt x="11505" y="8509"/>
                    <a:pt x="11902" y="8760"/>
                  </a:cubicBezTo>
                  <a:cubicBezTo>
                    <a:pt x="11630" y="8864"/>
                    <a:pt x="11379" y="8969"/>
                    <a:pt x="11086" y="9073"/>
                  </a:cubicBezTo>
                  <a:cubicBezTo>
                    <a:pt x="10542" y="8864"/>
                    <a:pt x="10019" y="8592"/>
                    <a:pt x="9559" y="8216"/>
                  </a:cubicBezTo>
                  <a:cubicBezTo>
                    <a:pt x="9554" y="8206"/>
                    <a:pt x="9548" y="8202"/>
                    <a:pt x="9541" y="8202"/>
                  </a:cubicBezTo>
                  <a:cubicBezTo>
                    <a:pt x="9522" y="8202"/>
                    <a:pt x="9501" y="8242"/>
                    <a:pt x="9517" y="8257"/>
                  </a:cubicBezTo>
                  <a:cubicBezTo>
                    <a:pt x="9873" y="8634"/>
                    <a:pt x="10291" y="8948"/>
                    <a:pt x="10773" y="9199"/>
                  </a:cubicBezTo>
                  <a:cubicBezTo>
                    <a:pt x="10542" y="9283"/>
                    <a:pt x="10291" y="9366"/>
                    <a:pt x="10061" y="9408"/>
                  </a:cubicBezTo>
                  <a:cubicBezTo>
                    <a:pt x="9538" y="9199"/>
                    <a:pt x="9015" y="8948"/>
                    <a:pt x="8450" y="8822"/>
                  </a:cubicBezTo>
                  <a:cubicBezTo>
                    <a:pt x="8387" y="8822"/>
                    <a:pt x="8387" y="8885"/>
                    <a:pt x="8408" y="8885"/>
                  </a:cubicBezTo>
                  <a:cubicBezTo>
                    <a:pt x="8827" y="9032"/>
                    <a:pt x="9287" y="9262"/>
                    <a:pt x="9726" y="9492"/>
                  </a:cubicBezTo>
                  <a:cubicBezTo>
                    <a:pt x="9350" y="9597"/>
                    <a:pt x="8973" y="9680"/>
                    <a:pt x="8576" y="9764"/>
                  </a:cubicBezTo>
                  <a:cubicBezTo>
                    <a:pt x="8136" y="9555"/>
                    <a:pt x="7718" y="9262"/>
                    <a:pt x="7341" y="8843"/>
                  </a:cubicBezTo>
                  <a:cubicBezTo>
                    <a:pt x="7328" y="8824"/>
                    <a:pt x="7312" y="8817"/>
                    <a:pt x="7296" y="8817"/>
                  </a:cubicBezTo>
                  <a:cubicBezTo>
                    <a:pt x="7260" y="8817"/>
                    <a:pt x="7228" y="8856"/>
                    <a:pt x="7257" y="8885"/>
                  </a:cubicBezTo>
                  <a:cubicBezTo>
                    <a:pt x="7529" y="9262"/>
                    <a:pt x="7843" y="9576"/>
                    <a:pt x="8178" y="9806"/>
                  </a:cubicBezTo>
                  <a:cubicBezTo>
                    <a:pt x="8053" y="9827"/>
                    <a:pt x="7927" y="9869"/>
                    <a:pt x="7822" y="9889"/>
                  </a:cubicBezTo>
                  <a:cubicBezTo>
                    <a:pt x="7404" y="9680"/>
                    <a:pt x="6985" y="9471"/>
                    <a:pt x="6567" y="9304"/>
                  </a:cubicBezTo>
                  <a:cubicBezTo>
                    <a:pt x="6560" y="9301"/>
                    <a:pt x="6553" y="9300"/>
                    <a:pt x="6548" y="9300"/>
                  </a:cubicBezTo>
                  <a:cubicBezTo>
                    <a:pt x="6500" y="9300"/>
                    <a:pt x="6488" y="9366"/>
                    <a:pt x="6525" y="9366"/>
                  </a:cubicBezTo>
                  <a:cubicBezTo>
                    <a:pt x="6881" y="9513"/>
                    <a:pt x="7216" y="9701"/>
                    <a:pt x="7550" y="9910"/>
                  </a:cubicBezTo>
                  <a:cubicBezTo>
                    <a:pt x="6944" y="9994"/>
                    <a:pt x="6379" y="10036"/>
                    <a:pt x="5772" y="10078"/>
                  </a:cubicBezTo>
                  <a:cubicBezTo>
                    <a:pt x="5667" y="10078"/>
                    <a:pt x="5563" y="10036"/>
                    <a:pt x="5458" y="10036"/>
                  </a:cubicBezTo>
                  <a:cubicBezTo>
                    <a:pt x="4893" y="9722"/>
                    <a:pt x="4370" y="9345"/>
                    <a:pt x="3784" y="8969"/>
                  </a:cubicBezTo>
                  <a:cubicBezTo>
                    <a:pt x="3777" y="8965"/>
                    <a:pt x="3769" y="8963"/>
                    <a:pt x="3761" y="8963"/>
                  </a:cubicBezTo>
                  <a:cubicBezTo>
                    <a:pt x="3724" y="8963"/>
                    <a:pt x="3691" y="9001"/>
                    <a:pt x="3742" y="9053"/>
                  </a:cubicBezTo>
                  <a:cubicBezTo>
                    <a:pt x="4077" y="9304"/>
                    <a:pt x="4475" y="9659"/>
                    <a:pt x="4914" y="9994"/>
                  </a:cubicBezTo>
                  <a:cubicBezTo>
                    <a:pt x="4161" y="9889"/>
                    <a:pt x="3387" y="9764"/>
                    <a:pt x="2696" y="9555"/>
                  </a:cubicBezTo>
                  <a:cubicBezTo>
                    <a:pt x="2424" y="9304"/>
                    <a:pt x="2194" y="9073"/>
                    <a:pt x="1922" y="8843"/>
                  </a:cubicBezTo>
                  <a:cubicBezTo>
                    <a:pt x="1918" y="8839"/>
                    <a:pt x="1913" y="8838"/>
                    <a:pt x="1908" y="8838"/>
                  </a:cubicBezTo>
                  <a:cubicBezTo>
                    <a:pt x="1887" y="8838"/>
                    <a:pt x="1863" y="8868"/>
                    <a:pt x="1880" y="8885"/>
                  </a:cubicBezTo>
                  <a:cubicBezTo>
                    <a:pt x="2027" y="9073"/>
                    <a:pt x="2215" y="9262"/>
                    <a:pt x="2403" y="9450"/>
                  </a:cubicBezTo>
                  <a:cubicBezTo>
                    <a:pt x="1880" y="9262"/>
                    <a:pt x="1357" y="9053"/>
                    <a:pt x="834" y="8781"/>
                  </a:cubicBezTo>
                  <a:cubicBezTo>
                    <a:pt x="604" y="8529"/>
                    <a:pt x="353" y="8257"/>
                    <a:pt x="81" y="8048"/>
                  </a:cubicBezTo>
                  <a:cubicBezTo>
                    <a:pt x="69" y="8043"/>
                    <a:pt x="60" y="8040"/>
                    <a:pt x="51" y="8040"/>
                  </a:cubicBezTo>
                  <a:cubicBezTo>
                    <a:pt x="29" y="8040"/>
                    <a:pt x="18" y="8059"/>
                    <a:pt x="18" y="8090"/>
                  </a:cubicBezTo>
                  <a:cubicBezTo>
                    <a:pt x="122" y="8216"/>
                    <a:pt x="206" y="8341"/>
                    <a:pt x="311" y="8509"/>
                  </a:cubicBezTo>
                  <a:cubicBezTo>
                    <a:pt x="227" y="8446"/>
                    <a:pt x="143" y="8404"/>
                    <a:pt x="39" y="8341"/>
                  </a:cubicBezTo>
                  <a:cubicBezTo>
                    <a:pt x="35" y="8337"/>
                    <a:pt x="31" y="8336"/>
                    <a:pt x="28" y="8336"/>
                  </a:cubicBezTo>
                  <a:cubicBezTo>
                    <a:pt x="12" y="8336"/>
                    <a:pt x="1" y="8370"/>
                    <a:pt x="18" y="8404"/>
                  </a:cubicBezTo>
                  <a:cubicBezTo>
                    <a:pt x="185" y="8529"/>
                    <a:pt x="332" y="8634"/>
                    <a:pt x="499" y="8760"/>
                  </a:cubicBezTo>
                  <a:cubicBezTo>
                    <a:pt x="1190" y="9785"/>
                    <a:pt x="2110" y="10915"/>
                    <a:pt x="3324" y="10936"/>
                  </a:cubicBezTo>
                  <a:cubicBezTo>
                    <a:pt x="3387" y="10936"/>
                    <a:pt x="3387" y="10831"/>
                    <a:pt x="3345" y="10810"/>
                  </a:cubicBezTo>
                  <a:cubicBezTo>
                    <a:pt x="2654" y="10496"/>
                    <a:pt x="2068" y="10141"/>
                    <a:pt x="1545" y="9597"/>
                  </a:cubicBezTo>
                  <a:cubicBezTo>
                    <a:pt x="1399" y="9471"/>
                    <a:pt x="1273" y="9345"/>
                    <a:pt x="1169" y="9178"/>
                  </a:cubicBezTo>
                  <a:lnTo>
                    <a:pt x="1169" y="9178"/>
                  </a:lnTo>
                  <a:cubicBezTo>
                    <a:pt x="1692" y="9471"/>
                    <a:pt x="2236" y="9701"/>
                    <a:pt x="2822" y="9869"/>
                  </a:cubicBezTo>
                  <a:cubicBezTo>
                    <a:pt x="3535" y="10582"/>
                    <a:pt x="4380" y="11277"/>
                    <a:pt x="5357" y="11277"/>
                  </a:cubicBezTo>
                  <a:cubicBezTo>
                    <a:pt x="5411" y="11277"/>
                    <a:pt x="5466" y="11275"/>
                    <a:pt x="5521" y="11270"/>
                  </a:cubicBezTo>
                  <a:cubicBezTo>
                    <a:pt x="5584" y="11270"/>
                    <a:pt x="5625" y="11145"/>
                    <a:pt x="5542" y="11124"/>
                  </a:cubicBezTo>
                  <a:cubicBezTo>
                    <a:pt x="4788" y="10852"/>
                    <a:pt x="4119" y="10664"/>
                    <a:pt x="3470" y="10161"/>
                  </a:cubicBezTo>
                  <a:cubicBezTo>
                    <a:pt x="3387" y="10120"/>
                    <a:pt x="3324" y="10036"/>
                    <a:pt x="3240" y="9994"/>
                  </a:cubicBezTo>
                  <a:lnTo>
                    <a:pt x="3240" y="9994"/>
                  </a:lnTo>
                  <a:cubicBezTo>
                    <a:pt x="3951" y="10161"/>
                    <a:pt x="4642" y="10245"/>
                    <a:pt x="5374" y="10308"/>
                  </a:cubicBezTo>
                  <a:cubicBezTo>
                    <a:pt x="5926" y="10686"/>
                    <a:pt x="6519" y="10973"/>
                    <a:pt x="7110" y="10973"/>
                  </a:cubicBezTo>
                  <a:cubicBezTo>
                    <a:pt x="7370" y="10973"/>
                    <a:pt x="7629" y="10917"/>
                    <a:pt x="7885" y="10789"/>
                  </a:cubicBezTo>
                  <a:cubicBezTo>
                    <a:pt x="7962" y="10751"/>
                    <a:pt x="7968" y="10640"/>
                    <a:pt x="7886" y="10640"/>
                  </a:cubicBezTo>
                  <a:cubicBezTo>
                    <a:pt x="7879" y="10640"/>
                    <a:pt x="7872" y="10641"/>
                    <a:pt x="7864" y="10643"/>
                  </a:cubicBezTo>
                  <a:cubicBezTo>
                    <a:pt x="7810" y="10644"/>
                    <a:pt x="7757" y="10645"/>
                    <a:pt x="7703" y="10645"/>
                  </a:cubicBezTo>
                  <a:cubicBezTo>
                    <a:pt x="7118" y="10645"/>
                    <a:pt x="6586" y="10540"/>
                    <a:pt x="6107" y="10329"/>
                  </a:cubicBezTo>
                  <a:cubicBezTo>
                    <a:pt x="6504" y="10329"/>
                    <a:pt x="6881" y="10329"/>
                    <a:pt x="7257" y="10308"/>
                  </a:cubicBezTo>
                  <a:cubicBezTo>
                    <a:pt x="7341" y="10308"/>
                    <a:pt x="7341" y="10203"/>
                    <a:pt x="7257" y="10161"/>
                  </a:cubicBezTo>
                  <a:cubicBezTo>
                    <a:pt x="6902" y="10141"/>
                    <a:pt x="6525" y="10120"/>
                    <a:pt x="6190" y="10099"/>
                  </a:cubicBezTo>
                  <a:cubicBezTo>
                    <a:pt x="6734" y="10099"/>
                    <a:pt x="7320" y="10057"/>
                    <a:pt x="7864" y="10015"/>
                  </a:cubicBezTo>
                  <a:cubicBezTo>
                    <a:pt x="8481" y="10385"/>
                    <a:pt x="9133" y="10721"/>
                    <a:pt x="9810" y="10721"/>
                  </a:cubicBezTo>
                  <a:cubicBezTo>
                    <a:pt x="10051" y="10721"/>
                    <a:pt x="10295" y="10679"/>
                    <a:pt x="10542" y="10580"/>
                  </a:cubicBezTo>
                  <a:cubicBezTo>
                    <a:pt x="10584" y="10559"/>
                    <a:pt x="10584" y="10454"/>
                    <a:pt x="10501" y="10454"/>
                  </a:cubicBezTo>
                  <a:cubicBezTo>
                    <a:pt x="10349" y="10477"/>
                    <a:pt x="10201" y="10487"/>
                    <a:pt x="10056" y="10487"/>
                  </a:cubicBezTo>
                  <a:cubicBezTo>
                    <a:pt x="9384" y="10487"/>
                    <a:pt x="8784" y="10262"/>
                    <a:pt x="8199" y="9952"/>
                  </a:cubicBezTo>
                  <a:cubicBezTo>
                    <a:pt x="8304" y="9931"/>
                    <a:pt x="8450" y="9931"/>
                    <a:pt x="8555" y="9910"/>
                  </a:cubicBezTo>
                  <a:cubicBezTo>
                    <a:pt x="9018" y="10185"/>
                    <a:pt x="9551" y="10340"/>
                    <a:pt x="10106" y="10340"/>
                  </a:cubicBezTo>
                  <a:cubicBezTo>
                    <a:pt x="10353" y="10340"/>
                    <a:pt x="10605" y="10310"/>
                    <a:pt x="10856" y="10245"/>
                  </a:cubicBezTo>
                  <a:cubicBezTo>
                    <a:pt x="10919" y="10224"/>
                    <a:pt x="10898" y="10120"/>
                    <a:pt x="10814" y="10120"/>
                  </a:cubicBezTo>
                  <a:cubicBezTo>
                    <a:pt x="10752" y="10120"/>
                    <a:pt x="10668" y="10120"/>
                    <a:pt x="10584" y="10099"/>
                  </a:cubicBezTo>
                  <a:cubicBezTo>
                    <a:pt x="10794" y="10057"/>
                    <a:pt x="11003" y="10015"/>
                    <a:pt x="11191" y="9952"/>
                  </a:cubicBezTo>
                  <a:cubicBezTo>
                    <a:pt x="11345" y="9983"/>
                    <a:pt x="11500" y="10001"/>
                    <a:pt x="11653" y="10001"/>
                  </a:cubicBezTo>
                  <a:cubicBezTo>
                    <a:pt x="12021" y="10001"/>
                    <a:pt x="12385" y="9898"/>
                    <a:pt x="12739" y="9617"/>
                  </a:cubicBezTo>
                  <a:cubicBezTo>
                    <a:pt x="12794" y="9581"/>
                    <a:pt x="12769" y="9464"/>
                    <a:pt x="12691" y="9464"/>
                  </a:cubicBezTo>
                  <a:cubicBezTo>
                    <a:pt x="12680" y="9464"/>
                    <a:pt x="12669" y="9466"/>
                    <a:pt x="12656" y="9471"/>
                  </a:cubicBezTo>
                  <a:cubicBezTo>
                    <a:pt x="12635" y="9471"/>
                    <a:pt x="12593" y="9471"/>
                    <a:pt x="12593" y="9429"/>
                  </a:cubicBezTo>
                  <a:cubicBezTo>
                    <a:pt x="12739" y="9387"/>
                    <a:pt x="12865" y="9304"/>
                    <a:pt x="12970" y="9262"/>
                  </a:cubicBezTo>
                  <a:cubicBezTo>
                    <a:pt x="13161" y="9326"/>
                    <a:pt x="13350" y="9365"/>
                    <a:pt x="13538" y="9365"/>
                  </a:cubicBezTo>
                  <a:cubicBezTo>
                    <a:pt x="13842" y="9365"/>
                    <a:pt x="14145" y="9261"/>
                    <a:pt x="14455" y="8990"/>
                  </a:cubicBezTo>
                  <a:cubicBezTo>
                    <a:pt x="14476" y="8969"/>
                    <a:pt x="14476" y="8948"/>
                    <a:pt x="14476" y="8885"/>
                  </a:cubicBezTo>
                  <a:cubicBezTo>
                    <a:pt x="14832" y="8760"/>
                    <a:pt x="15167" y="8571"/>
                    <a:pt x="15459" y="8362"/>
                  </a:cubicBezTo>
                  <a:cubicBezTo>
                    <a:pt x="15815" y="8362"/>
                    <a:pt x="16213" y="8257"/>
                    <a:pt x="16610" y="8048"/>
                  </a:cubicBezTo>
                  <a:cubicBezTo>
                    <a:pt x="16667" y="8010"/>
                    <a:pt x="16620" y="7920"/>
                    <a:pt x="16548" y="7920"/>
                  </a:cubicBezTo>
                  <a:cubicBezTo>
                    <a:pt x="16541" y="7920"/>
                    <a:pt x="16534" y="7921"/>
                    <a:pt x="16527" y="7923"/>
                  </a:cubicBezTo>
                  <a:cubicBezTo>
                    <a:pt x="16296" y="7965"/>
                    <a:pt x="16087" y="8027"/>
                    <a:pt x="15836" y="8048"/>
                  </a:cubicBezTo>
                  <a:cubicBezTo>
                    <a:pt x="15920" y="8006"/>
                    <a:pt x="15983" y="7923"/>
                    <a:pt x="16045" y="7860"/>
                  </a:cubicBezTo>
                  <a:cubicBezTo>
                    <a:pt x="16045" y="7881"/>
                    <a:pt x="16056" y="7891"/>
                    <a:pt x="16069" y="7891"/>
                  </a:cubicBezTo>
                  <a:cubicBezTo>
                    <a:pt x="16082" y="7891"/>
                    <a:pt x="16098" y="7881"/>
                    <a:pt x="16108" y="7860"/>
                  </a:cubicBezTo>
                  <a:cubicBezTo>
                    <a:pt x="16401" y="7609"/>
                    <a:pt x="16652" y="7337"/>
                    <a:pt x="16882" y="7086"/>
                  </a:cubicBezTo>
                  <a:cubicBezTo>
                    <a:pt x="16939" y="7089"/>
                    <a:pt x="16995" y="7091"/>
                    <a:pt x="17049" y="7091"/>
                  </a:cubicBezTo>
                  <a:cubicBezTo>
                    <a:pt x="17354" y="7091"/>
                    <a:pt x="17620" y="7036"/>
                    <a:pt x="17887" y="6876"/>
                  </a:cubicBezTo>
                  <a:lnTo>
                    <a:pt x="17887" y="6876"/>
                  </a:lnTo>
                  <a:cubicBezTo>
                    <a:pt x="17803" y="7023"/>
                    <a:pt x="17698" y="7211"/>
                    <a:pt x="17594" y="7379"/>
                  </a:cubicBezTo>
                  <a:cubicBezTo>
                    <a:pt x="17577" y="7396"/>
                    <a:pt x="17601" y="7426"/>
                    <a:pt x="17633" y="7426"/>
                  </a:cubicBezTo>
                  <a:cubicBezTo>
                    <a:pt x="17640" y="7426"/>
                    <a:pt x="17648" y="7424"/>
                    <a:pt x="17656" y="7420"/>
                  </a:cubicBezTo>
                  <a:cubicBezTo>
                    <a:pt x="17824" y="7190"/>
                    <a:pt x="17991" y="6960"/>
                    <a:pt x="18138" y="6688"/>
                  </a:cubicBezTo>
                  <a:lnTo>
                    <a:pt x="18305" y="6542"/>
                  </a:lnTo>
                  <a:cubicBezTo>
                    <a:pt x="18326" y="6500"/>
                    <a:pt x="18326" y="6458"/>
                    <a:pt x="18284" y="6437"/>
                  </a:cubicBezTo>
                  <a:cubicBezTo>
                    <a:pt x="18452" y="6060"/>
                    <a:pt x="18598" y="5705"/>
                    <a:pt x="18703" y="5307"/>
                  </a:cubicBezTo>
                  <a:cubicBezTo>
                    <a:pt x="18933" y="5307"/>
                    <a:pt x="19142" y="5244"/>
                    <a:pt x="19372" y="5140"/>
                  </a:cubicBezTo>
                  <a:cubicBezTo>
                    <a:pt x="19469" y="5101"/>
                    <a:pt x="19440" y="4991"/>
                    <a:pt x="19370" y="4991"/>
                  </a:cubicBezTo>
                  <a:cubicBezTo>
                    <a:pt x="19364" y="4991"/>
                    <a:pt x="19358" y="4992"/>
                    <a:pt x="19351" y="4993"/>
                  </a:cubicBezTo>
                  <a:lnTo>
                    <a:pt x="18807" y="4993"/>
                  </a:lnTo>
                  <a:cubicBezTo>
                    <a:pt x="18870" y="4680"/>
                    <a:pt x="18933" y="4345"/>
                    <a:pt x="18954" y="4031"/>
                  </a:cubicBezTo>
                  <a:cubicBezTo>
                    <a:pt x="19121" y="4135"/>
                    <a:pt x="19288" y="4198"/>
                    <a:pt x="19498" y="4261"/>
                  </a:cubicBezTo>
                  <a:cubicBezTo>
                    <a:pt x="19509" y="4264"/>
                    <a:pt x="19520" y="4265"/>
                    <a:pt x="19530" y="4265"/>
                  </a:cubicBezTo>
                  <a:cubicBezTo>
                    <a:pt x="19601" y="4265"/>
                    <a:pt x="19660" y="4208"/>
                    <a:pt x="19623" y="4135"/>
                  </a:cubicBezTo>
                  <a:cubicBezTo>
                    <a:pt x="19456" y="3926"/>
                    <a:pt x="19247" y="3738"/>
                    <a:pt x="19016" y="3612"/>
                  </a:cubicBezTo>
                  <a:cubicBezTo>
                    <a:pt x="19016" y="3382"/>
                    <a:pt x="19037" y="3110"/>
                    <a:pt x="19016" y="2880"/>
                  </a:cubicBezTo>
                  <a:lnTo>
                    <a:pt x="19016" y="2880"/>
                  </a:lnTo>
                  <a:cubicBezTo>
                    <a:pt x="19024" y="2888"/>
                    <a:pt x="19034" y="2891"/>
                    <a:pt x="19045" y="2891"/>
                  </a:cubicBezTo>
                  <a:cubicBezTo>
                    <a:pt x="19093" y="2891"/>
                    <a:pt x="19159" y="2826"/>
                    <a:pt x="19142" y="2775"/>
                  </a:cubicBezTo>
                  <a:cubicBezTo>
                    <a:pt x="19037" y="2336"/>
                    <a:pt x="18786" y="1959"/>
                    <a:pt x="18577" y="1562"/>
                  </a:cubicBezTo>
                  <a:cubicBezTo>
                    <a:pt x="18326" y="1143"/>
                    <a:pt x="18075" y="725"/>
                    <a:pt x="17698" y="453"/>
                  </a:cubicBezTo>
                  <a:cubicBezTo>
                    <a:pt x="17689" y="443"/>
                    <a:pt x="17678" y="439"/>
                    <a:pt x="17667" y="439"/>
                  </a:cubicBezTo>
                  <a:cubicBezTo>
                    <a:pt x="17633" y="439"/>
                    <a:pt x="17603" y="484"/>
                    <a:pt x="17636" y="516"/>
                  </a:cubicBezTo>
                  <a:cubicBezTo>
                    <a:pt x="17908" y="934"/>
                    <a:pt x="18180" y="1394"/>
                    <a:pt x="18389" y="1834"/>
                  </a:cubicBezTo>
                  <a:cubicBezTo>
                    <a:pt x="18514" y="2085"/>
                    <a:pt x="18619" y="2378"/>
                    <a:pt x="18786" y="2608"/>
                  </a:cubicBezTo>
                  <a:lnTo>
                    <a:pt x="18619" y="3403"/>
                  </a:lnTo>
                  <a:cubicBezTo>
                    <a:pt x="18598" y="3361"/>
                    <a:pt x="18577" y="3361"/>
                    <a:pt x="18535" y="3340"/>
                  </a:cubicBezTo>
                  <a:cubicBezTo>
                    <a:pt x="18514" y="3319"/>
                    <a:pt x="18472" y="3319"/>
                    <a:pt x="18431" y="3299"/>
                  </a:cubicBezTo>
                  <a:cubicBezTo>
                    <a:pt x="18431" y="2462"/>
                    <a:pt x="18221" y="1646"/>
                    <a:pt x="17845" y="913"/>
                  </a:cubicBezTo>
                  <a:cubicBezTo>
                    <a:pt x="17833" y="902"/>
                    <a:pt x="17820" y="896"/>
                    <a:pt x="17807" y="896"/>
                  </a:cubicBezTo>
                  <a:cubicBezTo>
                    <a:pt x="17774" y="896"/>
                    <a:pt x="17746" y="931"/>
                    <a:pt x="17761" y="976"/>
                  </a:cubicBezTo>
                  <a:cubicBezTo>
                    <a:pt x="17949" y="1541"/>
                    <a:pt x="18075" y="2106"/>
                    <a:pt x="18159" y="2692"/>
                  </a:cubicBezTo>
                  <a:cubicBezTo>
                    <a:pt x="18140" y="2687"/>
                    <a:pt x="18121" y="2684"/>
                    <a:pt x="18103" y="2684"/>
                  </a:cubicBezTo>
                  <a:cubicBezTo>
                    <a:pt x="18042" y="2684"/>
                    <a:pt x="17991" y="2715"/>
                    <a:pt x="17991" y="2796"/>
                  </a:cubicBezTo>
                  <a:cubicBezTo>
                    <a:pt x="17991" y="2901"/>
                    <a:pt x="17970" y="2985"/>
                    <a:pt x="17970" y="3089"/>
                  </a:cubicBezTo>
                  <a:cubicBezTo>
                    <a:pt x="17887" y="3068"/>
                    <a:pt x="17803" y="3027"/>
                    <a:pt x="17698" y="3006"/>
                  </a:cubicBezTo>
                  <a:lnTo>
                    <a:pt x="17698" y="2985"/>
                  </a:lnTo>
                  <a:cubicBezTo>
                    <a:pt x="17636" y="2148"/>
                    <a:pt x="17573" y="1311"/>
                    <a:pt x="17364" y="495"/>
                  </a:cubicBezTo>
                  <a:cubicBezTo>
                    <a:pt x="17364" y="479"/>
                    <a:pt x="17351" y="472"/>
                    <a:pt x="17336" y="472"/>
                  </a:cubicBezTo>
                  <a:cubicBezTo>
                    <a:pt x="17312" y="472"/>
                    <a:pt x="17280" y="490"/>
                    <a:pt x="17280" y="516"/>
                  </a:cubicBezTo>
                  <a:cubicBezTo>
                    <a:pt x="17426" y="1353"/>
                    <a:pt x="17384" y="2190"/>
                    <a:pt x="17573" y="3006"/>
                  </a:cubicBezTo>
                  <a:cubicBezTo>
                    <a:pt x="17489" y="2985"/>
                    <a:pt x="17384" y="2985"/>
                    <a:pt x="17322" y="2985"/>
                  </a:cubicBezTo>
                  <a:cubicBezTo>
                    <a:pt x="17343" y="1980"/>
                    <a:pt x="17259" y="1018"/>
                    <a:pt x="17071" y="55"/>
                  </a:cubicBezTo>
                  <a:cubicBezTo>
                    <a:pt x="17071" y="16"/>
                    <a:pt x="17048" y="0"/>
                    <a:pt x="170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4949550" y="2911100"/>
              <a:ext cx="43425" cy="83225"/>
            </a:xfrm>
            <a:custGeom>
              <a:rect b="b" l="l" r="r" t="t"/>
              <a:pathLst>
                <a:path extrusionOk="0" h="3329" w="1737">
                  <a:moveTo>
                    <a:pt x="1737" y="1"/>
                  </a:moveTo>
                  <a:lnTo>
                    <a:pt x="1737" y="1"/>
                  </a:lnTo>
                  <a:cubicBezTo>
                    <a:pt x="1726" y="30"/>
                    <a:pt x="1706" y="87"/>
                    <a:pt x="1680" y="165"/>
                  </a:cubicBezTo>
                  <a:lnTo>
                    <a:pt x="1680" y="165"/>
                  </a:lnTo>
                  <a:cubicBezTo>
                    <a:pt x="1708" y="90"/>
                    <a:pt x="1728" y="33"/>
                    <a:pt x="1737" y="1"/>
                  </a:cubicBezTo>
                  <a:close/>
                  <a:moveTo>
                    <a:pt x="1680" y="165"/>
                  </a:moveTo>
                  <a:lnTo>
                    <a:pt x="1680" y="165"/>
                  </a:lnTo>
                  <a:cubicBezTo>
                    <a:pt x="1453" y="770"/>
                    <a:pt x="677" y="2581"/>
                    <a:pt x="398" y="2637"/>
                  </a:cubicBezTo>
                  <a:cubicBezTo>
                    <a:pt x="753" y="1800"/>
                    <a:pt x="1109" y="963"/>
                    <a:pt x="1611" y="189"/>
                  </a:cubicBezTo>
                  <a:lnTo>
                    <a:pt x="1611" y="189"/>
                  </a:lnTo>
                  <a:cubicBezTo>
                    <a:pt x="1235" y="733"/>
                    <a:pt x="921" y="1277"/>
                    <a:pt x="628" y="1863"/>
                  </a:cubicBezTo>
                  <a:cubicBezTo>
                    <a:pt x="489" y="2180"/>
                    <a:pt x="331" y="2498"/>
                    <a:pt x="190" y="2798"/>
                  </a:cubicBezTo>
                  <a:lnTo>
                    <a:pt x="190" y="2798"/>
                  </a:lnTo>
                  <a:cubicBezTo>
                    <a:pt x="261" y="2629"/>
                    <a:pt x="349" y="2420"/>
                    <a:pt x="377" y="2365"/>
                  </a:cubicBezTo>
                  <a:cubicBezTo>
                    <a:pt x="377" y="2323"/>
                    <a:pt x="335" y="2323"/>
                    <a:pt x="335" y="2323"/>
                  </a:cubicBezTo>
                  <a:cubicBezTo>
                    <a:pt x="167" y="2637"/>
                    <a:pt x="21" y="2909"/>
                    <a:pt x="0" y="3265"/>
                  </a:cubicBezTo>
                  <a:cubicBezTo>
                    <a:pt x="0" y="3305"/>
                    <a:pt x="35" y="3328"/>
                    <a:pt x="65" y="3328"/>
                  </a:cubicBezTo>
                  <a:cubicBezTo>
                    <a:pt x="82" y="3328"/>
                    <a:pt x="97" y="3321"/>
                    <a:pt x="105" y="3307"/>
                  </a:cubicBezTo>
                  <a:cubicBezTo>
                    <a:pt x="209" y="3097"/>
                    <a:pt x="314" y="2909"/>
                    <a:pt x="398" y="2700"/>
                  </a:cubicBezTo>
                  <a:cubicBezTo>
                    <a:pt x="415" y="2709"/>
                    <a:pt x="433" y="2714"/>
                    <a:pt x="452" y="2714"/>
                  </a:cubicBezTo>
                  <a:cubicBezTo>
                    <a:pt x="834" y="2714"/>
                    <a:pt x="1471" y="781"/>
                    <a:pt x="1680" y="1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4979350" y="2887350"/>
              <a:ext cx="37900" cy="98700"/>
            </a:xfrm>
            <a:custGeom>
              <a:rect b="b" l="l" r="r" t="t"/>
              <a:pathLst>
                <a:path extrusionOk="0" h="3948" w="1516">
                  <a:moveTo>
                    <a:pt x="1487" y="0"/>
                  </a:moveTo>
                  <a:cubicBezTo>
                    <a:pt x="1479" y="0"/>
                    <a:pt x="1472" y="3"/>
                    <a:pt x="1465" y="9"/>
                  </a:cubicBezTo>
                  <a:cubicBezTo>
                    <a:pt x="838" y="1076"/>
                    <a:pt x="1" y="2436"/>
                    <a:pt x="22" y="3754"/>
                  </a:cubicBezTo>
                  <a:lnTo>
                    <a:pt x="22" y="3775"/>
                  </a:lnTo>
                  <a:lnTo>
                    <a:pt x="22" y="3901"/>
                  </a:lnTo>
                  <a:cubicBezTo>
                    <a:pt x="22" y="3932"/>
                    <a:pt x="48" y="3948"/>
                    <a:pt x="74" y="3948"/>
                  </a:cubicBezTo>
                  <a:cubicBezTo>
                    <a:pt x="100" y="3948"/>
                    <a:pt x="126" y="3932"/>
                    <a:pt x="126" y="3901"/>
                  </a:cubicBezTo>
                  <a:lnTo>
                    <a:pt x="252" y="3462"/>
                  </a:lnTo>
                  <a:cubicBezTo>
                    <a:pt x="267" y="3447"/>
                    <a:pt x="250" y="3432"/>
                    <a:pt x="224" y="3432"/>
                  </a:cubicBezTo>
                  <a:cubicBezTo>
                    <a:pt x="214" y="3432"/>
                    <a:pt x="201" y="3434"/>
                    <a:pt x="189" y="3441"/>
                  </a:cubicBezTo>
                  <a:cubicBezTo>
                    <a:pt x="273" y="3043"/>
                    <a:pt x="336" y="2687"/>
                    <a:pt x="461" y="2311"/>
                  </a:cubicBezTo>
                  <a:cubicBezTo>
                    <a:pt x="712" y="1537"/>
                    <a:pt x="1089" y="762"/>
                    <a:pt x="1486" y="30"/>
                  </a:cubicBezTo>
                  <a:cubicBezTo>
                    <a:pt x="1516" y="15"/>
                    <a:pt x="1504" y="0"/>
                    <a:pt x="14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4996100" y="2883450"/>
              <a:ext cx="36625" cy="98875"/>
            </a:xfrm>
            <a:custGeom>
              <a:rect b="b" l="l" r="r" t="t"/>
              <a:pathLst>
                <a:path extrusionOk="0" h="3955" w="1465">
                  <a:moveTo>
                    <a:pt x="1442" y="1"/>
                  </a:moveTo>
                  <a:cubicBezTo>
                    <a:pt x="1436" y="1"/>
                    <a:pt x="1430" y="6"/>
                    <a:pt x="1423" y="19"/>
                  </a:cubicBezTo>
                  <a:cubicBezTo>
                    <a:pt x="921" y="1274"/>
                    <a:pt x="126" y="2529"/>
                    <a:pt x="0" y="3910"/>
                  </a:cubicBezTo>
                  <a:cubicBezTo>
                    <a:pt x="0" y="3936"/>
                    <a:pt x="32" y="3954"/>
                    <a:pt x="57" y="3954"/>
                  </a:cubicBezTo>
                  <a:cubicBezTo>
                    <a:pt x="72" y="3954"/>
                    <a:pt x="84" y="3947"/>
                    <a:pt x="84" y="3931"/>
                  </a:cubicBezTo>
                  <a:cubicBezTo>
                    <a:pt x="126" y="3743"/>
                    <a:pt x="230" y="3597"/>
                    <a:pt x="377" y="3450"/>
                  </a:cubicBezTo>
                  <a:cubicBezTo>
                    <a:pt x="392" y="3435"/>
                    <a:pt x="365" y="3421"/>
                    <a:pt x="348" y="3421"/>
                  </a:cubicBezTo>
                  <a:cubicBezTo>
                    <a:pt x="340" y="3421"/>
                    <a:pt x="335" y="3423"/>
                    <a:pt x="335" y="3429"/>
                  </a:cubicBezTo>
                  <a:cubicBezTo>
                    <a:pt x="272" y="3492"/>
                    <a:pt x="210" y="3555"/>
                    <a:pt x="147" y="3638"/>
                  </a:cubicBezTo>
                  <a:cubicBezTo>
                    <a:pt x="251" y="3178"/>
                    <a:pt x="419" y="2697"/>
                    <a:pt x="565" y="2257"/>
                  </a:cubicBezTo>
                  <a:cubicBezTo>
                    <a:pt x="837" y="1504"/>
                    <a:pt x="1172" y="793"/>
                    <a:pt x="1465" y="40"/>
                  </a:cubicBezTo>
                  <a:cubicBezTo>
                    <a:pt x="1465" y="25"/>
                    <a:pt x="1455" y="1"/>
                    <a:pt x="14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5471050" y="2748025"/>
              <a:ext cx="13125" cy="36250"/>
            </a:xfrm>
            <a:custGeom>
              <a:rect b="b" l="l" r="r" t="t"/>
              <a:pathLst>
                <a:path extrusionOk="0" h="1450" w="525">
                  <a:moveTo>
                    <a:pt x="477" y="1"/>
                  </a:moveTo>
                  <a:cubicBezTo>
                    <a:pt x="466" y="1"/>
                    <a:pt x="461" y="6"/>
                    <a:pt x="461" y="16"/>
                  </a:cubicBezTo>
                  <a:cubicBezTo>
                    <a:pt x="315" y="456"/>
                    <a:pt x="106" y="937"/>
                    <a:pt x="1" y="1418"/>
                  </a:cubicBezTo>
                  <a:cubicBezTo>
                    <a:pt x="1" y="1439"/>
                    <a:pt x="6" y="1450"/>
                    <a:pt x="14" y="1450"/>
                  </a:cubicBezTo>
                  <a:cubicBezTo>
                    <a:pt x="22" y="1450"/>
                    <a:pt x="32" y="1439"/>
                    <a:pt x="43" y="1418"/>
                  </a:cubicBezTo>
                  <a:cubicBezTo>
                    <a:pt x="252" y="979"/>
                    <a:pt x="357" y="477"/>
                    <a:pt x="524" y="16"/>
                  </a:cubicBezTo>
                  <a:cubicBezTo>
                    <a:pt x="503" y="6"/>
                    <a:pt x="487" y="1"/>
                    <a:pt x="4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5608625" y="2654225"/>
              <a:ext cx="27225" cy="84750"/>
            </a:xfrm>
            <a:custGeom>
              <a:rect b="b" l="l" r="r" t="t"/>
              <a:pathLst>
                <a:path extrusionOk="0" h="3390" w="1089">
                  <a:moveTo>
                    <a:pt x="1028" y="0"/>
                  </a:moveTo>
                  <a:cubicBezTo>
                    <a:pt x="1009" y="0"/>
                    <a:pt x="992" y="7"/>
                    <a:pt x="984" y="23"/>
                  </a:cubicBezTo>
                  <a:cubicBezTo>
                    <a:pt x="566" y="1027"/>
                    <a:pt x="105" y="2220"/>
                    <a:pt x="1" y="3287"/>
                  </a:cubicBezTo>
                  <a:cubicBezTo>
                    <a:pt x="1" y="3343"/>
                    <a:pt x="47" y="3389"/>
                    <a:pt x="97" y="3389"/>
                  </a:cubicBezTo>
                  <a:cubicBezTo>
                    <a:pt x="122" y="3389"/>
                    <a:pt x="147" y="3378"/>
                    <a:pt x="168" y="3350"/>
                  </a:cubicBezTo>
                  <a:lnTo>
                    <a:pt x="398" y="2806"/>
                  </a:lnTo>
                  <a:lnTo>
                    <a:pt x="566" y="2555"/>
                  </a:lnTo>
                  <a:cubicBezTo>
                    <a:pt x="596" y="2524"/>
                    <a:pt x="593" y="2505"/>
                    <a:pt x="581" y="2505"/>
                  </a:cubicBezTo>
                  <a:cubicBezTo>
                    <a:pt x="577" y="2505"/>
                    <a:pt x="571" y="2507"/>
                    <a:pt x="566" y="2513"/>
                  </a:cubicBezTo>
                  <a:lnTo>
                    <a:pt x="482" y="2597"/>
                  </a:lnTo>
                  <a:cubicBezTo>
                    <a:pt x="775" y="1781"/>
                    <a:pt x="942" y="860"/>
                    <a:pt x="1089" y="44"/>
                  </a:cubicBezTo>
                  <a:cubicBezTo>
                    <a:pt x="1089" y="18"/>
                    <a:pt x="1057" y="0"/>
                    <a:pt x="10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5916900" y="2506300"/>
              <a:ext cx="21300" cy="88825"/>
            </a:xfrm>
            <a:custGeom>
              <a:rect b="b" l="l" r="r" t="t"/>
              <a:pathLst>
                <a:path extrusionOk="0" h="3553" w="852">
                  <a:moveTo>
                    <a:pt x="702" y="0"/>
                  </a:moveTo>
                  <a:cubicBezTo>
                    <a:pt x="693" y="0"/>
                    <a:pt x="684" y="11"/>
                    <a:pt x="684" y="40"/>
                  </a:cubicBezTo>
                  <a:cubicBezTo>
                    <a:pt x="496" y="1190"/>
                    <a:pt x="203" y="2299"/>
                    <a:pt x="15" y="3450"/>
                  </a:cubicBezTo>
                  <a:cubicBezTo>
                    <a:pt x="1" y="3506"/>
                    <a:pt x="52" y="3552"/>
                    <a:pt x="100" y="3552"/>
                  </a:cubicBezTo>
                  <a:cubicBezTo>
                    <a:pt x="124" y="3552"/>
                    <a:pt x="147" y="3541"/>
                    <a:pt x="161" y="3513"/>
                  </a:cubicBezTo>
                  <a:cubicBezTo>
                    <a:pt x="538" y="2467"/>
                    <a:pt x="852" y="1149"/>
                    <a:pt x="726" y="40"/>
                  </a:cubicBezTo>
                  <a:cubicBezTo>
                    <a:pt x="726" y="17"/>
                    <a:pt x="714" y="0"/>
                    <a:pt x="7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6022925" y="2440050"/>
              <a:ext cx="6300" cy="56700"/>
            </a:xfrm>
            <a:custGeom>
              <a:rect b="b" l="l" r="r" t="t"/>
              <a:pathLst>
                <a:path extrusionOk="0" h="2268" w="252">
                  <a:moveTo>
                    <a:pt x="189" y="1"/>
                  </a:moveTo>
                  <a:cubicBezTo>
                    <a:pt x="168" y="1"/>
                    <a:pt x="147" y="11"/>
                    <a:pt x="147" y="32"/>
                  </a:cubicBezTo>
                  <a:cubicBezTo>
                    <a:pt x="126" y="765"/>
                    <a:pt x="63" y="1476"/>
                    <a:pt x="0" y="2208"/>
                  </a:cubicBezTo>
                  <a:cubicBezTo>
                    <a:pt x="0" y="2245"/>
                    <a:pt x="22" y="2267"/>
                    <a:pt x="39" y="2267"/>
                  </a:cubicBezTo>
                  <a:cubicBezTo>
                    <a:pt x="52" y="2267"/>
                    <a:pt x="63" y="2256"/>
                    <a:pt x="63" y="2229"/>
                  </a:cubicBezTo>
                  <a:cubicBezTo>
                    <a:pt x="251" y="1497"/>
                    <a:pt x="231" y="765"/>
                    <a:pt x="231" y="32"/>
                  </a:cubicBezTo>
                  <a:cubicBezTo>
                    <a:pt x="231" y="11"/>
                    <a:pt x="210" y="1"/>
                    <a:pt x="1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5692325" y="2646950"/>
              <a:ext cx="63850" cy="24075"/>
            </a:xfrm>
            <a:custGeom>
              <a:rect b="b" l="l" r="r" t="t"/>
              <a:pathLst>
                <a:path extrusionOk="0" h="963" w="2554">
                  <a:moveTo>
                    <a:pt x="42" y="0"/>
                  </a:moveTo>
                  <a:cubicBezTo>
                    <a:pt x="1" y="0"/>
                    <a:pt x="1" y="21"/>
                    <a:pt x="42" y="21"/>
                  </a:cubicBezTo>
                  <a:cubicBezTo>
                    <a:pt x="796" y="481"/>
                    <a:pt x="1654" y="837"/>
                    <a:pt x="2511" y="963"/>
                  </a:cubicBezTo>
                  <a:cubicBezTo>
                    <a:pt x="2553" y="963"/>
                    <a:pt x="2553" y="921"/>
                    <a:pt x="2511" y="921"/>
                  </a:cubicBezTo>
                  <a:cubicBezTo>
                    <a:pt x="1654" y="691"/>
                    <a:pt x="817" y="44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1" name="Google Shape;621;p8"/>
          <p:cNvGrpSpPr/>
          <p:nvPr/>
        </p:nvGrpSpPr>
        <p:grpSpPr>
          <a:xfrm>
            <a:off x="5622188" y="2085713"/>
            <a:ext cx="1235575" cy="972075"/>
            <a:chOff x="1570375" y="3947600"/>
            <a:chExt cx="1235575" cy="972075"/>
          </a:xfrm>
        </p:grpSpPr>
        <p:sp>
          <p:nvSpPr>
            <p:cNvPr id="622" name="Google Shape;622;p8"/>
            <p:cNvSpPr/>
            <p:nvPr/>
          </p:nvSpPr>
          <p:spPr>
            <a:xfrm>
              <a:off x="2144200" y="4835025"/>
              <a:ext cx="43450" cy="63850"/>
            </a:xfrm>
            <a:custGeom>
              <a:rect b="b" l="l" r="r" t="t"/>
              <a:pathLst>
                <a:path extrusionOk="0" h="2554" w="1738">
                  <a:moveTo>
                    <a:pt x="1612" y="1"/>
                  </a:moveTo>
                  <a:lnTo>
                    <a:pt x="1612" y="1"/>
                  </a:lnTo>
                  <a:cubicBezTo>
                    <a:pt x="1424" y="440"/>
                    <a:pt x="1172" y="859"/>
                    <a:pt x="900" y="1256"/>
                  </a:cubicBezTo>
                  <a:cubicBezTo>
                    <a:pt x="733" y="1507"/>
                    <a:pt x="545" y="1779"/>
                    <a:pt x="356" y="2009"/>
                  </a:cubicBezTo>
                  <a:cubicBezTo>
                    <a:pt x="231" y="2156"/>
                    <a:pt x="64" y="2302"/>
                    <a:pt x="1" y="2470"/>
                  </a:cubicBezTo>
                  <a:cubicBezTo>
                    <a:pt x="1" y="2491"/>
                    <a:pt x="1" y="2553"/>
                    <a:pt x="43" y="2553"/>
                  </a:cubicBezTo>
                  <a:cubicBezTo>
                    <a:pt x="482" y="2470"/>
                    <a:pt x="859" y="1696"/>
                    <a:pt x="1068" y="1382"/>
                  </a:cubicBezTo>
                  <a:cubicBezTo>
                    <a:pt x="1298" y="1005"/>
                    <a:pt x="1737" y="440"/>
                    <a:pt x="16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2253000" y="4571550"/>
              <a:ext cx="46600" cy="20300"/>
            </a:xfrm>
            <a:custGeom>
              <a:rect b="b" l="l" r="r" t="t"/>
              <a:pathLst>
                <a:path extrusionOk="0" h="812" w="1864">
                  <a:moveTo>
                    <a:pt x="1628" y="0"/>
                  </a:moveTo>
                  <a:cubicBezTo>
                    <a:pt x="1302" y="0"/>
                    <a:pt x="992" y="123"/>
                    <a:pt x="712" y="245"/>
                  </a:cubicBezTo>
                  <a:cubicBezTo>
                    <a:pt x="503" y="350"/>
                    <a:pt x="85" y="475"/>
                    <a:pt x="1" y="747"/>
                  </a:cubicBezTo>
                  <a:cubicBezTo>
                    <a:pt x="1" y="768"/>
                    <a:pt x="43" y="810"/>
                    <a:pt x="64" y="810"/>
                  </a:cubicBezTo>
                  <a:cubicBezTo>
                    <a:pt x="73" y="811"/>
                    <a:pt x="83" y="812"/>
                    <a:pt x="93" y="812"/>
                  </a:cubicBezTo>
                  <a:cubicBezTo>
                    <a:pt x="291" y="812"/>
                    <a:pt x="469" y="617"/>
                    <a:pt x="629" y="517"/>
                  </a:cubicBezTo>
                  <a:cubicBezTo>
                    <a:pt x="1005" y="308"/>
                    <a:pt x="1424" y="183"/>
                    <a:pt x="1842" y="99"/>
                  </a:cubicBezTo>
                  <a:cubicBezTo>
                    <a:pt x="1842" y="99"/>
                    <a:pt x="1863" y="36"/>
                    <a:pt x="1821" y="15"/>
                  </a:cubicBezTo>
                  <a:cubicBezTo>
                    <a:pt x="1756" y="5"/>
                    <a:pt x="1692" y="0"/>
                    <a:pt x="16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2192325" y="4485575"/>
              <a:ext cx="96800" cy="51625"/>
            </a:xfrm>
            <a:custGeom>
              <a:rect b="b" l="l" r="r" t="t"/>
              <a:pathLst>
                <a:path extrusionOk="0" h="2065" w="3872">
                  <a:moveTo>
                    <a:pt x="127" y="0"/>
                  </a:moveTo>
                  <a:cubicBezTo>
                    <a:pt x="92" y="0"/>
                    <a:pt x="57" y="1"/>
                    <a:pt x="22" y="2"/>
                  </a:cubicBezTo>
                  <a:cubicBezTo>
                    <a:pt x="1" y="2"/>
                    <a:pt x="1" y="65"/>
                    <a:pt x="22" y="65"/>
                  </a:cubicBezTo>
                  <a:cubicBezTo>
                    <a:pt x="754" y="106"/>
                    <a:pt x="1465" y="316"/>
                    <a:pt x="2114" y="609"/>
                  </a:cubicBezTo>
                  <a:cubicBezTo>
                    <a:pt x="2491" y="755"/>
                    <a:pt x="2846" y="964"/>
                    <a:pt x="3160" y="1236"/>
                  </a:cubicBezTo>
                  <a:cubicBezTo>
                    <a:pt x="3453" y="1466"/>
                    <a:pt x="3558" y="1759"/>
                    <a:pt x="3746" y="2052"/>
                  </a:cubicBezTo>
                  <a:cubicBezTo>
                    <a:pt x="3754" y="2060"/>
                    <a:pt x="3767" y="2065"/>
                    <a:pt x="3781" y="2065"/>
                  </a:cubicBezTo>
                  <a:cubicBezTo>
                    <a:pt x="3805" y="2065"/>
                    <a:pt x="3830" y="2050"/>
                    <a:pt x="3830" y="2010"/>
                  </a:cubicBezTo>
                  <a:cubicBezTo>
                    <a:pt x="3872" y="1362"/>
                    <a:pt x="2993" y="860"/>
                    <a:pt x="2491" y="609"/>
                  </a:cubicBezTo>
                  <a:cubicBezTo>
                    <a:pt x="1789" y="228"/>
                    <a:pt x="934" y="0"/>
                    <a:pt x="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2178200" y="4454750"/>
              <a:ext cx="69600" cy="26175"/>
            </a:xfrm>
            <a:custGeom>
              <a:rect b="b" l="l" r="r" t="t"/>
              <a:pathLst>
                <a:path extrusionOk="0" h="1047" w="2784">
                  <a:moveTo>
                    <a:pt x="317" y="0"/>
                  </a:moveTo>
                  <a:cubicBezTo>
                    <a:pt x="165" y="0"/>
                    <a:pt x="45" y="39"/>
                    <a:pt x="1" y="147"/>
                  </a:cubicBezTo>
                  <a:cubicBezTo>
                    <a:pt x="1" y="147"/>
                    <a:pt x="1" y="156"/>
                    <a:pt x="7" y="156"/>
                  </a:cubicBezTo>
                  <a:cubicBezTo>
                    <a:pt x="10" y="156"/>
                    <a:pt x="15" y="154"/>
                    <a:pt x="22" y="147"/>
                  </a:cubicBezTo>
                  <a:cubicBezTo>
                    <a:pt x="52" y="109"/>
                    <a:pt x="115" y="93"/>
                    <a:pt x="198" y="93"/>
                  </a:cubicBezTo>
                  <a:cubicBezTo>
                    <a:pt x="570" y="93"/>
                    <a:pt x="1353" y="413"/>
                    <a:pt x="1507" y="482"/>
                  </a:cubicBezTo>
                  <a:cubicBezTo>
                    <a:pt x="1737" y="544"/>
                    <a:pt x="2009" y="670"/>
                    <a:pt x="2240" y="795"/>
                  </a:cubicBezTo>
                  <a:cubicBezTo>
                    <a:pt x="2386" y="858"/>
                    <a:pt x="2553" y="1026"/>
                    <a:pt x="2721" y="1046"/>
                  </a:cubicBezTo>
                  <a:cubicBezTo>
                    <a:pt x="2742" y="1046"/>
                    <a:pt x="2784" y="1026"/>
                    <a:pt x="2784" y="1005"/>
                  </a:cubicBezTo>
                  <a:cubicBezTo>
                    <a:pt x="2721" y="586"/>
                    <a:pt x="1612" y="314"/>
                    <a:pt x="1319" y="230"/>
                  </a:cubicBezTo>
                  <a:cubicBezTo>
                    <a:pt x="1173" y="201"/>
                    <a:pt x="663" y="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2080400" y="4438375"/>
              <a:ext cx="16750" cy="20150"/>
            </a:xfrm>
            <a:custGeom>
              <a:rect b="b" l="l" r="r" t="t"/>
              <a:pathLst>
                <a:path extrusionOk="0" h="806" w="670">
                  <a:moveTo>
                    <a:pt x="92" y="1"/>
                  </a:moveTo>
                  <a:cubicBezTo>
                    <a:pt x="87" y="1"/>
                    <a:pt x="84" y="3"/>
                    <a:pt x="84" y="7"/>
                  </a:cubicBezTo>
                  <a:cubicBezTo>
                    <a:pt x="63" y="7"/>
                    <a:pt x="42" y="7"/>
                    <a:pt x="42" y="28"/>
                  </a:cubicBezTo>
                  <a:lnTo>
                    <a:pt x="42" y="48"/>
                  </a:lnTo>
                  <a:cubicBezTo>
                    <a:pt x="42" y="48"/>
                    <a:pt x="0" y="90"/>
                    <a:pt x="42" y="111"/>
                  </a:cubicBezTo>
                  <a:cubicBezTo>
                    <a:pt x="63" y="195"/>
                    <a:pt x="147" y="279"/>
                    <a:pt x="188" y="341"/>
                  </a:cubicBezTo>
                  <a:cubicBezTo>
                    <a:pt x="251" y="425"/>
                    <a:pt x="314" y="530"/>
                    <a:pt x="377" y="613"/>
                  </a:cubicBezTo>
                  <a:cubicBezTo>
                    <a:pt x="419" y="676"/>
                    <a:pt x="481" y="760"/>
                    <a:pt x="544" y="802"/>
                  </a:cubicBezTo>
                  <a:cubicBezTo>
                    <a:pt x="553" y="805"/>
                    <a:pt x="561" y="806"/>
                    <a:pt x="570" y="806"/>
                  </a:cubicBezTo>
                  <a:cubicBezTo>
                    <a:pt x="623" y="806"/>
                    <a:pt x="670" y="754"/>
                    <a:pt x="670" y="718"/>
                  </a:cubicBezTo>
                  <a:cubicBezTo>
                    <a:pt x="670" y="509"/>
                    <a:pt x="481" y="341"/>
                    <a:pt x="377" y="237"/>
                  </a:cubicBezTo>
                  <a:cubicBezTo>
                    <a:pt x="314" y="174"/>
                    <a:pt x="272" y="111"/>
                    <a:pt x="188" y="48"/>
                  </a:cubicBezTo>
                  <a:cubicBezTo>
                    <a:pt x="171" y="32"/>
                    <a:pt x="113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2089050" y="4406425"/>
              <a:ext cx="25375" cy="20450"/>
            </a:xfrm>
            <a:custGeom>
              <a:rect b="b" l="l" r="r" t="t"/>
              <a:pathLst>
                <a:path extrusionOk="0" h="818" w="1015">
                  <a:moveTo>
                    <a:pt x="67" y="0"/>
                  </a:moveTo>
                  <a:cubicBezTo>
                    <a:pt x="37" y="0"/>
                    <a:pt x="0" y="20"/>
                    <a:pt x="31" y="50"/>
                  </a:cubicBezTo>
                  <a:cubicBezTo>
                    <a:pt x="140" y="323"/>
                    <a:pt x="423" y="818"/>
                    <a:pt x="798" y="818"/>
                  </a:cubicBezTo>
                  <a:cubicBezTo>
                    <a:pt x="854" y="818"/>
                    <a:pt x="912" y="807"/>
                    <a:pt x="972" y="782"/>
                  </a:cubicBezTo>
                  <a:cubicBezTo>
                    <a:pt x="1014" y="782"/>
                    <a:pt x="1014" y="720"/>
                    <a:pt x="972" y="678"/>
                  </a:cubicBezTo>
                  <a:cubicBezTo>
                    <a:pt x="784" y="615"/>
                    <a:pt x="617" y="552"/>
                    <a:pt x="491" y="427"/>
                  </a:cubicBezTo>
                  <a:cubicBezTo>
                    <a:pt x="365" y="301"/>
                    <a:pt x="261" y="134"/>
                    <a:pt x="93" y="8"/>
                  </a:cubicBezTo>
                  <a:cubicBezTo>
                    <a:pt x="88" y="3"/>
                    <a:pt x="78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2093475" y="4378375"/>
              <a:ext cx="25125" cy="12750"/>
            </a:xfrm>
            <a:custGeom>
              <a:rect b="b" l="l" r="r" t="t"/>
              <a:pathLst>
                <a:path extrusionOk="0" h="510" w="1005">
                  <a:moveTo>
                    <a:pt x="63" y="0"/>
                  </a:moveTo>
                  <a:cubicBezTo>
                    <a:pt x="42" y="0"/>
                    <a:pt x="0" y="21"/>
                    <a:pt x="42" y="21"/>
                  </a:cubicBezTo>
                  <a:cubicBezTo>
                    <a:pt x="63" y="63"/>
                    <a:pt x="63" y="84"/>
                    <a:pt x="84" y="105"/>
                  </a:cubicBezTo>
                  <a:cubicBezTo>
                    <a:pt x="168" y="189"/>
                    <a:pt x="251" y="231"/>
                    <a:pt x="314" y="293"/>
                  </a:cubicBezTo>
                  <a:cubicBezTo>
                    <a:pt x="480" y="385"/>
                    <a:pt x="662" y="510"/>
                    <a:pt x="846" y="510"/>
                  </a:cubicBezTo>
                  <a:cubicBezTo>
                    <a:pt x="871" y="510"/>
                    <a:pt x="896" y="508"/>
                    <a:pt x="921" y="503"/>
                  </a:cubicBezTo>
                  <a:cubicBezTo>
                    <a:pt x="930" y="505"/>
                    <a:pt x="938" y="506"/>
                    <a:pt x="945" y="506"/>
                  </a:cubicBezTo>
                  <a:cubicBezTo>
                    <a:pt x="1004" y="506"/>
                    <a:pt x="1002" y="438"/>
                    <a:pt x="984" y="419"/>
                  </a:cubicBezTo>
                  <a:cubicBezTo>
                    <a:pt x="816" y="293"/>
                    <a:pt x="586" y="210"/>
                    <a:pt x="398" y="126"/>
                  </a:cubicBezTo>
                  <a:cubicBezTo>
                    <a:pt x="314" y="105"/>
                    <a:pt x="251" y="63"/>
                    <a:pt x="168" y="21"/>
                  </a:cubicBezTo>
                  <a:cubicBezTo>
                    <a:pt x="147" y="21"/>
                    <a:pt x="84" y="21"/>
                    <a:pt x="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2106700" y="4338500"/>
              <a:ext cx="23400" cy="21275"/>
            </a:xfrm>
            <a:custGeom>
              <a:rect b="b" l="l" r="r" t="t"/>
              <a:pathLst>
                <a:path extrusionOk="0" h="851" w="936">
                  <a:moveTo>
                    <a:pt x="83" y="0"/>
                  </a:moveTo>
                  <a:cubicBezTo>
                    <a:pt x="38" y="0"/>
                    <a:pt x="0" y="45"/>
                    <a:pt x="15" y="89"/>
                  </a:cubicBezTo>
                  <a:cubicBezTo>
                    <a:pt x="78" y="277"/>
                    <a:pt x="203" y="466"/>
                    <a:pt x="371" y="633"/>
                  </a:cubicBezTo>
                  <a:cubicBezTo>
                    <a:pt x="480" y="742"/>
                    <a:pt x="651" y="850"/>
                    <a:pt x="817" y="850"/>
                  </a:cubicBezTo>
                  <a:cubicBezTo>
                    <a:pt x="843" y="850"/>
                    <a:pt x="869" y="848"/>
                    <a:pt x="894" y="842"/>
                  </a:cubicBezTo>
                  <a:cubicBezTo>
                    <a:pt x="915" y="821"/>
                    <a:pt x="936" y="758"/>
                    <a:pt x="915" y="696"/>
                  </a:cubicBezTo>
                  <a:cubicBezTo>
                    <a:pt x="810" y="570"/>
                    <a:pt x="622" y="549"/>
                    <a:pt x="496" y="445"/>
                  </a:cubicBezTo>
                  <a:cubicBezTo>
                    <a:pt x="350" y="340"/>
                    <a:pt x="245" y="152"/>
                    <a:pt x="141" y="26"/>
                  </a:cubicBezTo>
                  <a:cubicBezTo>
                    <a:pt x="122" y="8"/>
                    <a:pt x="102" y="0"/>
                    <a:pt x="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2110725" y="4311675"/>
              <a:ext cx="28000" cy="16850"/>
            </a:xfrm>
            <a:custGeom>
              <a:rect b="b" l="l" r="r" t="t"/>
              <a:pathLst>
                <a:path extrusionOk="0" h="674" w="1120">
                  <a:moveTo>
                    <a:pt x="53" y="1"/>
                  </a:moveTo>
                  <a:cubicBezTo>
                    <a:pt x="37" y="1"/>
                    <a:pt x="22" y="11"/>
                    <a:pt x="22" y="32"/>
                  </a:cubicBezTo>
                  <a:lnTo>
                    <a:pt x="22" y="53"/>
                  </a:lnTo>
                  <a:cubicBezTo>
                    <a:pt x="1" y="53"/>
                    <a:pt x="1" y="74"/>
                    <a:pt x="1" y="116"/>
                  </a:cubicBezTo>
                  <a:cubicBezTo>
                    <a:pt x="29" y="429"/>
                    <a:pt x="348" y="674"/>
                    <a:pt x="654" y="674"/>
                  </a:cubicBezTo>
                  <a:cubicBezTo>
                    <a:pt x="798" y="674"/>
                    <a:pt x="940" y="620"/>
                    <a:pt x="1047" y="492"/>
                  </a:cubicBezTo>
                  <a:cubicBezTo>
                    <a:pt x="1119" y="438"/>
                    <a:pt x="1082" y="384"/>
                    <a:pt x="1043" y="384"/>
                  </a:cubicBezTo>
                  <a:cubicBezTo>
                    <a:pt x="1037" y="384"/>
                    <a:pt x="1032" y="385"/>
                    <a:pt x="1026" y="388"/>
                  </a:cubicBezTo>
                  <a:cubicBezTo>
                    <a:pt x="900" y="419"/>
                    <a:pt x="785" y="445"/>
                    <a:pt x="675" y="445"/>
                  </a:cubicBezTo>
                  <a:cubicBezTo>
                    <a:pt x="566" y="445"/>
                    <a:pt x="461" y="419"/>
                    <a:pt x="356" y="346"/>
                  </a:cubicBezTo>
                  <a:cubicBezTo>
                    <a:pt x="273" y="283"/>
                    <a:pt x="231" y="199"/>
                    <a:pt x="189" y="158"/>
                  </a:cubicBezTo>
                  <a:cubicBezTo>
                    <a:pt x="147" y="137"/>
                    <a:pt x="105" y="53"/>
                    <a:pt x="84" y="32"/>
                  </a:cubicBezTo>
                  <a:cubicBezTo>
                    <a:pt x="84" y="11"/>
                    <a:pt x="69" y="1"/>
                    <a:pt x="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2013425" y="4292575"/>
              <a:ext cx="47100" cy="48550"/>
            </a:xfrm>
            <a:custGeom>
              <a:rect b="b" l="l" r="r" t="t"/>
              <a:pathLst>
                <a:path extrusionOk="0" h="1942" w="1884">
                  <a:moveTo>
                    <a:pt x="64" y="1"/>
                  </a:moveTo>
                  <a:cubicBezTo>
                    <a:pt x="22" y="1"/>
                    <a:pt x="1" y="64"/>
                    <a:pt x="43" y="106"/>
                  </a:cubicBezTo>
                  <a:cubicBezTo>
                    <a:pt x="126" y="189"/>
                    <a:pt x="231" y="210"/>
                    <a:pt x="315" y="294"/>
                  </a:cubicBezTo>
                  <a:cubicBezTo>
                    <a:pt x="461" y="482"/>
                    <a:pt x="649" y="629"/>
                    <a:pt x="838" y="796"/>
                  </a:cubicBezTo>
                  <a:cubicBezTo>
                    <a:pt x="984" y="943"/>
                    <a:pt x="1173" y="1110"/>
                    <a:pt x="1298" y="1277"/>
                  </a:cubicBezTo>
                  <a:cubicBezTo>
                    <a:pt x="1466" y="1487"/>
                    <a:pt x="1528" y="1738"/>
                    <a:pt x="1696" y="1905"/>
                  </a:cubicBezTo>
                  <a:cubicBezTo>
                    <a:pt x="1712" y="1930"/>
                    <a:pt x="1735" y="1941"/>
                    <a:pt x="1757" y="1941"/>
                  </a:cubicBezTo>
                  <a:cubicBezTo>
                    <a:pt x="1791" y="1941"/>
                    <a:pt x="1821" y="1914"/>
                    <a:pt x="1821" y="1863"/>
                  </a:cubicBezTo>
                  <a:cubicBezTo>
                    <a:pt x="1884" y="1424"/>
                    <a:pt x="1403" y="1005"/>
                    <a:pt x="1068" y="712"/>
                  </a:cubicBezTo>
                  <a:cubicBezTo>
                    <a:pt x="859" y="524"/>
                    <a:pt x="587" y="378"/>
                    <a:pt x="419" y="126"/>
                  </a:cubicBezTo>
                  <a:cubicBezTo>
                    <a:pt x="336" y="64"/>
                    <a:pt x="168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2043775" y="4262775"/>
              <a:ext cx="38200" cy="41875"/>
            </a:xfrm>
            <a:custGeom>
              <a:rect b="b" l="l" r="r" t="t"/>
              <a:pathLst>
                <a:path extrusionOk="0" h="1675" w="1528">
                  <a:moveTo>
                    <a:pt x="63" y="0"/>
                  </a:moveTo>
                  <a:cubicBezTo>
                    <a:pt x="42" y="0"/>
                    <a:pt x="0" y="21"/>
                    <a:pt x="42" y="42"/>
                  </a:cubicBezTo>
                  <a:cubicBezTo>
                    <a:pt x="377" y="210"/>
                    <a:pt x="670" y="440"/>
                    <a:pt x="900" y="733"/>
                  </a:cubicBezTo>
                  <a:cubicBezTo>
                    <a:pt x="1109" y="1026"/>
                    <a:pt x="1193" y="1360"/>
                    <a:pt x="1402" y="1653"/>
                  </a:cubicBezTo>
                  <a:cubicBezTo>
                    <a:pt x="1416" y="1667"/>
                    <a:pt x="1435" y="1674"/>
                    <a:pt x="1453" y="1674"/>
                  </a:cubicBezTo>
                  <a:cubicBezTo>
                    <a:pt x="1491" y="1674"/>
                    <a:pt x="1528" y="1646"/>
                    <a:pt x="1528" y="1590"/>
                  </a:cubicBezTo>
                  <a:cubicBezTo>
                    <a:pt x="1528" y="1256"/>
                    <a:pt x="1214" y="837"/>
                    <a:pt x="963" y="565"/>
                  </a:cubicBezTo>
                  <a:cubicBezTo>
                    <a:pt x="712" y="293"/>
                    <a:pt x="398" y="105"/>
                    <a:pt x="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2072025" y="4266425"/>
              <a:ext cx="44325" cy="30800"/>
            </a:xfrm>
            <a:custGeom>
              <a:rect b="b" l="l" r="r" t="t"/>
              <a:pathLst>
                <a:path extrusionOk="0" h="1232" w="1773">
                  <a:moveTo>
                    <a:pt x="84" y="1"/>
                  </a:moveTo>
                  <a:cubicBezTo>
                    <a:pt x="21" y="1"/>
                    <a:pt x="0" y="64"/>
                    <a:pt x="63" y="84"/>
                  </a:cubicBezTo>
                  <a:cubicBezTo>
                    <a:pt x="356" y="273"/>
                    <a:pt x="628" y="503"/>
                    <a:pt x="879" y="733"/>
                  </a:cubicBezTo>
                  <a:cubicBezTo>
                    <a:pt x="1130" y="942"/>
                    <a:pt x="1381" y="1193"/>
                    <a:pt x="1695" y="1214"/>
                  </a:cubicBezTo>
                  <a:cubicBezTo>
                    <a:pt x="1713" y="1226"/>
                    <a:pt x="1727" y="1231"/>
                    <a:pt x="1738" y="1231"/>
                  </a:cubicBezTo>
                  <a:cubicBezTo>
                    <a:pt x="1766" y="1231"/>
                    <a:pt x="1773" y="1197"/>
                    <a:pt x="1758" y="1152"/>
                  </a:cubicBezTo>
                  <a:cubicBezTo>
                    <a:pt x="1465" y="921"/>
                    <a:pt x="1172" y="733"/>
                    <a:pt x="879" y="482"/>
                  </a:cubicBezTo>
                  <a:cubicBezTo>
                    <a:pt x="649" y="273"/>
                    <a:pt x="398" y="22"/>
                    <a:pt x="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1971700" y="4265425"/>
              <a:ext cx="73675" cy="14975"/>
            </a:xfrm>
            <a:custGeom>
              <a:rect b="b" l="l" r="r" t="t"/>
              <a:pathLst>
                <a:path extrusionOk="0" h="599" w="2947">
                  <a:moveTo>
                    <a:pt x="1493" y="0"/>
                  </a:moveTo>
                  <a:cubicBezTo>
                    <a:pt x="890" y="0"/>
                    <a:pt x="304" y="124"/>
                    <a:pt x="17" y="522"/>
                  </a:cubicBezTo>
                  <a:cubicBezTo>
                    <a:pt x="1" y="554"/>
                    <a:pt x="22" y="599"/>
                    <a:pt x="51" y="599"/>
                  </a:cubicBezTo>
                  <a:cubicBezTo>
                    <a:pt x="60" y="599"/>
                    <a:pt x="70" y="595"/>
                    <a:pt x="80" y="585"/>
                  </a:cubicBezTo>
                  <a:cubicBezTo>
                    <a:pt x="581" y="323"/>
                    <a:pt x="1095" y="296"/>
                    <a:pt x="1617" y="296"/>
                  </a:cubicBezTo>
                  <a:cubicBezTo>
                    <a:pt x="1749" y="296"/>
                    <a:pt x="1881" y="298"/>
                    <a:pt x="2013" y="298"/>
                  </a:cubicBezTo>
                  <a:cubicBezTo>
                    <a:pt x="2322" y="298"/>
                    <a:pt x="2633" y="289"/>
                    <a:pt x="2946" y="229"/>
                  </a:cubicBezTo>
                  <a:lnTo>
                    <a:pt x="2946" y="187"/>
                  </a:lnTo>
                  <a:cubicBezTo>
                    <a:pt x="2581" y="98"/>
                    <a:pt x="2030" y="0"/>
                    <a:pt x="1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1799500" y="4787950"/>
              <a:ext cx="90700" cy="49125"/>
            </a:xfrm>
            <a:custGeom>
              <a:rect b="b" l="l" r="r" t="t"/>
              <a:pathLst>
                <a:path extrusionOk="0" h="1965" w="3628">
                  <a:moveTo>
                    <a:pt x="42" y="1"/>
                  </a:moveTo>
                  <a:cubicBezTo>
                    <a:pt x="0" y="1"/>
                    <a:pt x="0" y="63"/>
                    <a:pt x="21" y="105"/>
                  </a:cubicBezTo>
                  <a:cubicBezTo>
                    <a:pt x="1381" y="545"/>
                    <a:pt x="2511" y="817"/>
                    <a:pt x="3473" y="1926"/>
                  </a:cubicBezTo>
                  <a:cubicBezTo>
                    <a:pt x="3494" y="1953"/>
                    <a:pt x="3518" y="1964"/>
                    <a:pt x="3541" y="1964"/>
                  </a:cubicBezTo>
                  <a:cubicBezTo>
                    <a:pt x="3588" y="1964"/>
                    <a:pt x="3627" y="1913"/>
                    <a:pt x="3599" y="1842"/>
                  </a:cubicBezTo>
                  <a:cubicBezTo>
                    <a:pt x="3264" y="670"/>
                    <a:pt x="1130" y="42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1835575" y="4772850"/>
              <a:ext cx="46075" cy="25075"/>
            </a:xfrm>
            <a:custGeom>
              <a:rect b="b" l="l" r="r" t="t"/>
              <a:pathLst>
                <a:path extrusionOk="0" h="1003" w="1843">
                  <a:moveTo>
                    <a:pt x="155" y="0"/>
                  </a:moveTo>
                  <a:cubicBezTo>
                    <a:pt x="105" y="0"/>
                    <a:pt x="78" y="19"/>
                    <a:pt x="22" y="19"/>
                  </a:cubicBezTo>
                  <a:cubicBezTo>
                    <a:pt x="1" y="19"/>
                    <a:pt x="1" y="40"/>
                    <a:pt x="22" y="82"/>
                  </a:cubicBezTo>
                  <a:cubicBezTo>
                    <a:pt x="85" y="102"/>
                    <a:pt x="231" y="207"/>
                    <a:pt x="273" y="249"/>
                  </a:cubicBezTo>
                  <a:cubicBezTo>
                    <a:pt x="461" y="354"/>
                    <a:pt x="608" y="500"/>
                    <a:pt x="775" y="605"/>
                  </a:cubicBezTo>
                  <a:cubicBezTo>
                    <a:pt x="1010" y="749"/>
                    <a:pt x="1337" y="1002"/>
                    <a:pt x="1638" y="1002"/>
                  </a:cubicBezTo>
                  <a:cubicBezTo>
                    <a:pt x="1686" y="1002"/>
                    <a:pt x="1733" y="996"/>
                    <a:pt x="1779" y="981"/>
                  </a:cubicBezTo>
                  <a:cubicBezTo>
                    <a:pt x="1842" y="960"/>
                    <a:pt x="1842" y="877"/>
                    <a:pt x="1800" y="856"/>
                  </a:cubicBezTo>
                  <a:cubicBezTo>
                    <a:pt x="1675" y="751"/>
                    <a:pt x="1486" y="709"/>
                    <a:pt x="1319" y="626"/>
                  </a:cubicBezTo>
                  <a:cubicBezTo>
                    <a:pt x="1110" y="521"/>
                    <a:pt x="942" y="416"/>
                    <a:pt x="754" y="291"/>
                  </a:cubicBezTo>
                  <a:cubicBezTo>
                    <a:pt x="587" y="186"/>
                    <a:pt x="440" y="82"/>
                    <a:pt x="252" y="19"/>
                  </a:cubicBezTo>
                  <a:cubicBezTo>
                    <a:pt x="210" y="5"/>
                    <a:pt x="180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1625300" y="4555700"/>
              <a:ext cx="48575" cy="123600"/>
            </a:xfrm>
            <a:custGeom>
              <a:rect b="b" l="l" r="r" t="t"/>
              <a:pathLst>
                <a:path extrusionOk="0" h="4944" w="1943">
                  <a:moveTo>
                    <a:pt x="63" y="1"/>
                  </a:moveTo>
                  <a:cubicBezTo>
                    <a:pt x="42" y="1"/>
                    <a:pt x="1" y="21"/>
                    <a:pt x="42" y="21"/>
                  </a:cubicBezTo>
                  <a:cubicBezTo>
                    <a:pt x="210" y="356"/>
                    <a:pt x="524" y="628"/>
                    <a:pt x="775" y="921"/>
                  </a:cubicBezTo>
                  <a:cubicBezTo>
                    <a:pt x="1214" y="1465"/>
                    <a:pt x="1340" y="2030"/>
                    <a:pt x="1298" y="2742"/>
                  </a:cubicBezTo>
                  <a:cubicBezTo>
                    <a:pt x="1256" y="3495"/>
                    <a:pt x="1109" y="4478"/>
                    <a:pt x="1842" y="4938"/>
                  </a:cubicBezTo>
                  <a:cubicBezTo>
                    <a:pt x="1849" y="4942"/>
                    <a:pt x="1857" y="4944"/>
                    <a:pt x="1865" y="4944"/>
                  </a:cubicBezTo>
                  <a:cubicBezTo>
                    <a:pt x="1903" y="4944"/>
                    <a:pt x="1943" y="4906"/>
                    <a:pt x="1926" y="4855"/>
                  </a:cubicBezTo>
                  <a:cubicBezTo>
                    <a:pt x="1277" y="3871"/>
                    <a:pt x="1737" y="2930"/>
                    <a:pt x="1507" y="1884"/>
                  </a:cubicBezTo>
                  <a:cubicBezTo>
                    <a:pt x="1340" y="1172"/>
                    <a:pt x="712" y="335"/>
                    <a:pt x="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1644750" y="4539200"/>
              <a:ext cx="22425" cy="17575"/>
            </a:xfrm>
            <a:custGeom>
              <a:rect b="b" l="l" r="r" t="t"/>
              <a:pathLst>
                <a:path extrusionOk="0" h="703" w="897">
                  <a:moveTo>
                    <a:pt x="38" y="0"/>
                  </a:moveTo>
                  <a:cubicBezTo>
                    <a:pt x="11" y="0"/>
                    <a:pt x="1" y="58"/>
                    <a:pt x="18" y="75"/>
                  </a:cubicBezTo>
                  <a:cubicBezTo>
                    <a:pt x="143" y="221"/>
                    <a:pt x="290" y="326"/>
                    <a:pt x="436" y="451"/>
                  </a:cubicBezTo>
                  <a:cubicBezTo>
                    <a:pt x="541" y="556"/>
                    <a:pt x="666" y="681"/>
                    <a:pt x="813" y="702"/>
                  </a:cubicBezTo>
                  <a:cubicBezTo>
                    <a:pt x="875" y="702"/>
                    <a:pt x="896" y="681"/>
                    <a:pt x="875" y="640"/>
                  </a:cubicBezTo>
                  <a:cubicBezTo>
                    <a:pt x="792" y="493"/>
                    <a:pt x="624" y="389"/>
                    <a:pt x="478" y="284"/>
                  </a:cubicBezTo>
                  <a:cubicBezTo>
                    <a:pt x="352" y="179"/>
                    <a:pt x="227" y="75"/>
                    <a:pt x="59" y="12"/>
                  </a:cubicBezTo>
                  <a:cubicBezTo>
                    <a:pt x="51" y="4"/>
                    <a:pt x="44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1656175" y="4528750"/>
              <a:ext cx="18325" cy="22750"/>
            </a:xfrm>
            <a:custGeom>
              <a:rect b="b" l="l" r="r" t="t"/>
              <a:pathLst>
                <a:path extrusionOk="0" h="910" w="733">
                  <a:moveTo>
                    <a:pt x="49" y="0"/>
                  </a:moveTo>
                  <a:cubicBezTo>
                    <a:pt x="25" y="0"/>
                    <a:pt x="0" y="27"/>
                    <a:pt x="0" y="53"/>
                  </a:cubicBezTo>
                  <a:cubicBezTo>
                    <a:pt x="21" y="263"/>
                    <a:pt x="105" y="451"/>
                    <a:pt x="230" y="639"/>
                  </a:cubicBezTo>
                  <a:cubicBezTo>
                    <a:pt x="318" y="745"/>
                    <a:pt x="465" y="909"/>
                    <a:pt x="622" y="909"/>
                  </a:cubicBezTo>
                  <a:cubicBezTo>
                    <a:pt x="651" y="909"/>
                    <a:pt x="681" y="904"/>
                    <a:pt x="711" y="890"/>
                  </a:cubicBezTo>
                  <a:cubicBezTo>
                    <a:pt x="732" y="890"/>
                    <a:pt x="732" y="869"/>
                    <a:pt x="732" y="848"/>
                  </a:cubicBezTo>
                  <a:cubicBezTo>
                    <a:pt x="691" y="681"/>
                    <a:pt x="481" y="597"/>
                    <a:pt x="398" y="535"/>
                  </a:cubicBezTo>
                  <a:cubicBezTo>
                    <a:pt x="230" y="388"/>
                    <a:pt x="167" y="221"/>
                    <a:pt x="84" y="32"/>
                  </a:cubicBezTo>
                  <a:cubicBezTo>
                    <a:pt x="76" y="9"/>
                    <a:pt x="6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1596525" y="4341175"/>
              <a:ext cx="25650" cy="111125"/>
            </a:xfrm>
            <a:custGeom>
              <a:rect b="b" l="l" r="r" t="t"/>
              <a:pathLst>
                <a:path extrusionOk="0" h="4445" w="1026">
                  <a:moveTo>
                    <a:pt x="692" y="1"/>
                  </a:moveTo>
                  <a:cubicBezTo>
                    <a:pt x="670" y="1"/>
                    <a:pt x="644" y="8"/>
                    <a:pt x="628" y="24"/>
                  </a:cubicBezTo>
                  <a:cubicBezTo>
                    <a:pt x="63" y="1258"/>
                    <a:pt x="587" y="2493"/>
                    <a:pt x="775" y="3748"/>
                  </a:cubicBezTo>
                  <a:cubicBezTo>
                    <a:pt x="377" y="2828"/>
                    <a:pt x="273" y="1865"/>
                    <a:pt x="189" y="840"/>
                  </a:cubicBezTo>
                  <a:cubicBezTo>
                    <a:pt x="189" y="808"/>
                    <a:pt x="168" y="793"/>
                    <a:pt x="145" y="793"/>
                  </a:cubicBezTo>
                  <a:cubicBezTo>
                    <a:pt x="121" y="793"/>
                    <a:pt x="95" y="808"/>
                    <a:pt x="84" y="840"/>
                  </a:cubicBezTo>
                  <a:cubicBezTo>
                    <a:pt x="1" y="2095"/>
                    <a:pt x="189" y="3288"/>
                    <a:pt x="817" y="4397"/>
                  </a:cubicBezTo>
                  <a:cubicBezTo>
                    <a:pt x="837" y="4431"/>
                    <a:pt x="866" y="4445"/>
                    <a:pt x="896" y="4445"/>
                  </a:cubicBezTo>
                  <a:cubicBezTo>
                    <a:pt x="959" y="4445"/>
                    <a:pt x="1026" y="4384"/>
                    <a:pt x="1026" y="4313"/>
                  </a:cubicBezTo>
                  <a:cubicBezTo>
                    <a:pt x="1026" y="2828"/>
                    <a:pt x="377" y="1551"/>
                    <a:pt x="733" y="45"/>
                  </a:cubicBezTo>
                  <a:cubicBezTo>
                    <a:pt x="759" y="19"/>
                    <a:pt x="729" y="1"/>
                    <a:pt x="6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1633150" y="4309850"/>
              <a:ext cx="12575" cy="58075"/>
            </a:xfrm>
            <a:custGeom>
              <a:rect b="b" l="l" r="r" t="t"/>
              <a:pathLst>
                <a:path extrusionOk="0" h="2323" w="503">
                  <a:moveTo>
                    <a:pt x="314" y="0"/>
                  </a:moveTo>
                  <a:cubicBezTo>
                    <a:pt x="84" y="335"/>
                    <a:pt x="0" y="733"/>
                    <a:pt x="0" y="1151"/>
                  </a:cubicBezTo>
                  <a:cubicBezTo>
                    <a:pt x="0" y="1507"/>
                    <a:pt x="63" y="2093"/>
                    <a:pt x="398" y="2323"/>
                  </a:cubicBezTo>
                  <a:cubicBezTo>
                    <a:pt x="461" y="2323"/>
                    <a:pt x="503" y="2302"/>
                    <a:pt x="482" y="2239"/>
                  </a:cubicBezTo>
                  <a:cubicBezTo>
                    <a:pt x="377" y="1904"/>
                    <a:pt x="210" y="1612"/>
                    <a:pt x="168" y="1256"/>
                  </a:cubicBezTo>
                  <a:cubicBezTo>
                    <a:pt x="105" y="858"/>
                    <a:pt x="168" y="356"/>
                    <a:pt x="356" y="21"/>
                  </a:cubicBezTo>
                  <a:cubicBezTo>
                    <a:pt x="356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1593400" y="4393450"/>
              <a:ext cx="23950" cy="72350"/>
            </a:xfrm>
            <a:custGeom>
              <a:rect b="b" l="l" r="r" t="t"/>
              <a:pathLst>
                <a:path extrusionOk="0" h="2894" w="958">
                  <a:moveTo>
                    <a:pt x="116" y="1"/>
                  </a:moveTo>
                  <a:cubicBezTo>
                    <a:pt x="99" y="1"/>
                    <a:pt x="84" y="7"/>
                    <a:pt x="84" y="25"/>
                  </a:cubicBezTo>
                  <a:cubicBezTo>
                    <a:pt x="0" y="988"/>
                    <a:pt x="168" y="2138"/>
                    <a:pt x="858" y="2871"/>
                  </a:cubicBezTo>
                  <a:cubicBezTo>
                    <a:pt x="869" y="2887"/>
                    <a:pt x="881" y="2893"/>
                    <a:pt x="893" y="2893"/>
                  </a:cubicBezTo>
                  <a:cubicBezTo>
                    <a:pt x="927" y="2893"/>
                    <a:pt x="957" y="2839"/>
                    <a:pt x="942" y="2808"/>
                  </a:cubicBezTo>
                  <a:cubicBezTo>
                    <a:pt x="440" y="1887"/>
                    <a:pt x="272" y="1071"/>
                    <a:pt x="168" y="25"/>
                  </a:cubicBezTo>
                  <a:cubicBezTo>
                    <a:pt x="168" y="13"/>
                    <a:pt x="140" y="1"/>
                    <a:pt x="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1892075" y="4071325"/>
              <a:ext cx="14675" cy="32275"/>
            </a:xfrm>
            <a:custGeom>
              <a:rect b="b" l="l" r="r" t="t"/>
              <a:pathLst>
                <a:path extrusionOk="0" h="1291" w="587">
                  <a:moveTo>
                    <a:pt x="524" y="0"/>
                  </a:moveTo>
                  <a:cubicBezTo>
                    <a:pt x="147" y="209"/>
                    <a:pt x="1" y="837"/>
                    <a:pt x="63" y="1256"/>
                  </a:cubicBezTo>
                  <a:cubicBezTo>
                    <a:pt x="63" y="1280"/>
                    <a:pt x="92" y="1290"/>
                    <a:pt x="120" y="1290"/>
                  </a:cubicBezTo>
                  <a:cubicBezTo>
                    <a:pt x="140" y="1290"/>
                    <a:pt x="159" y="1285"/>
                    <a:pt x="168" y="1277"/>
                  </a:cubicBezTo>
                  <a:cubicBezTo>
                    <a:pt x="273" y="1109"/>
                    <a:pt x="273" y="900"/>
                    <a:pt x="294" y="733"/>
                  </a:cubicBezTo>
                  <a:cubicBezTo>
                    <a:pt x="356" y="481"/>
                    <a:pt x="419" y="251"/>
                    <a:pt x="586" y="42"/>
                  </a:cubicBezTo>
                  <a:cubicBezTo>
                    <a:pt x="586" y="21"/>
                    <a:pt x="566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1950825" y="3977225"/>
              <a:ext cx="34900" cy="45700"/>
            </a:xfrm>
            <a:custGeom>
              <a:rect b="b" l="l" r="r" t="t"/>
              <a:pathLst>
                <a:path extrusionOk="0" h="1828" w="1396">
                  <a:moveTo>
                    <a:pt x="52" y="1"/>
                  </a:moveTo>
                  <a:cubicBezTo>
                    <a:pt x="36" y="1"/>
                    <a:pt x="24" y="7"/>
                    <a:pt x="15" y="19"/>
                  </a:cubicBezTo>
                  <a:cubicBezTo>
                    <a:pt x="0" y="34"/>
                    <a:pt x="17" y="49"/>
                    <a:pt x="28" y="49"/>
                  </a:cubicBezTo>
                  <a:cubicBezTo>
                    <a:pt x="32" y="49"/>
                    <a:pt x="36" y="46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71" y="40"/>
                    <a:pt x="1167" y="1694"/>
                    <a:pt x="1291" y="1818"/>
                  </a:cubicBezTo>
                  <a:cubicBezTo>
                    <a:pt x="1297" y="1824"/>
                    <a:pt x="1309" y="1827"/>
                    <a:pt x="1322" y="1827"/>
                  </a:cubicBezTo>
                  <a:cubicBezTo>
                    <a:pt x="1354" y="1827"/>
                    <a:pt x="1396" y="1812"/>
                    <a:pt x="1396" y="1797"/>
                  </a:cubicBezTo>
                  <a:cubicBezTo>
                    <a:pt x="1396" y="1482"/>
                    <a:pt x="303" y="1"/>
                    <a:pt x="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8"/>
            <p:cNvSpPr/>
            <p:nvPr/>
          </p:nvSpPr>
          <p:spPr>
            <a:xfrm>
              <a:off x="2484225" y="4009375"/>
              <a:ext cx="61225" cy="25875"/>
            </a:xfrm>
            <a:custGeom>
              <a:rect b="b" l="l" r="r" t="t"/>
              <a:pathLst>
                <a:path extrusionOk="0" h="1035" w="2449">
                  <a:moveTo>
                    <a:pt x="2235" y="1"/>
                  </a:moveTo>
                  <a:cubicBezTo>
                    <a:pt x="1454" y="1"/>
                    <a:pt x="547" y="506"/>
                    <a:pt x="21" y="993"/>
                  </a:cubicBezTo>
                  <a:cubicBezTo>
                    <a:pt x="0" y="1035"/>
                    <a:pt x="21" y="1035"/>
                    <a:pt x="42" y="1035"/>
                  </a:cubicBezTo>
                  <a:cubicBezTo>
                    <a:pt x="377" y="783"/>
                    <a:pt x="774" y="616"/>
                    <a:pt x="1172" y="449"/>
                  </a:cubicBezTo>
                  <a:cubicBezTo>
                    <a:pt x="1569" y="302"/>
                    <a:pt x="2009" y="260"/>
                    <a:pt x="2406" y="114"/>
                  </a:cubicBezTo>
                  <a:cubicBezTo>
                    <a:pt x="2448" y="93"/>
                    <a:pt x="2448" y="9"/>
                    <a:pt x="2406" y="9"/>
                  </a:cubicBezTo>
                  <a:cubicBezTo>
                    <a:pt x="2350" y="3"/>
                    <a:pt x="2293" y="1"/>
                    <a:pt x="2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2605175" y="4056425"/>
              <a:ext cx="50325" cy="25200"/>
            </a:xfrm>
            <a:custGeom>
              <a:rect b="b" l="l" r="r" t="t"/>
              <a:pathLst>
                <a:path extrusionOk="0" h="1008" w="2013">
                  <a:moveTo>
                    <a:pt x="1765" y="1"/>
                  </a:moveTo>
                  <a:cubicBezTo>
                    <a:pt x="1147" y="1"/>
                    <a:pt x="325" y="430"/>
                    <a:pt x="16" y="931"/>
                  </a:cubicBezTo>
                  <a:cubicBezTo>
                    <a:pt x="0" y="963"/>
                    <a:pt x="21" y="1008"/>
                    <a:pt x="60" y="1008"/>
                  </a:cubicBezTo>
                  <a:cubicBezTo>
                    <a:pt x="72" y="1008"/>
                    <a:pt x="85" y="1004"/>
                    <a:pt x="100" y="994"/>
                  </a:cubicBezTo>
                  <a:cubicBezTo>
                    <a:pt x="351" y="910"/>
                    <a:pt x="602" y="680"/>
                    <a:pt x="832" y="533"/>
                  </a:cubicBezTo>
                  <a:cubicBezTo>
                    <a:pt x="1167" y="324"/>
                    <a:pt x="1502" y="220"/>
                    <a:pt x="1900" y="136"/>
                  </a:cubicBezTo>
                  <a:cubicBezTo>
                    <a:pt x="1912" y="141"/>
                    <a:pt x="1924" y="143"/>
                    <a:pt x="1934" y="143"/>
                  </a:cubicBezTo>
                  <a:cubicBezTo>
                    <a:pt x="2007" y="143"/>
                    <a:pt x="2012" y="29"/>
                    <a:pt x="1920" y="10"/>
                  </a:cubicBezTo>
                  <a:cubicBezTo>
                    <a:pt x="1870" y="4"/>
                    <a:pt x="1819" y="1"/>
                    <a:pt x="17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2550125" y="4077375"/>
              <a:ext cx="102375" cy="109000"/>
            </a:xfrm>
            <a:custGeom>
              <a:rect b="b" l="l" r="r" t="t"/>
              <a:pathLst>
                <a:path extrusionOk="0" h="4360" w="4095">
                  <a:moveTo>
                    <a:pt x="24" y="1"/>
                  </a:moveTo>
                  <a:cubicBezTo>
                    <a:pt x="11" y="1"/>
                    <a:pt x="0" y="15"/>
                    <a:pt x="0" y="30"/>
                  </a:cubicBezTo>
                  <a:cubicBezTo>
                    <a:pt x="335" y="742"/>
                    <a:pt x="1130" y="1118"/>
                    <a:pt x="1695" y="1579"/>
                  </a:cubicBezTo>
                  <a:cubicBezTo>
                    <a:pt x="2616" y="2332"/>
                    <a:pt x="3034" y="3650"/>
                    <a:pt x="3997" y="4320"/>
                  </a:cubicBezTo>
                  <a:cubicBezTo>
                    <a:pt x="4019" y="4349"/>
                    <a:pt x="4038" y="4360"/>
                    <a:pt x="4053" y="4360"/>
                  </a:cubicBezTo>
                  <a:cubicBezTo>
                    <a:pt x="4081" y="4360"/>
                    <a:pt x="4094" y="4319"/>
                    <a:pt x="4081" y="4278"/>
                  </a:cubicBezTo>
                  <a:cubicBezTo>
                    <a:pt x="3599" y="3378"/>
                    <a:pt x="2825" y="2520"/>
                    <a:pt x="2177" y="1788"/>
                  </a:cubicBezTo>
                  <a:cubicBezTo>
                    <a:pt x="1549" y="1076"/>
                    <a:pt x="649" y="742"/>
                    <a:pt x="42" y="9"/>
                  </a:cubicBezTo>
                  <a:cubicBezTo>
                    <a:pt x="36" y="3"/>
                    <a:pt x="30" y="1"/>
                    <a:pt x="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2617600" y="4097775"/>
              <a:ext cx="40125" cy="63250"/>
            </a:xfrm>
            <a:custGeom>
              <a:rect b="b" l="l" r="r" t="t"/>
              <a:pathLst>
                <a:path extrusionOk="0" h="2530" w="1605">
                  <a:moveTo>
                    <a:pt x="37" y="0"/>
                  </a:moveTo>
                  <a:cubicBezTo>
                    <a:pt x="31" y="0"/>
                    <a:pt x="22" y="9"/>
                    <a:pt x="22" y="9"/>
                  </a:cubicBezTo>
                  <a:cubicBezTo>
                    <a:pt x="1" y="365"/>
                    <a:pt x="356" y="763"/>
                    <a:pt x="566" y="1035"/>
                  </a:cubicBezTo>
                  <a:cubicBezTo>
                    <a:pt x="900" y="1495"/>
                    <a:pt x="1151" y="1997"/>
                    <a:pt x="1465" y="2499"/>
                  </a:cubicBezTo>
                  <a:cubicBezTo>
                    <a:pt x="1479" y="2520"/>
                    <a:pt x="1500" y="2529"/>
                    <a:pt x="1521" y="2529"/>
                  </a:cubicBezTo>
                  <a:cubicBezTo>
                    <a:pt x="1563" y="2529"/>
                    <a:pt x="1605" y="2492"/>
                    <a:pt x="1591" y="2436"/>
                  </a:cubicBezTo>
                  <a:cubicBezTo>
                    <a:pt x="1528" y="1955"/>
                    <a:pt x="1151" y="1516"/>
                    <a:pt x="858" y="1160"/>
                  </a:cubicBezTo>
                  <a:cubicBezTo>
                    <a:pt x="566" y="784"/>
                    <a:pt x="252" y="428"/>
                    <a:pt x="42" y="9"/>
                  </a:cubicBezTo>
                  <a:cubicBezTo>
                    <a:pt x="42" y="2"/>
                    <a:pt x="40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2383775" y="4286825"/>
              <a:ext cx="207300" cy="99300"/>
            </a:xfrm>
            <a:custGeom>
              <a:rect b="b" l="l" r="r" t="t"/>
              <a:pathLst>
                <a:path extrusionOk="0" h="3972" w="8292">
                  <a:moveTo>
                    <a:pt x="64" y="1"/>
                  </a:moveTo>
                  <a:cubicBezTo>
                    <a:pt x="43" y="1"/>
                    <a:pt x="1" y="22"/>
                    <a:pt x="1" y="64"/>
                  </a:cubicBezTo>
                  <a:cubicBezTo>
                    <a:pt x="168" y="398"/>
                    <a:pt x="796" y="419"/>
                    <a:pt x="1110" y="482"/>
                  </a:cubicBezTo>
                  <a:cubicBezTo>
                    <a:pt x="1779" y="587"/>
                    <a:pt x="2491" y="628"/>
                    <a:pt x="3181" y="754"/>
                  </a:cubicBezTo>
                  <a:cubicBezTo>
                    <a:pt x="4123" y="942"/>
                    <a:pt x="5002" y="1277"/>
                    <a:pt x="5838" y="1779"/>
                  </a:cubicBezTo>
                  <a:cubicBezTo>
                    <a:pt x="6801" y="2323"/>
                    <a:pt x="7366" y="3139"/>
                    <a:pt x="8077" y="3955"/>
                  </a:cubicBezTo>
                  <a:cubicBezTo>
                    <a:pt x="8094" y="3966"/>
                    <a:pt x="8117" y="3971"/>
                    <a:pt x="8141" y="3971"/>
                  </a:cubicBezTo>
                  <a:cubicBezTo>
                    <a:pt x="8211" y="3971"/>
                    <a:pt x="8291" y="3928"/>
                    <a:pt x="8245" y="3851"/>
                  </a:cubicBezTo>
                  <a:cubicBezTo>
                    <a:pt x="7596" y="2302"/>
                    <a:pt x="5734" y="1235"/>
                    <a:pt x="4227" y="754"/>
                  </a:cubicBezTo>
                  <a:cubicBezTo>
                    <a:pt x="3516" y="545"/>
                    <a:pt x="2805" y="419"/>
                    <a:pt x="2051" y="336"/>
                  </a:cubicBezTo>
                  <a:cubicBezTo>
                    <a:pt x="1424" y="273"/>
                    <a:pt x="628" y="273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8"/>
            <p:cNvSpPr/>
            <p:nvPr/>
          </p:nvSpPr>
          <p:spPr>
            <a:xfrm>
              <a:off x="2668350" y="4318225"/>
              <a:ext cx="9425" cy="18725"/>
            </a:xfrm>
            <a:custGeom>
              <a:rect b="b" l="l" r="r" t="t"/>
              <a:pathLst>
                <a:path extrusionOk="0" h="749" w="377">
                  <a:moveTo>
                    <a:pt x="0" y="0"/>
                  </a:moveTo>
                  <a:lnTo>
                    <a:pt x="0" y="126"/>
                  </a:lnTo>
                  <a:lnTo>
                    <a:pt x="21" y="168"/>
                  </a:lnTo>
                  <a:cubicBezTo>
                    <a:pt x="63" y="189"/>
                    <a:pt x="63" y="230"/>
                    <a:pt x="63" y="272"/>
                  </a:cubicBezTo>
                  <a:lnTo>
                    <a:pt x="84" y="272"/>
                  </a:lnTo>
                  <a:cubicBezTo>
                    <a:pt x="105" y="335"/>
                    <a:pt x="105" y="419"/>
                    <a:pt x="126" y="502"/>
                  </a:cubicBezTo>
                  <a:cubicBezTo>
                    <a:pt x="126" y="539"/>
                    <a:pt x="142" y="748"/>
                    <a:pt x="241" y="748"/>
                  </a:cubicBezTo>
                  <a:cubicBezTo>
                    <a:pt x="257" y="748"/>
                    <a:pt x="274" y="744"/>
                    <a:pt x="293" y="733"/>
                  </a:cubicBezTo>
                  <a:cubicBezTo>
                    <a:pt x="377" y="691"/>
                    <a:pt x="314" y="502"/>
                    <a:pt x="293" y="419"/>
                  </a:cubicBezTo>
                  <a:cubicBezTo>
                    <a:pt x="272" y="335"/>
                    <a:pt x="230" y="63"/>
                    <a:pt x="126" y="21"/>
                  </a:cubicBezTo>
                  <a:cubicBezTo>
                    <a:pt x="105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2352750" y="4711750"/>
              <a:ext cx="101150" cy="29400"/>
            </a:xfrm>
            <a:custGeom>
              <a:rect b="b" l="l" r="r" t="t"/>
              <a:pathLst>
                <a:path extrusionOk="0" h="1176" w="4046">
                  <a:moveTo>
                    <a:pt x="60" y="1"/>
                  </a:moveTo>
                  <a:cubicBezTo>
                    <a:pt x="27" y="1"/>
                    <a:pt x="1" y="45"/>
                    <a:pt x="49" y="77"/>
                  </a:cubicBezTo>
                  <a:cubicBezTo>
                    <a:pt x="844" y="841"/>
                    <a:pt x="1859" y="1175"/>
                    <a:pt x="2913" y="1175"/>
                  </a:cubicBezTo>
                  <a:cubicBezTo>
                    <a:pt x="3274" y="1175"/>
                    <a:pt x="3640" y="1136"/>
                    <a:pt x="4004" y="1061"/>
                  </a:cubicBezTo>
                  <a:cubicBezTo>
                    <a:pt x="4046" y="1019"/>
                    <a:pt x="4046" y="956"/>
                    <a:pt x="4004" y="956"/>
                  </a:cubicBezTo>
                  <a:cubicBezTo>
                    <a:pt x="3690" y="956"/>
                    <a:pt x="3376" y="967"/>
                    <a:pt x="3057" y="967"/>
                  </a:cubicBezTo>
                  <a:cubicBezTo>
                    <a:pt x="2738" y="967"/>
                    <a:pt x="2413" y="956"/>
                    <a:pt x="2079" y="914"/>
                  </a:cubicBezTo>
                  <a:cubicBezTo>
                    <a:pt x="1325" y="810"/>
                    <a:pt x="698" y="454"/>
                    <a:pt x="91" y="15"/>
                  </a:cubicBezTo>
                  <a:cubicBezTo>
                    <a:pt x="81" y="5"/>
                    <a:pt x="70" y="1"/>
                    <a:pt x="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2346225" y="4684825"/>
              <a:ext cx="103700" cy="34350"/>
            </a:xfrm>
            <a:custGeom>
              <a:rect b="b" l="l" r="r" t="t"/>
              <a:pathLst>
                <a:path extrusionOk="0" h="1374" w="4148">
                  <a:moveTo>
                    <a:pt x="81" y="0"/>
                  </a:moveTo>
                  <a:cubicBezTo>
                    <a:pt x="30" y="0"/>
                    <a:pt x="1" y="71"/>
                    <a:pt x="38" y="108"/>
                  </a:cubicBezTo>
                  <a:cubicBezTo>
                    <a:pt x="878" y="591"/>
                    <a:pt x="2008" y="1374"/>
                    <a:pt x="3056" y="1374"/>
                  </a:cubicBezTo>
                  <a:cubicBezTo>
                    <a:pt x="3418" y="1374"/>
                    <a:pt x="3770" y="1281"/>
                    <a:pt x="4097" y="1050"/>
                  </a:cubicBezTo>
                  <a:cubicBezTo>
                    <a:pt x="4148" y="1033"/>
                    <a:pt x="4131" y="976"/>
                    <a:pt x="4100" y="976"/>
                  </a:cubicBezTo>
                  <a:cubicBezTo>
                    <a:pt x="4093" y="976"/>
                    <a:pt x="4085" y="979"/>
                    <a:pt x="4076" y="987"/>
                  </a:cubicBezTo>
                  <a:cubicBezTo>
                    <a:pt x="3771" y="1107"/>
                    <a:pt x="3480" y="1158"/>
                    <a:pt x="3198" y="1158"/>
                  </a:cubicBezTo>
                  <a:cubicBezTo>
                    <a:pt x="2110" y="1158"/>
                    <a:pt x="1165" y="403"/>
                    <a:pt x="101" y="4"/>
                  </a:cubicBezTo>
                  <a:cubicBezTo>
                    <a:pt x="94" y="1"/>
                    <a:pt x="88" y="0"/>
                    <a:pt x="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8"/>
            <p:cNvSpPr/>
            <p:nvPr/>
          </p:nvSpPr>
          <p:spPr>
            <a:xfrm>
              <a:off x="2347175" y="4666600"/>
              <a:ext cx="72200" cy="17650"/>
            </a:xfrm>
            <a:custGeom>
              <a:rect b="b" l="l" r="r" t="t"/>
              <a:pathLst>
                <a:path extrusionOk="0" h="706" w="2888">
                  <a:moveTo>
                    <a:pt x="63" y="0"/>
                  </a:moveTo>
                  <a:cubicBezTo>
                    <a:pt x="0" y="0"/>
                    <a:pt x="0" y="63"/>
                    <a:pt x="63" y="63"/>
                  </a:cubicBezTo>
                  <a:cubicBezTo>
                    <a:pt x="839" y="290"/>
                    <a:pt x="1734" y="705"/>
                    <a:pt x="2595" y="705"/>
                  </a:cubicBezTo>
                  <a:cubicBezTo>
                    <a:pt x="2686" y="705"/>
                    <a:pt x="2777" y="701"/>
                    <a:pt x="2867" y="691"/>
                  </a:cubicBezTo>
                  <a:cubicBezTo>
                    <a:pt x="2888" y="691"/>
                    <a:pt x="2888" y="586"/>
                    <a:pt x="2825" y="586"/>
                  </a:cubicBezTo>
                  <a:cubicBezTo>
                    <a:pt x="2364" y="502"/>
                    <a:pt x="1883" y="461"/>
                    <a:pt x="1423" y="314"/>
                  </a:cubicBezTo>
                  <a:cubicBezTo>
                    <a:pt x="984" y="189"/>
                    <a:pt x="523" y="63"/>
                    <a:pt x="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2353450" y="4654850"/>
              <a:ext cx="32975" cy="4250"/>
            </a:xfrm>
            <a:custGeom>
              <a:rect b="b" l="l" r="r" t="t"/>
              <a:pathLst>
                <a:path extrusionOk="0" h="170" w="1319">
                  <a:moveTo>
                    <a:pt x="258" y="1"/>
                  </a:moveTo>
                  <a:cubicBezTo>
                    <a:pt x="184" y="1"/>
                    <a:pt x="112" y="3"/>
                    <a:pt x="42" y="10"/>
                  </a:cubicBezTo>
                  <a:cubicBezTo>
                    <a:pt x="0" y="10"/>
                    <a:pt x="0" y="94"/>
                    <a:pt x="42" y="94"/>
                  </a:cubicBezTo>
                  <a:cubicBezTo>
                    <a:pt x="287" y="119"/>
                    <a:pt x="572" y="169"/>
                    <a:pt x="833" y="169"/>
                  </a:cubicBezTo>
                  <a:cubicBezTo>
                    <a:pt x="995" y="169"/>
                    <a:pt x="1148" y="150"/>
                    <a:pt x="1277" y="94"/>
                  </a:cubicBezTo>
                  <a:cubicBezTo>
                    <a:pt x="1297" y="94"/>
                    <a:pt x="1318" y="10"/>
                    <a:pt x="1277" y="10"/>
                  </a:cubicBezTo>
                  <a:cubicBezTo>
                    <a:pt x="1214" y="3"/>
                    <a:pt x="1151" y="1"/>
                    <a:pt x="1089" y="1"/>
                  </a:cubicBezTo>
                  <a:cubicBezTo>
                    <a:pt x="965" y="1"/>
                    <a:pt x="844" y="10"/>
                    <a:pt x="733" y="10"/>
                  </a:cubicBezTo>
                  <a:cubicBezTo>
                    <a:pt x="565" y="10"/>
                    <a:pt x="407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2341925" y="4628925"/>
              <a:ext cx="38750" cy="9650"/>
            </a:xfrm>
            <a:custGeom>
              <a:rect b="b" l="l" r="r" t="t"/>
              <a:pathLst>
                <a:path extrusionOk="0" h="386" w="1550">
                  <a:moveTo>
                    <a:pt x="85" y="1"/>
                  </a:moveTo>
                  <a:cubicBezTo>
                    <a:pt x="64" y="1"/>
                    <a:pt x="1" y="43"/>
                    <a:pt x="64" y="85"/>
                  </a:cubicBezTo>
                  <a:cubicBezTo>
                    <a:pt x="337" y="248"/>
                    <a:pt x="672" y="385"/>
                    <a:pt x="1000" y="385"/>
                  </a:cubicBezTo>
                  <a:cubicBezTo>
                    <a:pt x="1175" y="385"/>
                    <a:pt x="1347" y="346"/>
                    <a:pt x="1507" y="252"/>
                  </a:cubicBezTo>
                  <a:cubicBezTo>
                    <a:pt x="1549" y="231"/>
                    <a:pt x="1507" y="147"/>
                    <a:pt x="1466" y="147"/>
                  </a:cubicBezTo>
                  <a:cubicBezTo>
                    <a:pt x="1298" y="147"/>
                    <a:pt x="1140" y="166"/>
                    <a:pt x="973" y="166"/>
                  </a:cubicBezTo>
                  <a:cubicBezTo>
                    <a:pt x="889" y="166"/>
                    <a:pt x="803" y="161"/>
                    <a:pt x="712" y="147"/>
                  </a:cubicBezTo>
                  <a:cubicBezTo>
                    <a:pt x="503" y="126"/>
                    <a:pt x="294" y="22"/>
                    <a:pt x="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2342225" y="4605250"/>
              <a:ext cx="31125" cy="11625"/>
            </a:xfrm>
            <a:custGeom>
              <a:rect b="b" l="l" r="r" t="t"/>
              <a:pathLst>
                <a:path extrusionOk="0" h="465" w="1245">
                  <a:moveTo>
                    <a:pt x="76" y="1"/>
                  </a:moveTo>
                  <a:cubicBezTo>
                    <a:pt x="46" y="1"/>
                    <a:pt x="1" y="31"/>
                    <a:pt x="52" y="48"/>
                  </a:cubicBezTo>
                  <a:cubicBezTo>
                    <a:pt x="233" y="295"/>
                    <a:pt x="634" y="464"/>
                    <a:pt x="970" y="464"/>
                  </a:cubicBezTo>
                  <a:cubicBezTo>
                    <a:pt x="1061" y="464"/>
                    <a:pt x="1147" y="452"/>
                    <a:pt x="1223" y="425"/>
                  </a:cubicBezTo>
                  <a:cubicBezTo>
                    <a:pt x="1244" y="425"/>
                    <a:pt x="1244" y="341"/>
                    <a:pt x="1223" y="320"/>
                  </a:cubicBezTo>
                  <a:cubicBezTo>
                    <a:pt x="1035" y="257"/>
                    <a:pt x="868" y="257"/>
                    <a:pt x="700" y="236"/>
                  </a:cubicBezTo>
                  <a:cubicBezTo>
                    <a:pt x="491" y="216"/>
                    <a:pt x="282" y="111"/>
                    <a:pt x="93" y="6"/>
                  </a:cubicBezTo>
                  <a:cubicBezTo>
                    <a:pt x="90" y="2"/>
                    <a:pt x="83" y="1"/>
                    <a:pt x="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2334100" y="4588125"/>
              <a:ext cx="35050" cy="11825"/>
            </a:xfrm>
            <a:custGeom>
              <a:rect b="b" l="l" r="r" t="t"/>
              <a:pathLst>
                <a:path extrusionOk="0" h="473" w="1402">
                  <a:moveTo>
                    <a:pt x="42" y="1"/>
                  </a:moveTo>
                  <a:cubicBezTo>
                    <a:pt x="0" y="1"/>
                    <a:pt x="0" y="43"/>
                    <a:pt x="0" y="43"/>
                  </a:cubicBezTo>
                  <a:cubicBezTo>
                    <a:pt x="302" y="210"/>
                    <a:pt x="698" y="472"/>
                    <a:pt x="1070" y="472"/>
                  </a:cubicBezTo>
                  <a:cubicBezTo>
                    <a:pt x="1162" y="472"/>
                    <a:pt x="1252" y="457"/>
                    <a:pt x="1339" y="419"/>
                  </a:cubicBezTo>
                  <a:cubicBezTo>
                    <a:pt x="1402" y="398"/>
                    <a:pt x="1402" y="315"/>
                    <a:pt x="1339" y="315"/>
                  </a:cubicBezTo>
                  <a:cubicBezTo>
                    <a:pt x="1046" y="294"/>
                    <a:pt x="774" y="252"/>
                    <a:pt x="481" y="147"/>
                  </a:cubicBezTo>
                  <a:cubicBezTo>
                    <a:pt x="314" y="84"/>
                    <a:pt x="167" y="64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2287000" y="4478675"/>
              <a:ext cx="14675" cy="81400"/>
            </a:xfrm>
            <a:custGeom>
              <a:rect b="b" l="l" r="r" t="t"/>
              <a:pathLst>
                <a:path extrusionOk="0" h="3256" w="587">
                  <a:moveTo>
                    <a:pt x="106" y="1"/>
                  </a:moveTo>
                  <a:cubicBezTo>
                    <a:pt x="85" y="1"/>
                    <a:pt x="64" y="16"/>
                    <a:pt x="64" y="48"/>
                  </a:cubicBezTo>
                  <a:cubicBezTo>
                    <a:pt x="1" y="592"/>
                    <a:pt x="64" y="1115"/>
                    <a:pt x="147" y="1659"/>
                  </a:cubicBezTo>
                  <a:cubicBezTo>
                    <a:pt x="189" y="2161"/>
                    <a:pt x="252" y="2768"/>
                    <a:pt x="503" y="3228"/>
                  </a:cubicBezTo>
                  <a:cubicBezTo>
                    <a:pt x="510" y="3248"/>
                    <a:pt x="521" y="3255"/>
                    <a:pt x="532" y="3255"/>
                  </a:cubicBezTo>
                  <a:cubicBezTo>
                    <a:pt x="557" y="3255"/>
                    <a:pt x="587" y="3221"/>
                    <a:pt x="587" y="3207"/>
                  </a:cubicBezTo>
                  <a:cubicBezTo>
                    <a:pt x="566" y="2663"/>
                    <a:pt x="378" y="2140"/>
                    <a:pt x="294" y="1638"/>
                  </a:cubicBezTo>
                  <a:cubicBezTo>
                    <a:pt x="210" y="1115"/>
                    <a:pt x="189" y="571"/>
                    <a:pt x="147" y="48"/>
                  </a:cubicBezTo>
                  <a:cubicBezTo>
                    <a:pt x="147" y="16"/>
                    <a:pt x="126" y="1"/>
                    <a:pt x="1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2271325" y="4442725"/>
              <a:ext cx="10475" cy="75550"/>
            </a:xfrm>
            <a:custGeom>
              <a:rect b="b" l="l" r="r" t="t"/>
              <a:pathLst>
                <a:path extrusionOk="0" h="3022" w="419">
                  <a:moveTo>
                    <a:pt x="189" y="0"/>
                  </a:moveTo>
                  <a:cubicBezTo>
                    <a:pt x="42" y="377"/>
                    <a:pt x="84" y="942"/>
                    <a:pt x="84" y="1360"/>
                  </a:cubicBezTo>
                  <a:cubicBezTo>
                    <a:pt x="84" y="1820"/>
                    <a:pt x="0" y="2615"/>
                    <a:pt x="356" y="2992"/>
                  </a:cubicBezTo>
                  <a:cubicBezTo>
                    <a:pt x="365" y="3011"/>
                    <a:pt x="379" y="3021"/>
                    <a:pt x="391" y="3021"/>
                  </a:cubicBezTo>
                  <a:cubicBezTo>
                    <a:pt x="406" y="3021"/>
                    <a:pt x="419" y="3006"/>
                    <a:pt x="419" y="2971"/>
                  </a:cubicBezTo>
                  <a:cubicBezTo>
                    <a:pt x="356" y="2406"/>
                    <a:pt x="251" y="1883"/>
                    <a:pt x="251" y="1318"/>
                  </a:cubicBezTo>
                  <a:cubicBezTo>
                    <a:pt x="251" y="900"/>
                    <a:pt x="356" y="377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2265050" y="4376275"/>
              <a:ext cx="24600" cy="58825"/>
            </a:xfrm>
            <a:custGeom>
              <a:rect b="b" l="l" r="r" t="t"/>
              <a:pathLst>
                <a:path extrusionOk="0" h="2353" w="984">
                  <a:moveTo>
                    <a:pt x="963" y="1"/>
                  </a:moveTo>
                  <a:cubicBezTo>
                    <a:pt x="607" y="147"/>
                    <a:pt x="398" y="566"/>
                    <a:pt x="293" y="921"/>
                  </a:cubicBezTo>
                  <a:cubicBezTo>
                    <a:pt x="188" y="1319"/>
                    <a:pt x="0" y="1947"/>
                    <a:pt x="230" y="2323"/>
                  </a:cubicBezTo>
                  <a:cubicBezTo>
                    <a:pt x="240" y="2342"/>
                    <a:pt x="258" y="2352"/>
                    <a:pt x="274" y="2352"/>
                  </a:cubicBezTo>
                  <a:cubicBezTo>
                    <a:pt x="295" y="2352"/>
                    <a:pt x="314" y="2337"/>
                    <a:pt x="314" y="2302"/>
                  </a:cubicBezTo>
                  <a:cubicBezTo>
                    <a:pt x="356" y="1549"/>
                    <a:pt x="251" y="545"/>
                    <a:pt x="963" y="63"/>
                  </a:cubicBezTo>
                  <a:cubicBezTo>
                    <a:pt x="984" y="43"/>
                    <a:pt x="984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2221100" y="4288925"/>
              <a:ext cx="29850" cy="46250"/>
            </a:xfrm>
            <a:custGeom>
              <a:rect b="b" l="l" r="r" t="t"/>
              <a:pathLst>
                <a:path extrusionOk="0" h="1850" w="1194">
                  <a:moveTo>
                    <a:pt x="1151" y="0"/>
                  </a:moveTo>
                  <a:cubicBezTo>
                    <a:pt x="754" y="105"/>
                    <a:pt x="503" y="419"/>
                    <a:pt x="335" y="775"/>
                  </a:cubicBezTo>
                  <a:cubicBezTo>
                    <a:pt x="231" y="1026"/>
                    <a:pt x="1" y="1612"/>
                    <a:pt x="273" y="1821"/>
                  </a:cubicBezTo>
                  <a:cubicBezTo>
                    <a:pt x="282" y="1840"/>
                    <a:pt x="296" y="1850"/>
                    <a:pt x="308" y="1850"/>
                  </a:cubicBezTo>
                  <a:cubicBezTo>
                    <a:pt x="323" y="1850"/>
                    <a:pt x="335" y="1834"/>
                    <a:pt x="335" y="1800"/>
                  </a:cubicBezTo>
                  <a:cubicBezTo>
                    <a:pt x="377" y="1695"/>
                    <a:pt x="377" y="1612"/>
                    <a:pt x="335" y="1507"/>
                  </a:cubicBezTo>
                  <a:cubicBezTo>
                    <a:pt x="335" y="1319"/>
                    <a:pt x="398" y="1109"/>
                    <a:pt x="440" y="942"/>
                  </a:cubicBezTo>
                  <a:cubicBezTo>
                    <a:pt x="586" y="586"/>
                    <a:pt x="817" y="231"/>
                    <a:pt x="1151" y="63"/>
                  </a:cubicBezTo>
                  <a:cubicBezTo>
                    <a:pt x="1193" y="42"/>
                    <a:pt x="1172" y="0"/>
                    <a:pt x="11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2215350" y="4286750"/>
              <a:ext cx="25425" cy="35350"/>
            </a:xfrm>
            <a:custGeom>
              <a:rect b="b" l="l" r="r" t="t"/>
              <a:pathLst>
                <a:path extrusionOk="0" h="1414" w="1017">
                  <a:moveTo>
                    <a:pt x="955" y="0"/>
                  </a:moveTo>
                  <a:cubicBezTo>
                    <a:pt x="951" y="0"/>
                    <a:pt x="946" y="2"/>
                    <a:pt x="942" y="4"/>
                  </a:cubicBezTo>
                  <a:cubicBezTo>
                    <a:pt x="628" y="25"/>
                    <a:pt x="419" y="213"/>
                    <a:pt x="251" y="485"/>
                  </a:cubicBezTo>
                  <a:cubicBezTo>
                    <a:pt x="105" y="715"/>
                    <a:pt x="0" y="1134"/>
                    <a:pt x="210" y="1385"/>
                  </a:cubicBezTo>
                  <a:cubicBezTo>
                    <a:pt x="219" y="1404"/>
                    <a:pt x="237" y="1414"/>
                    <a:pt x="254" y="1414"/>
                  </a:cubicBezTo>
                  <a:cubicBezTo>
                    <a:pt x="274" y="1414"/>
                    <a:pt x="293" y="1398"/>
                    <a:pt x="293" y="1364"/>
                  </a:cubicBezTo>
                  <a:cubicBezTo>
                    <a:pt x="314" y="1134"/>
                    <a:pt x="293" y="904"/>
                    <a:pt x="356" y="673"/>
                  </a:cubicBezTo>
                  <a:cubicBezTo>
                    <a:pt x="461" y="422"/>
                    <a:pt x="670" y="213"/>
                    <a:pt x="942" y="108"/>
                  </a:cubicBezTo>
                  <a:cubicBezTo>
                    <a:pt x="1017" y="71"/>
                    <a:pt x="991" y="0"/>
                    <a:pt x="9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2157275" y="4075500"/>
              <a:ext cx="25" cy="1075"/>
            </a:xfrm>
            <a:custGeom>
              <a:rect b="b" l="l" r="r" t="t"/>
              <a:pathLst>
                <a:path extrusionOk="0" h="43" w="1">
                  <a:moveTo>
                    <a:pt x="1" y="42"/>
                  </a:moveTo>
                  <a:lnTo>
                    <a:pt x="1" y="42"/>
                  </a:lnTo>
                  <a:cubicBezTo>
                    <a:pt x="1" y="42"/>
                    <a:pt x="1" y="1"/>
                    <a:pt x="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2157275" y="4074975"/>
              <a:ext cx="25" cy="550"/>
            </a:xfrm>
            <a:custGeom>
              <a:rect b="b" l="l" r="r" t="t"/>
              <a:pathLst>
                <a:path extrusionOk="0" h="22" w="1">
                  <a:moveTo>
                    <a:pt x="1" y="22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2157275" y="40765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1570375" y="3947600"/>
              <a:ext cx="1235575" cy="972075"/>
            </a:xfrm>
            <a:custGeom>
              <a:rect b="b" l="l" r="r" t="t"/>
              <a:pathLst>
                <a:path extrusionOk="0" h="38883" w="49423">
                  <a:moveTo>
                    <a:pt x="31993" y="932"/>
                  </a:moveTo>
                  <a:cubicBezTo>
                    <a:pt x="32265" y="932"/>
                    <a:pt x="32495" y="974"/>
                    <a:pt x="32746" y="974"/>
                  </a:cubicBezTo>
                  <a:cubicBezTo>
                    <a:pt x="32704" y="995"/>
                    <a:pt x="32641" y="1037"/>
                    <a:pt x="32620" y="1078"/>
                  </a:cubicBezTo>
                  <a:cubicBezTo>
                    <a:pt x="32390" y="1016"/>
                    <a:pt x="32160" y="995"/>
                    <a:pt x="31951" y="995"/>
                  </a:cubicBezTo>
                  <a:lnTo>
                    <a:pt x="31993" y="932"/>
                  </a:lnTo>
                  <a:close/>
                  <a:moveTo>
                    <a:pt x="21447" y="806"/>
                  </a:moveTo>
                  <a:cubicBezTo>
                    <a:pt x="21656" y="827"/>
                    <a:pt x="21866" y="869"/>
                    <a:pt x="22054" y="911"/>
                  </a:cubicBezTo>
                  <a:lnTo>
                    <a:pt x="22054" y="1141"/>
                  </a:lnTo>
                  <a:cubicBezTo>
                    <a:pt x="21845" y="1099"/>
                    <a:pt x="21615" y="1037"/>
                    <a:pt x="21405" y="1016"/>
                  </a:cubicBezTo>
                  <a:cubicBezTo>
                    <a:pt x="21384" y="932"/>
                    <a:pt x="21322" y="890"/>
                    <a:pt x="21301" y="806"/>
                  </a:cubicBezTo>
                  <a:close/>
                  <a:moveTo>
                    <a:pt x="31742" y="932"/>
                  </a:moveTo>
                  <a:cubicBezTo>
                    <a:pt x="31700" y="974"/>
                    <a:pt x="31700" y="995"/>
                    <a:pt x="31679" y="1016"/>
                  </a:cubicBezTo>
                  <a:cubicBezTo>
                    <a:pt x="31344" y="1037"/>
                    <a:pt x="31030" y="1078"/>
                    <a:pt x="30716" y="1141"/>
                  </a:cubicBezTo>
                  <a:cubicBezTo>
                    <a:pt x="30695" y="1141"/>
                    <a:pt x="30695" y="1141"/>
                    <a:pt x="30716" y="1120"/>
                  </a:cubicBezTo>
                  <a:lnTo>
                    <a:pt x="30863" y="974"/>
                  </a:lnTo>
                  <a:cubicBezTo>
                    <a:pt x="31156" y="932"/>
                    <a:pt x="31449" y="932"/>
                    <a:pt x="31742" y="932"/>
                  </a:cubicBezTo>
                  <a:close/>
                  <a:moveTo>
                    <a:pt x="32892" y="995"/>
                  </a:moveTo>
                  <a:cubicBezTo>
                    <a:pt x="33123" y="1016"/>
                    <a:pt x="33374" y="1037"/>
                    <a:pt x="33625" y="1078"/>
                  </a:cubicBezTo>
                  <a:cubicBezTo>
                    <a:pt x="33562" y="1099"/>
                    <a:pt x="33520" y="1141"/>
                    <a:pt x="33457" y="1162"/>
                  </a:cubicBezTo>
                  <a:cubicBezTo>
                    <a:pt x="33332" y="1162"/>
                    <a:pt x="33164" y="1204"/>
                    <a:pt x="33039" y="1204"/>
                  </a:cubicBezTo>
                  <a:lnTo>
                    <a:pt x="33018" y="1162"/>
                  </a:lnTo>
                  <a:cubicBezTo>
                    <a:pt x="32934" y="1141"/>
                    <a:pt x="32830" y="1120"/>
                    <a:pt x="32746" y="1120"/>
                  </a:cubicBezTo>
                  <a:lnTo>
                    <a:pt x="32892" y="995"/>
                  </a:lnTo>
                  <a:close/>
                  <a:moveTo>
                    <a:pt x="33939" y="1099"/>
                  </a:moveTo>
                  <a:cubicBezTo>
                    <a:pt x="34148" y="1120"/>
                    <a:pt x="34378" y="1162"/>
                    <a:pt x="34587" y="1204"/>
                  </a:cubicBezTo>
                  <a:cubicBezTo>
                    <a:pt x="34419" y="1173"/>
                    <a:pt x="34228" y="1154"/>
                    <a:pt x="34047" y="1154"/>
                  </a:cubicBezTo>
                  <a:cubicBezTo>
                    <a:pt x="33981" y="1154"/>
                    <a:pt x="33917" y="1156"/>
                    <a:pt x="33855" y="1162"/>
                  </a:cubicBezTo>
                  <a:cubicBezTo>
                    <a:pt x="33876" y="1120"/>
                    <a:pt x="33897" y="1120"/>
                    <a:pt x="33939" y="1099"/>
                  </a:cubicBezTo>
                  <a:close/>
                  <a:moveTo>
                    <a:pt x="32071" y="1230"/>
                  </a:moveTo>
                  <a:cubicBezTo>
                    <a:pt x="32186" y="1230"/>
                    <a:pt x="32307" y="1235"/>
                    <a:pt x="32432" y="1246"/>
                  </a:cubicBezTo>
                  <a:cubicBezTo>
                    <a:pt x="32411" y="1288"/>
                    <a:pt x="32390" y="1288"/>
                    <a:pt x="32390" y="1309"/>
                  </a:cubicBezTo>
                  <a:cubicBezTo>
                    <a:pt x="32097" y="1350"/>
                    <a:pt x="31784" y="1434"/>
                    <a:pt x="31491" y="1518"/>
                  </a:cubicBezTo>
                  <a:cubicBezTo>
                    <a:pt x="31532" y="1455"/>
                    <a:pt x="31553" y="1434"/>
                    <a:pt x="31595" y="1392"/>
                  </a:cubicBezTo>
                  <a:cubicBezTo>
                    <a:pt x="31637" y="1329"/>
                    <a:pt x="31679" y="1288"/>
                    <a:pt x="31742" y="1246"/>
                  </a:cubicBezTo>
                  <a:cubicBezTo>
                    <a:pt x="31846" y="1235"/>
                    <a:pt x="31956" y="1230"/>
                    <a:pt x="32071" y="1230"/>
                  </a:cubicBezTo>
                  <a:close/>
                  <a:moveTo>
                    <a:pt x="30549" y="995"/>
                  </a:moveTo>
                  <a:lnTo>
                    <a:pt x="30403" y="1225"/>
                  </a:lnTo>
                  <a:cubicBezTo>
                    <a:pt x="30089" y="1329"/>
                    <a:pt x="29754" y="1455"/>
                    <a:pt x="29440" y="1601"/>
                  </a:cubicBezTo>
                  <a:cubicBezTo>
                    <a:pt x="29482" y="1518"/>
                    <a:pt x="29545" y="1413"/>
                    <a:pt x="29607" y="1329"/>
                  </a:cubicBezTo>
                  <a:cubicBezTo>
                    <a:pt x="29670" y="1246"/>
                    <a:pt x="29775" y="1162"/>
                    <a:pt x="29859" y="1099"/>
                  </a:cubicBezTo>
                  <a:cubicBezTo>
                    <a:pt x="29900" y="1099"/>
                    <a:pt x="29921" y="1078"/>
                    <a:pt x="29984" y="1078"/>
                  </a:cubicBezTo>
                  <a:cubicBezTo>
                    <a:pt x="30151" y="1037"/>
                    <a:pt x="30340" y="1016"/>
                    <a:pt x="30549" y="995"/>
                  </a:cubicBezTo>
                  <a:close/>
                  <a:moveTo>
                    <a:pt x="33300" y="1633"/>
                  </a:moveTo>
                  <a:cubicBezTo>
                    <a:pt x="33265" y="1633"/>
                    <a:pt x="33229" y="1633"/>
                    <a:pt x="33193" y="1634"/>
                  </a:cubicBezTo>
                  <a:lnTo>
                    <a:pt x="33193" y="1634"/>
                  </a:lnTo>
                  <a:cubicBezTo>
                    <a:pt x="33172" y="1654"/>
                    <a:pt x="33150" y="1672"/>
                    <a:pt x="33123" y="1685"/>
                  </a:cubicBezTo>
                  <a:cubicBezTo>
                    <a:pt x="33273" y="1657"/>
                    <a:pt x="33424" y="1646"/>
                    <a:pt x="33576" y="1644"/>
                  </a:cubicBezTo>
                  <a:lnTo>
                    <a:pt x="33576" y="1644"/>
                  </a:lnTo>
                  <a:cubicBezTo>
                    <a:pt x="33484" y="1636"/>
                    <a:pt x="33392" y="1633"/>
                    <a:pt x="33300" y="1633"/>
                  </a:cubicBezTo>
                  <a:close/>
                  <a:moveTo>
                    <a:pt x="29159" y="1726"/>
                  </a:moveTo>
                  <a:lnTo>
                    <a:pt x="29159" y="1726"/>
                  </a:lnTo>
                  <a:cubicBezTo>
                    <a:pt x="29141" y="1733"/>
                    <a:pt x="29123" y="1741"/>
                    <a:pt x="29105" y="1748"/>
                  </a:cubicBezTo>
                  <a:cubicBezTo>
                    <a:pt x="29105" y="1758"/>
                    <a:pt x="29100" y="1778"/>
                    <a:pt x="29093" y="1798"/>
                  </a:cubicBezTo>
                  <a:lnTo>
                    <a:pt x="29093" y="1798"/>
                  </a:lnTo>
                  <a:cubicBezTo>
                    <a:pt x="29111" y="1788"/>
                    <a:pt x="29129" y="1779"/>
                    <a:pt x="29147" y="1769"/>
                  </a:cubicBezTo>
                  <a:cubicBezTo>
                    <a:pt x="29150" y="1754"/>
                    <a:pt x="29154" y="1739"/>
                    <a:pt x="29159" y="1726"/>
                  </a:cubicBezTo>
                  <a:close/>
                  <a:moveTo>
                    <a:pt x="24690" y="1225"/>
                  </a:moveTo>
                  <a:cubicBezTo>
                    <a:pt x="24795" y="1329"/>
                    <a:pt x="24941" y="1434"/>
                    <a:pt x="25046" y="1539"/>
                  </a:cubicBezTo>
                  <a:cubicBezTo>
                    <a:pt x="25109" y="1622"/>
                    <a:pt x="25193" y="1706"/>
                    <a:pt x="25255" y="1769"/>
                  </a:cubicBezTo>
                  <a:cubicBezTo>
                    <a:pt x="25255" y="1769"/>
                    <a:pt x="25255" y="1811"/>
                    <a:pt x="25214" y="1811"/>
                  </a:cubicBezTo>
                  <a:cubicBezTo>
                    <a:pt x="25030" y="1683"/>
                    <a:pt x="24831" y="1618"/>
                    <a:pt x="24630" y="1618"/>
                  </a:cubicBezTo>
                  <a:cubicBezTo>
                    <a:pt x="24601" y="1618"/>
                    <a:pt x="24573" y="1620"/>
                    <a:pt x="24544" y="1622"/>
                  </a:cubicBezTo>
                  <a:cubicBezTo>
                    <a:pt x="24607" y="1497"/>
                    <a:pt x="24669" y="1350"/>
                    <a:pt x="24690" y="1225"/>
                  </a:cubicBezTo>
                  <a:close/>
                  <a:moveTo>
                    <a:pt x="30293" y="1865"/>
                  </a:moveTo>
                  <a:lnTo>
                    <a:pt x="30293" y="1865"/>
                  </a:lnTo>
                  <a:cubicBezTo>
                    <a:pt x="30256" y="1875"/>
                    <a:pt x="30220" y="1885"/>
                    <a:pt x="30184" y="1895"/>
                  </a:cubicBezTo>
                  <a:lnTo>
                    <a:pt x="30184" y="1895"/>
                  </a:lnTo>
                  <a:cubicBezTo>
                    <a:pt x="30180" y="1902"/>
                    <a:pt x="30176" y="1909"/>
                    <a:pt x="30172" y="1915"/>
                  </a:cubicBezTo>
                  <a:cubicBezTo>
                    <a:pt x="30212" y="1898"/>
                    <a:pt x="30252" y="1881"/>
                    <a:pt x="30293" y="1865"/>
                  </a:cubicBezTo>
                  <a:close/>
                  <a:moveTo>
                    <a:pt x="35257" y="1309"/>
                  </a:moveTo>
                  <a:cubicBezTo>
                    <a:pt x="35361" y="1329"/>
                    <a:pt x="35466" y="1350"/>
                    <a:pt x="35613" y="1350"/>
                  </a:cubicBezTo>
                  <a:cubicBezTo>
                    <a:pt x="35864" y="1413"/>
                    <a:pt x="36094" y="1455"/>
                    <a:pt x="36345" y="1539"/>
                  </a:cubicBezTo>
                  <a:cubicBezTo>
                    <a:pt x="36031" y="1601"/>
                    <a:pt x="35738" y="1748"/>
                    <a:pt x="35466" y="1936"/>
                  </a:cubicBezTo>
                  <a:cubicBezTo>
                    <a:pt x="35152" y="1853"/>
                    <a:pt x="34838" y="1811"/>
                    <a:pt x="34587" y="1748"/>
                  </a:cubicBezTo>
                  <a:cubicBezTo>
                    <a:pt x="34504" y="1748"/>
                    <a:pt x="34462" y="1727"/>
                    <a:pt x="34378" y="1727"/>
                  </a:cubicBezTo>
                  <a:lnTo>
                    <a:pt x="34525" y="1643"/>
                  </a:lnTo>
                  <a:cubicBezTo>
                    <a:pt x="34629" y="1601"/>
                    <a:pt x="34713" y="1560"/>
                    <a:pt x="34817" y="1518"/>
                  </a:cubicBezTo>
                  <a:cubicBezTo>
                    <a:pt x="35131" y="1560"/>
                    <a:pt x="35466" y="1622"/>
                    <a:pt x="35801" y="1643"/>
                  </a:cubicBezTo>
                  <a:cubicBezTo>
                    <a:pt x="35864" y="1643"/>
                    <a:pt x="35885" y="1539"/>
                    <a:pt x="35843" y="1518"/>
                  </a:cubicBezTo>
                  <a:cubicBezTo>
                    <a:pt x="35633" y="1434"/>
                    <a:pt x="35445" y="1350"/>
                    <a:pt x="35236" y="1309"/>
                  </a:cubicBezTo>
                  <a:close/>
                  <a:moveTo>
                    <a:pt x="24565" y="1664"/>
                  </a:moveTo>
                  <a:cubicBezTo>
                    <a:pt x="24753" y="1727"/>
                    <a:pt x="24962" y="1832"/>
                    <a:pt x="25130" y="1957"/>
                  </a:cubicBezTo>
                  <a:cubicBezTo>
                    <a:pt x="25109" y="2020"/>
                    <a:pt x="25067" y="2041"/>
                    <a:pt x="25025" y="2062"/>
                  </a:cubicBezTo>
                  <a:cubicBezTo>
                    <a:pt x="24879" y="1936"/>
                    <a:pt x="24732" y="1790"/>
                    <a:pt x="24544" y="1685"/>
                  </a:cubicBezTo>
                  <a:lnTo>
                    <a:pt x="24565" y="1664"/>
                  </a:lnTo>
                  <a:close/>
                  <a:moveTo>
                    <a:pt x="36485" y="2289"/>
                  </a:moveTo>
                  <a:lnTo>
                    <a:pt x="36485" y="2289"/>
                  </a:lnTo>
                  <a:cubicBezTo>
                    <a:pt x="36452" y="2303"/>
                    <a:pt x="36419" y="2318"/>
                    <a:pt x="36387" y="2334"/>
                  </a:cubicBezTo>
                  <a:cubicBezTo>
                    <a:pt x="36391" y="2338"/>
                    <a:pt x="36394" y="2342"/>
                    <a:pt x="36397" y="2347"/>
                  </a:cubicBezTo>
                  <a:lnTo>
                    <a:pt x="36397" y="2347"/>
                  </a:lnTo>
                  <a:cubicBezTo>
                    <a:pt x="36427" y="2325"/>
                    <a:pt x="36456" y="2306"/>
                    <a:pt x="36485" y="2289"/>
                  </a:cubicBezTo>
                  <a:close/>
                  <a:moveTo>
                    <a:pt x="28247" y="1957"/>
                  </a:moveTo>
                  <a:lnTo>
                    <a:pt x="28247" y="1957"/>
                  </a:lnTo>
                  <a:cubicBezTo>
                    <a:pt x="28206" y="2062"/>
                    <a:pt x="28143" y="2145"/>
                    <a:pt x="28101" y="2229"/>
                  </a:cubicBezTo>
                  <a:cubicBezTo>
                    <a:pt x="28080" y="2271"/>
                    <a:pt x="28017" y="2334"/>
                    <a:pt x="27996" y="2376"/>
                  </a:cubicBezTo>
                  <a:cubicBezTo>
                    <a:pt x="27880" y="2441"/>
                    <a:pt x="27771" y="2505"/>
                    <a:pt x="27670" y="2565"/>
                  </a:cubicBezTo>
                  <a:lnTo>
                    <a:pt x="27670" y="2565"/>
                  </a:lnTo>
                  <a:cubicBezTo>
                    <a:pt x="27688" y="2530"/>
                    <a:pt x="27707" y="2495"/>
                    <a:pt x="27724" y="2459"/>
                  </a:cubicBezTo>
                  <a:lnTo>
                    <a:pt x="27724" y="2459"/>
                  </a:lnTo>
                  <a:cubicBezTo>
                    <a:pt x="27652" y="2501"/>
                    <a:pt x="27579" y="2532"/>
                    <a:pt x="27506" y="2563"/>
                  </a:cubicBezTo>
                  <a:lnTo>
                    <a:pt x="27506" y="2563"/>
                  </a:lnTo>
                  <a:cubicBezTo>
                    <a:pt x="27508" y="2557"/>
                    <a:pt x="27511" y="2550"/>
                    <a:pt x="27515" y="2543"/>
                  </a:cubicBezTo>
                  <a:cubicBezTo>
                    <a:pt x="27682" y="2438"/>
                    <a:pt x="27829" y="2334"/>
                    <a:pt x="27975" y="2187"/>
                  </a:cubicBezTo>
                  <a:cubicBezTo>
                    <a:pt x="28080" y="2125"/>
                    <a:pt x="28143" y="2041"/>
                    <a:pt x="28247" y="1957"/>
                  </a:cubicBezTo>
                  <a:close/>
                  <a:moveTo>
                    <a:pt x="22263" y="974"/>
                  </a:moveTo>
                  <a:cubicBezTo>
                    <a:pt x="22473" y="1016"/>
                    <a:pt x="22682" y="1078"/>
                    <a:pt x="22870" y="1141"/>
                  </a:cubicBezTo>
                  <a:cubicBezTo>
                    <a:pt x="22786" y="1350"/>
                    <a:pt x="22745" y="1560"/>
                    <a:pt x="22640" y="1769"/>
                  </a:cubicBezTo>
                  <a:lnTo>
                    <a:pt x="22326" y="2397"/>
                  </a:lnTo>
                  <a:cubicBezTo>
                    <a:pt x="22284" y="2438"/>
                    <a:pt x="22284" y="2459"/>
                    <a:pt x="22263" y="2480"/>
                  </a:cubicBezTo>
                  <a:cubicBezTo>
                    <a:pt x="22263" y="2480"/>
                    <a:pt x="22242" y="2480"/>
                    <a:pt x="22242" y="2501"/>
                  </a:cubicBezTo>
                  <a:lnTo>
                    <a:pt x="22242" y="2543"/>
                  </a:lnTo>
                  <a:cubicBezTo>
                    <a:pt x="22242" y="2564"/>
                    <a:pt x="22221" y="2564"/>
                    <a:pt x="22221" y="2585"/>
                  </a:cubicBezTo>
                  <a:lnTo>
                    <a:pt x="22221" y="2564"/>
                  </a:lnTo>
                  <a:cubicBezTo>
                    <a:pt x="22159" y="2564"/>
                    <a:pt x="22117" y="2501"/>
                    <a:pt x="22054" y="2501"/>
                  </a:cubicBezTo>
                  <a:cubicBezTo>
                    <a:pt x="22347" y="2271"/>
                    <a:pt x="22263" y="1748"/>
                    <a:pt x="22263" y="1455"/>
                  </a:cubicBezTo>
                  <a:cubicBezTo>
                    <a:pt x="22305" y="1455"/>
                    <a:pt x="22368" y="1455"/>
                    <a:pt x="22410" y="1497"/>
                  </a:cubicBezTo>
                  <a:cubicBezTo>
                    <a:pt x="22423" y="1501"/>
                    <a:pt x="22436" y="1502"/>
                    <a:pt x="22448" y="1502"/>
                  </a:cubicBezTo>
                  <a:cubicBezTo>
                    <a:pt x="22573" y="1502"/>
                    <a:pt x="22648" y="1326"/>
                    <a:pt x="22514" y="1288"/>
                  </a:cubicBezTo>
                  <a:cubicBezTo>
                    <a:pt x="22452" y="1246"/>
                    <a:pt x="22347" y="1225"/>
                    <a:pt x="22263" y="1204"/>
                  </a:cubicBezTo>
                  <a:lnTo>
                    <a:pt x="22263" y="974"/>
                  </a:lnTo>
                  <a:close/>
                  <a:moveTo>
                    <a:pt x="22996" y="1162"/>
                  </a:moveTo>
                  <a:cubicBezTo>
                    <a:pt x="23163" y="1225"/>
                    <a:pt x="23309" y="1309"/>
                    <a:pt x="23498" y="1350"/>
                  </a:cubicBezTo>
                  <a:cubicBezTo>
                    <a:pt x="23477" y="1539"/>
                    <a:pt x="23414" y="1685"/>
                    <a:pt x="23330" y="1832"/>
                  </a:cubicBezTo>
                  <a:cubicBezTo>
                    <a:pt x="23205" y="2125"/>
                    <a:pt x="23079" y="2397"/>
                    <a:pt x="22891" y="2648"/>
                  </a:cubicBezTo>
                  <a:cubicBezTo>
                    <a:pt x="22745" y="2836"/>
                    <a:pt x="22556" y="2920"/>
                    <a:pt x="22368" y="3087"/>
                  </a:cubicBezTo>
                  <a:lnTo>
                    <a:pt x="22284" y="2857"/>
                  </a:lnTo>
                  <a:cubicBezTo>
                    <a:pt x="22347" y="2857"/>
                    <a:pt x="22368" y="2857"/>
                    <a:pt x="22389" y="2794"/>
                  </a:cubicBezTo>
                  <a:cubicBezTo>
                    <a:pt x="22389" y="2773"/>
                    <a:pt x="22431" y="2773"/>
                    <a:pt x="22389" y="2731"/>
                  </a:cubicBezTo>
                  <a:cubicBezTo>
                    <a:pt x="22431" y="2585"/>
                    <a:pt x="22577" y="2376"/>
                    <a:pt x="22640" y="2250"/>
                  </a:cubicBezTo>
                  <a:cubicBezTo>
                    <a:pt x="22745" y="2041"/>
                    <a:pt x="22807" y="1790"/>
                    <a:pt x="22891" y="1560"/>
                  </a:cubicBezTo>
                  <a:cubicBezTo>
                    <a:pt x="22954" y="1434"/>
                    <a:pt x="22975" y="1309"/>
                    <a:pt x="22996" y="1162"/>
                  </a:cubicBezTo>
                  <a:close/>
                  <a:moveTo>
                    <a:pt x="23707" y="1497"/>
                  </a:moveTo>
                  <a:lnTo>
                    <a:pt x="23937" y="1560"/>
                  </a:lnTo>
                  <a:cubicBezTo>
                    <a:pt x="23937" y="1664"/>
                    <a:pt x="23958" y="1769"/>
                    <a:pt x="23979" y="1853"/>
                  </a:cubicBezTo>
                  <a:cubicBezTo>
                    <a:pt x="24000" y="1884"/>
                    <a:pt x="24026" y="1900"/>
                    <a:pt x="24047" y="1900"/>
                  </a:cubicBezTo>
                  <a:cubicBezTo>
                    <a:pt x="24068" y="1900"/>
                    <a:pt x="24084" y="1884"/>
                    <a:pt x="24084" y="1853"/>
                  </a:cubicBezTo>
                  <a:cubicBezTo>
                    <a:pt x="24125" y="1769"/>
                    <a:pt x="24125" y="1685"/>
                    <a:pt x="24125" y="1643"/>
                  </a:cubicBezTo>
                  <a:cubicBezTo>
                    <a:pt x="24167" y="1664"/>
                    <a:pt x="24230" y="1664"/>
                    <a:pt x="24272" y="1706"/>
                  </a:cubicBezTo>
                  <a:cubicBezTo>
                    <a:pt x="24146" y="1915"/>
                    <a:pt x="24000" y="2125"/>
                    <a:pt x="23833" y="2292"/>
                  </a:cubicBezTo>
                  <a:cubicBezTo>
                    <a:pt x="23791" y="2334"/>
                    <a:pt x="23749" y="2355"/>
                    <a:pt x="23728" y="2438"/>
                  </a:cubicBezTo>
                  <a:cubicBezTo>
                    <a:pt x="23456" y="2710"/>
                    <a:pt x="23184" y="2982"/>
                    <a:pt x="22786" y="3171"/>
                  </a:cubicBezTo>
                  <a:cubicBezTo>
                    <a:pt x="23037" y="2962"/>
                    <a:pt x="23309" y="2480"/>
                    <a:pt x="23351" y="2355"/>
                  </a:cubicBezTo>
                  <a:cubicBezTo>
                    <a:pt x="23498" y="2062"/>
                    <a:pt x="23623" y="1769"/>
                    <a:pt x="23707" y="1497"/>
                  </a:cubicBezTo>
                  <a:close/>
                  <a:moveTo>
                    <a:pt x="10839" y="3715"/>
                  </a:moveTo>
                  <a:cubicBezTo>
                    <a:pt x="10734" y="3819"/>
                    <a:pt x="10630" y="3945"/>
                    <a:pt x="10546" y="4112"/>
                  </a:cubicBezTo>
                  <a:cubicBezTo>
                    <a:pt x="10400" y="4070"/>
                    <a:pt x="10232" y="4070"/>
                    <a:pt x="10044" y="4070"/>
                  </a:cubicBezTo>
                  <a:cubicBezTo>
                    <a:pt x="10253" y="3861"/>
                    <a:pt x="10525" y="3715"/>
                    <a:pt x="10839" y="3715"/>
                  </a:cubicBezTo>
                  <a:close/>
                  <a:moveTo>
                    <a:pt x="24732" y="3108"/>
                  </a:moveTo>
                  <a:cubicBezTo>
                    <a:pt x="24983" y="3380"/>
                    <a:pt x="25109" y="3694"/>
                    <a:pt x="24837" y="4112"/>
                  </a:cubicBezTo>
                  <a:cubicBezTo>
                    <a:pt x="24732" y="4238"/>
                    <a:pt x="24628" y="4363"/>
                    <a:pt x="24481" y="4468"/>
                  </a:cubicBezTo>
                  <a:cubicBezTo>
                    <a:pt x="24523" y="4363"/>
                    <a:pt x="24586" y="4259"/>
                    <a:pt x="24649" y="4154"/>
                  </a:cubicBezTo>
                  <a:lnTo>
                    <a:pt x="24649" y="4154"/>
                  </a:lnTo>
                  <a:cubicBezTo>
                    <a:pt x="24635" y="4161"/>
                    <a:pt x="24623" y="4163"/>
                    <a:pt x="24613" y="4163"/>
                  </a:cubicBezTo>
                  <a:cubicBezTo>
                    <a:pt x="24593" y="4163"/>
                    <a:pt x="24579" y="4154"/>
                    <a:pt x="24565" y="4154"/>
                  </a:cubicBezTo>
                  <a:cubicBezTo>
                    <a:pt x="24607" y="4112"/>
                    <a:pt x="24649" y="4070"/>
                    <a:pt x="24690" y="4050"/>
                  </a:cubicBezTo>
                  <a:cubicBezTo>
                    <a:pt x="24748" y="4031"/>
                    <a:pt x="24701" y="3942"/>
                    <a:pt x="24660" y="3942"/>
                  </a:cubicBezTo>
                  <a:cubicBezTo>
                    <a:pt x="24656" y="3942"/>
                    <a:pt x="24652" y="3943"/>
                    <a:pt x="24649" y="3945"/>
                  </a:cubicBezTo>
                  <a:cubicBezTo>
                    <a:pt x="24669" y="3861"/>
                    <a:pt x="24690" y="3819"/>
                    <a:pt x="24732" y="3736"/>
                  </a:cubicBezTo>
                  <a:cubicBezTo>
                    <a:pt x="24753" y="3715"/>
                    <a:pt x="24774" y="3694"/>
                    <a:pt x="24795" y="3694"/>
                  </a:cubicBezTo>
                  <a:cubicBezTo>
                    <a:pt x="24829" y="3660"/>
                    <a:pt x="24808" y="3626"/>
                    <a:pt x="24787" y="3626"/>
                  </a:cubicBezTo>
                  <a:cubicBezTo>
                    <a:pt x="24782" y="3626"/>
                    <a:pt x="24778" y="3627"/>
                    <a:pt x="24774" y="3631"/>
                  </a:cubicBezTo>
                  <a:cubicBezTo>
                    <a:pt x="24774" y="3610"/>
                    <a:pt x="24795" y="3589"/>
                    <a:pt x="24795" y="3547"/>
                  </a:cubicBezTo>
                  <a:cubicBezTo>
                    <a:pt x="24837" y="3506"/>
                    <a:pt x="24795" y="3401"/>
                    <a:pt x="24837" y="3338"/>
                  </a:cubicBezTo>
                  <a:lnTo>
                    <a:pt x="24837" y="3317"/>
                  </a:lnTo>
                  <a:cubicBezTo>
                    <a:pt x="24837" y="3302"/>
                    <a:pt x="24816" y="3288"/>
                    <a:pt x="24796" y="3288"/>
                  </a:cubicBezTo>
                  <a:cubicBezTo>
                    <a:pt x="24788" y="3288"/>
                    <a:pt x="24780" y="3290"/>
                    <a:pt x="24774" y="3296"/>
                  </a:cubicBezTo>
                  <a:cubicBezTo>
                    <a:pt x="24669" y="3317"/>
                    <a:pt x="24628" y="3506"/>
                    <a:pt x="24565" y="3631"/>
                  </a:cubicBezTo>
                  <a:cubicBezTo>
                    <a:pt x="24565" y="3616"/>
                    <a:pt x="24554" y="3601"/>
                    <a:pt x="24541" y="3601"/>
                  </a:cubicBezTo>
                  <a:cubicBezTo>
                    <a:pt x="24535" y="3601"/>
                    <a:pt x="24529" y="3604"/>
                    <a:pt x="24523" y="3610"/>
                  </a:cubicBezTo>
                  <a:cubicBezTo>
                    <a:pt x="24565" y="3506"/>
                    <a:pt x="24586" y="3422"/>
                    <a:pt x="24586" y="3317"/>
                  </a:cubicBezTo>
                  <a:cubicBezTo>
                    <a:pt x="24649" y="3234"/>
                    <a:pt x="24669" y="3192"/>
                    <a:pt x="24732" y="3108"/>
                  </a:cubicBezTo>
                  <a:close/>
                  <a:moveTo>
                    <a:pt x="23895" y="2669"/>
                  </a:moveTo>
                  <a:cubicBezTo>
                    <a:pt x="24732" y="3380"/>
                    <a:pt x="23833" y="4133"/>
                    <a:pt x="23163" y="4677"/>
                  </a:cubicBezTo>
                  <a:cubicBezTo>
                    <a:pt x="23163" y="4594"/>
                    <a:pt x="23121" y="4489"/>
                    <a:pt x="23121" y="4426"/>
                  </a:cubicBezTo>
                  <a:cubicBezTo>
                    <a:pt x="23037" y="3945"/>
                    <a:pt x="22703" y="3631"/>
                    <a:pt x="22473" y="3275"/>
                  </a:cubicBezTo>
                  <a:lnTo>
                    <a:pt x="22473" y="3275"/>
                  </a:lnTo>
                  <a:cubicBezTo>
                    <a:pt x="22495" y="3281"/>
                    <a:pt x="22517" y="3284"/>
                    <a:pt x="22539" y="3284"/>
                  </a:cubicBezTo>
                  <a:cubicBezTo>
                    <a:pt x="22600" y="3284"/>
                    <a:pt x="22657" y="3264"/>
                    <a:pt x="22703" y="3234"/>
                  </a:cubicBezTo>
                  <a:cubicBezTo>
                    <a:pt x="22703" y="3275"/>
                    <a:pt x="22703" y="3296"/>
                    <a:pt x="22765" y="3296"/>
                  </a:cubicBezTo>
                  <a:cubicBezTo>
                    <a:pt x="23184" y="3234"/>
                    <a:pt x="23561" y="3003"/>
                    <a:pt x="23895" y="2669"/>
                  </a:cubicBezTo>
                  <a:close/>
                  <a:moveTo>
                    <a:pt x="24460" y="1811"/>
                  </a:moveTo>
                  <a:lnTo>
                    <a:pt x="24941" y="2271"/>
                  </a:lnTo>
                  <a:cubicBezTo>
                    <a:pt x="24941" y="2292"/>
                    <a:pt x="24962" y="2334"/>
                    <a:pt x="24983" y="2334"/>
                  </a:cubicBezTo>
                  <a:lnTo>
                    <a:pt x="25172" y="2501"/>
                  </a:lnTo>
                  <a:cubicBezTo>
                    <a:pt x="25381" y="2752"/>
                    <a:pt x="25527" y="3108"/>
                    <a:pt x="25820" y="3275"/>
                  </a:cubicBezTo>
                  <a:cubicBezTo>
                    <a:pt x="25831" y="3281"/>
                    <a:pt x="25844" y="3283"/>
                    <a:pt x="25857" y="3283"/>
                  </a:cubicBezTo>
                  <a:cubicBezTo>
                    <a:pt x="25897" y="3283"/>
                    <a:pt x="25941" y="3260"/>
                    <a:pt x="25925" y="3213"/>
                  </a:cubicBezTo>
                  <a:cubicBezTo>
                    <a:pt x="25883" y="2920"/>
                    <a:pt x="25590" y="2669"/>
                    <a:pt x="25402" y="2459"/>
                  </a:cubicBezTo>
                  <a:cubicBezTo>
                    <a:pt x="25318" y="2376"/>
                    <a:pt x="25276" y="2292"/>
                    <a:pt x="25193" y="2250"/>
                  </a:cubicBezTo>
                  <a:cubicBezTo>
                    <a:pt x="25214" y="2187"/>
                    <a:pt x="25276" y="2166"/>
                    <a:pt x="25297" y="2125"/>
                  </a:cubicBezTo>
                  <a:lnTo>
                    <a:pt x="25318" y="2083"/>
                  </a:lnTo>
                  <a:cubicBezTo>
                    <a:pt x="25402" y="2166"/>
                    <a:pt x="25486" y="2229"/>
                    <a:pt x="25548" y="2271"/>
                  </a:cubicBezTo>
                  <a:cubicBezTo>
                    <a:pt x="25737" y="2438"/>
                    <a:pt x="25904" y="2606"/>
                    <a:pt x="26050" y="2794"/>
                  </a:cubicBezTo>
                  <a:cubicBezTo>
                    <a:pt x="26155" y="2920"/>
                    <a:pt x="26218" y="3108"/>
                    <a:pt x="26364" y="3192"/>
                  </a:cubicBezTo>
                  <a:cubicBezTo>
                    <a:pt x="26364" y="3213"/>
                    <a:pt x="26406" y="3213"/>
                    <a:pt x="26427" y="3213"/>
                  </a:cubicBezTo>
                  <a:cubicBezTo>
                    <a:pt x="26427" y="3317"/>
                    <a:pt x="26448" y="3401"/>
                    <a:pt x="26448" y="3506"/>
                  </a:cubicBezTo>
                  <a:lnTo>
                    <a:pt x="26532" y="4050"/>
                  </a:lnTo>
                  <a:cubicBezTo>
                    <a:pt x="26506" y="4041"/>
                    <a:pt x="26487" y="4036"/>
                    <a:pt x="26471" y="4036"/>
                  </a:cubicBezTo>
                  <a:cubicBezTo>
                    <a:pt x="26448" y="4036"/>
                    <a:pt x="26431" y="4046"/>
                    <a:pt x="26406" y="4070"/>
                  </a:cubicBezTo>
                  <a:cubicBezTo>
                    <a:pt x="25778" y="4489"/>
                    <a:pt x="25214" y="4886"/>
                    <a:pt x="24460" y="4907"/>
                  </a:cubicBezTo>
                  <a:cubicBezTo>
                    <a:pt x="24753" y="4468"/>
                    <a:pt x="25255" y="4217"/>
                    <a:pt x="25214" y="3589"/>
                  </a:cubicBezTo>
                  <a:cubicBezTo>
                    <a:pt x="25193" y="3003"/>
                    <a:pt x="24544" y="2669"/>
                    <a:pt x="24063" y="2397"/>
                  </a:cubicBezTo>
                  <a:cubicBezTo>
                    <a:pt x="24230" y="2229"/>
                    <a:pt x="24356" y="2020"/>
                    <a:pt x="24460" y="1811"/>
                  </a:cubicBezTo>
                  <a:close/>
                  <a:moveTo>
                    <a:pt x="26322" y="4426"/>
                  </a:moveTo>
                  <a:cubicBezTo>
                    <a:pt x="26322" y="4489"/>
                    <a:pt x="26322" y="4573"/>
                    <a:pt x="26302" y="4656"/>
                  </a:cubicBezTo>
                  <a:cubicBezTo>
                    <a:pt x="26220" y="4758"/>
                    <a:pt x="26100" y="4820"/>
                    <a:pt x="25959" y="4900"/>
                  </a:cubicBezTo>
                  <a:lnTo>
                    <a:pt x="25959" y="4900"/>
                  </a:lnTo>
                  <a:cubicBezTo>
                    <a:pt x="25988" y="4881"/>
                    <a:pt x="25990" y="4858"/>
                    <a:pt x="26009" y="4803"/>
                  </a:cubicBezTo>
                  <a:cubicBezTo>
                    <a:pt x="26023" y="4774"/>
                    <a:pt x="25977" y="4734"/>
                    <a:pt x="25940" y="4734"/>
                  </a:cubicBezTo>
                  <a:cubicBezTo>
                    <a:pt x="25924" y="4734"/>
                    <a:pt x="25910" y="4742"/>
                    <a:pt x="25904" y="4761"/>
                  </a:cubicBezTo>
                  <a:cubicBezTo>
                    <a:pt x="25904" y="4740"/>
                    <a:pt x="25883" y="4740"/>
                    <a:pt x="25841" y="4740"/>
                  </a:cubicBezTo>
                  <a:cubicBezTo>
                    <a:pt x="25737" y="4782"/>
                    <a:pt x="25632" y="4824"/>
                    <a:pt x="25527" y="4907"/>
                  </a:cubicBezTo>
                  <a:lnTo>
                    <a:pt x="25506" y="4886"/>
                  </a:lnTo>
                  <a:cubicBezTo>
                    <a:pt x="25799" y="4761"/>
                    <a:pt x="26050" y="4594"/>
                    <a:pt x="26322" y="4426"/>
                  </a:cubicBezTo>
                  <a:close/>
                  <a:moveTo>
                    <a:pt x="10630" y="4259"/>
                  </a:moveTo>
                  <a:cubicBezTo>
                    <a:pt x="10881" y="4342"/>
                    <a:pt x="11132" y="4468"/>
                    <a:pt x="11362" y="4594"/>
                  </a:cubicBezTo>
                  <a:cubicBezTo>
                    <a:pt x="11278" y="4698"/>
                    <a:pt x="11195" y="4824"/>
                    <a:pt x="11132" y="4970"/>
                  </a:cubicBezTo>
                  <a:cubicBezTo>
                    <a:pt x="11058" y="4964"/>
                    <a:pt x="10987" y="4962"/>
                    <a:pt x="10916" y="4962"/>
                  </a:cubicBezTo>
                  <a:cubicBezTo>
                    <a:pt x="10746" y="4962"/>
                    <a:pt x="10583" y="4976"/>
                    <a:pt x="10421" y="4991"/>
                  </a:cubicBezTo>
                  <a:cubicBezTo>
                    <a:pt x="10462" y="4740"/>
                    <a:pt x="10525" y="4489"/>
                    <a:pt x="10630" y="4259"/>
                  </a:cubicBezTo>
                  <a:close/>
                  <a:moveTo>
                    <a:pt x="9960" y="4154"/>
                  </a:moveTo>
                  <a:cubicBezTo>
                    <a:pt x="10149" y="4154"/>
                    <a:pt x="10316" y="4175"/>
                    <a:pt x="10462" y="4217"/>
                  </a:cubicBezTo>
                  <a:cubicBezTo>
                    <a:pt x="10441" y="4280"/>
                    <a:pt x="10400" y="4342"/>
                    <a:pt x="10358" y="4405"/>
                  </a:cubicBezTo>
                  <a:cubicBezTo>
                    <a:pt x="10295" y="4573"/>
                    <a:pt x="10211" y="4782"/>
                    <a:pt x="10149" y="5012"/>
                  </a:cubicBezTo>
                  <a:cubicBezTo>
                    <a:pt x="9939" y="5033"/>
                    <a:pt x="9730" y="5096"/>
                    <a:pt x="9521" y="5179"/>
                  </a:cubicBezTo>
                  <a:cubicBezTo>
                    <a:pt x="9604" y="4803"/>
                    <a:pt x="9772" y="4447"/>
                    <a:pt x="9960" y="4154"/>
                  </a:cubicBezTo>
                  <a:close/>
                  <a:moveTo>
                    <a:pt x="11509" y="4740"/>
                  </a:moveTo>
                  <a:cubicBezTo>
                    <a:pt x="11718" y="4866"/>
                    <a:pt x="11927" y="5012"/>
                    <a:pt x="12136" y="5179"/>
                  </a:cubicBezTo>
                  <a:cubicBezTo>
                    <a:pt x="12136" y="5179"/>
                    <a:pt x="12136" y="5200"/>
                    <a:pt x="12115" y="5200"/>
                  </a:cubicBezTo>
                  <a:cubicBezTo>
                    <a:pt x="11885" y="5075"/>
                    <a:pt x="11613" y="5012"/>
                    <a:pt x="11362" y="4991"/>
                  </a:cubicBezTo>
                  <a:cubicBezTo>
                    <a:pt x="11404" y="4886"/>
                    <a:pt x="11467" y="4803"/>
                    <a:pt x="11509" y="4740"/>
                  </a:cubicBezTo>
                  <a:close/>
                  <a:moveTo>
                    <a:pt x="9665" y="4324"/>
                  </a:moveTo>
                  <a:cubicBezTo>
                    <a:pt x="9626" y="4386"/>
                    <a:pt x="9590" y="4463"/>
                    <a:pt x="9563" y="4531"/>
                  </a:cubicBezTo>
                  <a:cubicBezTo>
                    <a:pt x="9437" y="4740"/>
                    <a:pt x="9312" y="4991"/>
                    <a:pt x="9249" y="5284"/>
                  </a:cubicBezTo>
                  <a:cubicBezTo>
                    <a:pt x="9123" y="5305"/>
                    <a:pt x="9060" y="5347"/>
                    <a:pt x="8956" y="5389"/>
                  </a:cubicBezTo>
                  <a:cubicBezTo>
                    <a:pt x="9168" y="5004"/>
                    <a:pt x="9415" y="4654"/>
                    <a:pt x="9665" y="4324"/>
                  </a:cubicBezTo>
                  <a:close/>
                  <a:moveTo>
                    <a:pt x="24163" y="4109"/>
                  </a:moveTo>
                  <a:cubicBezTo>
                    <a:pt x="24145" y="4141"/>
                    <a:pt x="24131" y="4175"/>
                    <a:pt x="24112" y="4205"/>
                  </a:cubicBezTo>
                  <a:lnTo>
                    <a:pt x="24112" y="4205"/>
                  </a:lnTo>
                  <a:cubicBezTo>
                    <a:pt x="24108" y="4201"/>
                    <a:pt x="24103" y="4198"/>
                    <a:pt x="24101" y="4198"/>
                  </a:cubicBezTo>
                  <a:cubicBezTo>
                    <a:pt x="24098" y="4198"/>
                    <a:pt x="24098" y="4203"/>
                    <a:pt x="24105" y="4217"/>
                  </a:cubicBezTo>
                  <a:cubicBezTo>
                    <a:pt x="24107" y="4213"/>
                    <a:pt x="24110" y="4209"/>
                    <a:pt x="24112" y="4205"/>
                  </a:cubicBezTo>
                  <a:lnTo>
                    <a:pt x="24112" y="4205"/>
                  </a:lnTo>
                  <a:cubicBezTo>
                    <a:pt x="24119" y="4210"/>
                    <a:pt x="24125" y="4217"/>
                    <a:pt x="24125" y="4217"/>
                  </a:cubicBezTo>
                  <a:lnTo>
                    <a:pt x="23895" y="4531"/>
                  </a:lnTo>
                  <a:cubicBezTo>
                    <a:pt x="23749" y="4635"/>
                    <a:pt x="23644" y="4761"/>
                    <a:pt x="23581" y="4886"/>
                  </a:cubicBezTo>
                  <a:cubicBezTo>
                    <a:pt x="23519" y="4949"/>
                    <a:pt x="23498" y="5054"/>
                    <a:pt x="23477" y="5096"/>
                  </a:cubicBezTo>
                  <a:lnTo>
                    <a:pt x="23477" y="5158"/>
                  </a:lnTo>
                  <a:cubicBezTo>
                    <a:pt x="23477" y="5179"/>
                    <a:pt x="23498" y="5179"/>
                    <a:pt x="23519" y="5179"/>
                  </a:cubicBezTo>
                  <a:lnTo>
                    <a:pt x="23205" y="5493"/>
                  </a:lnTo>
                  <a:cubicBezTo>
                    <a:pt x="23205" y="5368"/>
                    <a:pt x="23205" y="5200"/>
                    <a:pt x="23184" y="5054"/>
                  </a:cubicBezTo>
                  <a:cubicBezTo>
                    <a:pt x="23550" y="4727"/>
                    <a:pt x="23897" y="4417"/>
                    <a:pt x="24163" y="4109"/>
                  </a:cubicBezTo>
                  <a:close/>
                  <a:moveTo>
                    <a:pt x="17786" y="4175"/>
                  </a:moveTo>
                  <a:cubicBezTo>
                    <a:pt x="17660" y="4656"/>
                    <a:pt x="17472" y="5096"/>
                    <a:pt x="17346" y="5556"/>
                  </a:cubicBezTo>
                  <a:cubicBezTo>
                    <a:pt x="17263" y="5410"/>
                    <a:pt x="17137" y="5284"/>
                    <a:pt x="17053" y="5138"/>
                  </a:cubicBezTo>
                  <a:lnTo>
                    <a:pt x="17053" y="5117"/>
                  </a:lnTo>
                  <a:cubicBezTo>
                    <a:pt x="17116" y="4866"/>
                    <a:pt x="17200" y="4573"/>
                    <a:pt x="17263" y="4301"/>
                  </a:cubicBezTo>
                  <a:cubicBezTo>
                    <a:pt x="17288" y="4275"/>
                    <a:pt x="17266" y="4257"/>
                    <a:pt x="17241" y="4257"/>
                  </a:cubicBezTo>
                  <a:cubicBezTo>
                    <a:pt x="17225" y="4257"/>
                    <a:pt x="17208" y="4264"/>
                    <a:pt x="17200" y="4280"/>
                  </a:cubicBezTo>
                  <a:cubicBezTo>
                    <a:pt x="17116" y="4510"/>
                    <a:pt x="17032" y="4719"/>
                    <a:pt x="16991" y="4970"/>
                  </a:cubicBezTo>
                  <a:cubicBezTo>
                    <a:pt x="16907" y="4824"/>
                    <a:pt x="16844" y="4698"/>
                    <a:pt x="16781" y="4594"/>
                  </a:cubicBezTo>
                  <a:cubicBezTo>
                    <a:pt x="16802" y="4468"/>
                    <a:pt x="16823" y="4384"/>
                    <a:pt x="16823" y="4301"/>
                  </a:cubicBezTo>
                  <a:cubicBezTo>
                    <a:pt x="17152" y="4278"/>
                    <a:pt x="17468" y="4218"/>
                    <a:pt x="17786" y="4175"/>
                  </a:cubicBezTo>
                  <a:close/>
                  <a:moveTo>
                    <a:pt x="18404" y="4127"/>
                  </a:moveTo>
                  <a:cubicBezTo>
                    <a:pt x="18469" y="4127"/>
                    <a:pt x="18535" y="4129"/>
                    <a:pt x="18602" y="4133"/>
                  </a:cubicBezTo>
                  <a:cubicBezTo>
                    <a:pt x="18560" y="4342"/>
                    <a:pt x="18518" y="4552"/>
                    <a:pt x="18476" y="4719"/>
                  </a:cubicBezTo>
                  <a:lnTo>
                    <a:pt x="18309" y="5284"/>
                  </a:lnTo>
                  <a:cubicBezTo>
                    <a:pt x="18288" y="5389"/>
                    <a:pt x="18246" y="5493"/>
                    <a:pt x="18246" y="5598"/>
                  </a:cubicBezTo>
                  <a:cubicBezTo>
                    <a:pt x="18079" y="5598"/>
                    <a:pt x="17932" y="5598"/>
                    <a:pt x="17765" y="5619"/>
                  </a:cubicBezTo>
                  <a:cubicBezTo>
                    <a:pt x="17723" y="5619"/>
                    <a:pt x="17639" y="5640"/>
                    <a:pt x="17576" y="5661"/>
                  </a:cubicBezTo>
                  <a:cubicBezTo>
                    <a:pt x="17618" y="5619"/>
                    <a:pt x="17618" y="5598"/>
                    <a:pt x="17639" y="5535"/>
                  </a:cubicBezTo>
                  <a:cubicBezTo>
                    <a:pt x="17639" y="5504"/>
                    <a:pt x="17606" y="5485"/>
                    <a:pt x="17579" y="5485"/>
                  </a:cubicBezTo>
                  <a:cubicBezTo>
                    <a:pt x="17570" y="5485"/>
                    <a:pt x="17561" y="5488"/>
                    <a:pt x="17555" y="5493"/>
                  </a:cubicBezTo>
                  <a:cubicBezTo>
                    <a:pt x="17547" y="5502"/>
                    <a:pt x="17542" y="5511"/>
                    <a:pt x="17539" y="5518"/>
                  </a:cubicBezTo>
                  <a:lnTo>
                    <a:pt x="17539" y="5518"/>
                  </a:lnTo>
                  <a:cubicBezTo>
                    <a:pt x="17643" y="5084"/>
                    <a:pt x="17787" y="4651"/>
                    <a:pt x="17890" y="4217"/>
                  </a:cubicBezTo>
                  <a:cubicBezTo>
                    <a:pt x="17902" y="4194"/>
                    <a:pt x="17899" y="4175"/>
                    <a:pt x="17889" y="4162"/>
                  </a:cubicBezTo>
                  <a:lnTo>
                    <a:pt x="17889" y="4162"/>
                  </a:lnTo>
                  <a:cubicBezTo>
                    <a:pt x="18059" y="4141"/>
                    <a:pt x="18230" y="4127"/>
                    <a:pt x="18404" y="4127"/>
                  </a:cubicBezTo>
                  <a:close/>
                  <a:moveTo>
                    <a:pt x="10400" y="5200"/>
                  </a:moveTo>
                  <a:cubicBezTo>
                    <a:pt x="10567" y="5200"/>
                    <a:pt x="10776" y="5200"/>
                    <a:pt x="10985" y="5221"/>
                  </a:cubicBezTo>
                  <a:cubicBezTo>
                    <a:pt x="10944" y="5347"/>
                    <a:pt x="10881" y="5493"/>
                    <a:pt x="10860" y="5619"/>
                  </a:cubicBezTo>
                  <a:cubicBezTo>
                    <a:pt x="10672" y="5640"/>
                    <a:pt x="10483" y="5703"/>
                    <a:pt x="10316" y="5744"/>
                  </a:cubicBezTo>
                  <a:lnTo>
                    <a:pt x="10400" y="5200"/>
                  </a:lnTo>
                  <a:close/>
                  <a:moveTo>
                    <a:pt x="26281" y="4824"/>
                  </a:moveTo>
                  <a:cubicBezTo>
                    <a:pt x="26281" y="4886"/>
                    <a:pt x="26260" y="4907"/>
                    <a:pt x="26239" y="4970"/>
                  </a:cubicBezTo>
                  <a:cubicBezTo>
                    <a:pt x="26229" y="4951"/>
                    <a:pt x="26211" y="4941"/>
                    <a:pt x="26193" y="4941"/>
                  </a:cubicBezTo>
                  <a:cubicBezTo>
                    <a:pt x="26170" y="4941"/>
                    <a:pt x="26146" y="4957"/>
                    <a:pt x="26134" y="4991"/>
                  </a:cubicBezTo>
                  <a:cubicBezTo>
                    <a:pt x="26050" y="5179"/>
                    <a:pt x="25946" y="5326"/>
                    <a:pt x="25841" y="5493"/>
                  </a:cubicBezTo>
                  <a:cubicBezTo>
                    <a:pt x="25799" y="5514"/>
                    <a:pt x="25737" y="5535"/>
                    <a:pt x="25695" y="5598"/>
                  </a:cubicBezTo>
                  <a:cubicBezTo>
                    <a:pt x="25716" y="5619"/>
                    <a:pt x="25695" y="5619"/>
                    <a:pt x="25653" y="5619"/>
                  </a:cubicBezTo>
                  <a:cubicBezTo>
                    <a:pt x="25590" y="5682"/>
                    <a:pt x="25527" y="5723"/>
                    <a:pt x="25444" y="5786"/>
                  </a:cubicBezTo>
                  <a:cubicBezTo>
                    <a:pt x="25402" y="5807"/>
                    <a:pt x="25381" y="5828"/>
                    <a:pt x="25318" y="5849"/>
                  </a:cubicBezTo>
                  <a:cubicBezTo>
                    <a:pt x="25444" y="5661"/>
                    <a:pt x="25590" y="5493"/>
                    <a:pt x="25716" y="5284"/>
                  </a:cubicBezTo>
                  <a:cubicBezTo>
                    <a:pt x="25904" y="5117"/>
                    <a:pt x="26113" y="4970"/>
                    <a:pt x="26281" y="4824"/>
                  </a:cubicBezTo>
                  <a:close/>
                  <a:moveTo>
                    <a:pt x="17032" y="5326"/>
                  </a:moveTo>
                  <a:cubicBezTo>
                    <a:pt x="17116" y="5493"/>
                    <a:pt x="17200" y="5640"/>
                    <a:pt x="17325" y="5723"/>
                  </a:cubicBezTo>
                  <a:cubicBezTo>
                    <a:pt x="17200" y="5786"/>
                    <a:pt x="17032" y="5849"/>
                    <a:pt x="16928" y="5954"/>
                  </a:cubicBezTo>
                  <a:cubicBezTo>
                    <a:pt x="16928" y="5807"/>
                    <a:pt x="16949" y="5619"/>
                    <a:pt x="16991" y="5577"/>
                  </a:cubicBezTo>
                  <a:cubicBezTo>
                    <a:pt x="17011" y="5493"/>
                    <a:pt x="17011" y="5410"/>
                    <a:pt x="17032" y="5326"/>
                  </a:cubicBezTo>
                  <a:close/>
                  <a:moveTo>
                    <a:pt x="18790" y="4112"/>
                  </a:moveTo>
                  <a:cubicBezTo>
                    <a:pt x="19208" y="4154"/>
                    <a:pt x="19543" y="4342"/>
                    <a:pt x="19836" y="4594"/>
                  </a:cubicBezTo>
                  <a:cubicBezTo>
                    <a:pt x="19815" y="4907"/>
                    <a:pt x="19732" y="5200"/>
                    <a:pt x="19627" y="5493"/>
                  </a:cubicBezTo>
                  <a:cubicBezTo>
                    <a:pt x="19564" y="5640"/>
                    <a:pt x="19501" y="5807"/>
                    <a:pt x="19439" y="5954"/>
                  </a:cubicBezTo>
                  <a:cubicBezTo>
                    <a:pt x="19292" y="5828"/>
                    <a:pt x="19104" y="5723"/>
                    <a:pt x="18895" y="5661"/>
                  </a:cubicBezTo>
                  <a:cubicBezTo>
                    <a:pt x="18915" y="5556"/>
                    <a:pt x="18936" y="5451"/>
                    <a:pt x="18936" y="5347"/>
                  </a:cubicBezTo>
                  <a:cubicBezTo>
                    <a:pt x="18999" y="5117"/>
                    <a:pt x="19041" y="4886"/>
                    <a:pt x="19083" y="4656"/>
                  </a:cubicBezTo>
                  <a:cubicBezTo>
                    <a:pt x="19096" y="4580"/>
                    <a:pt x="19030" y="4534"/>
                    <a:pt x="18973" y="4534"/>
                  </a:cubicBezTo>
                  <a:cubicBezTo>
                    <a:pt x="18936" y="4534"/>
                    <a:pt x="18903" y="4553"/>
                    <a:pt x="18895" y="4594"/>
                  </a:cubicBezTo>
                  <a:lnTo>
                    <a:pt x="18769" y="5305"/>
                  </a:lnTo>
                  <a:cubicBezTo>
                    <a:pt x="18727" y="5410"/>
                    <a:pt x="18706" y="5493"/>
                    <a:pt x="18706" y="5598"/>
                  </a:cubicBezTo>
                  <a:cubicBezTo>
                    <a:pt x="18602" y="5577"/>
                    <a:pt x="18497" y="5535"/>
                    <a:pt x="18392" y="5535"/>
                  </a:cubicBezTo>
                  <a:cubicBezTo>
                    <a:pt x="18560" y="5347"/>
                    <a:pt x="18581" y="4991"/>
                    <a:pt x="18623" y="4803"/>
                  </a:cubicBezTo>
                  <a:cubicBezTo>
                    <a:pt x="18685" y="4594"/>
                    <a:pt x="18769" y="4342"/>
                    <a:pt x="18790" y="4112"/>
                  </a:cubicBezTo>
                  <a:close/>
                  <a:moveTo>
                    <a:pt x="10107" y="5200"/>
                  </a:moveTo>
                  <a:cubicBezTo>
                    <a:pt x="10044" y="5410"/>
                    <a:pt x="10023" y="5640"/>
                    <a:pt x="10002" y="5849"/>
                  </a:cubicBezTo>
                  <a:cubicBezTo>
                    <a:pt x="9793" y="5933"/>
                    <a:pt x="9584" y="6016"/>
                    <a:pt x="9374" y="6121"/>
                  </a:cubicBezTo>
                  <a:cubicBezTo>
                    <a:pt x="9395" y="5849"/>
                    <a:pt x="9416" y="5577"/>
                    <a:pt x="9479" y="5284"/>
                  </a:cubicBezTo>
                  <a:cubicBezTo>
                    <a:pt x="9709" y="5221"/>
                    <a:pt x="9918" y="5200"/>
                    <a:pt x="10107" y="5200"/>
                  </a:cubicBezTo>
                  <a:close/>
                  <a:moveTo>
                    <a:pt x="44505" y="5870"/>
                  </a:moveTo>
                  <a:cubicBezTo>
                    <a:pt x="44610" y="6016"/>
                    <a:pt x="44672" y="6142"/>
                    <a:pt x="44777" y="6267"/>
                  </a:cubicBezTo>
                  <a:cubicBezTo>
                    <a:pt x="44547" y="6309"/>
                    <a:pt x="44317" y="6372"/>
                    <a:pt x="44108" y="6456"/>
                  </a:cubicBezTo>
                  <a:cubicBezTo>
                    <a:pt x="44024" y="6351"/>
                    <a:pt x="43940" y="6247"/>
                    <a:pt x="43877" y="6163"/>
                  </a:cubicBezTo>
                  <a:cubicBezTo>
                    <a:pt x="43940" y="6142"/>
                    <a:pt x="44003" y="6121"/>
                    <a:pt x="44087" y="6058"/>
                  </a:cubicBezTo>
                  <a:cubicBezTo>
                    <a:pt x="44212" y="6016"/>
                    <a:pt x="44359" y="5954"/>
                    <a:pt x="44505" y="5870"/>
                  </a:cubicBezTo>
                  <a:close/>
                  <a:moveTo>
                    <a:pt x="28666" y="6435"/>
                  </a:moveTo>
                  <a:cubicBezTo>
                    <a:pt x="28771" y="6435"/>
                    <a:pt x="28854" y="6456"/>
                    <a:pt x="28959" y="6456"/>
                  </a:cubicBezTo>
                  <a:cubicBezTo>
                    <a:pt x="28875" y="6477"/>
                    <a:pt x="28833" y="6539"/>
                    <a:pt x="28750" y="6560"/>
                  </a:cubicBezTo>
                  <a:cubicBezTo>
                    <a:pt x="28729" y="6498"/>
                    <a:pt x="28708" y="6477"/>
                    <a:pt x="28666" y="6435"/>
                  </a:cubicBezTo>
                  <a:close/>
                  <a:moveTo>
                    <a:pt x="29168" y="6477"/>
                  </a:moveTo>
                  <a:cubicBezTo>
                    <a:pt x="29335" y="6519"/>
                    <a:pt x="29461" y="6560"/>
                    <a:pt x="29607" y="6581"/>
                  </a:cubicBezTo>
                  <a:cubicBezTo>
                    <a:pt x="29482" y="6623"/>
                    <a:pt x="29377" y="6623"/>
                    <a:pt x="29252" y="6644"/>
                  </a:cubicBezTo>
                  <a:cubicBezTo>
                    <a:pt x="29252" y="6644"/>
                    <a:pt x="29231" y="6581"/>
                    <a:pt x="29189" y="6581"/>
                  </a:cubicBezTo>
                  <a:lnTo>
                    <a:pt x="29043" y="6581"/>
                  </a:lnTo>
                  <a:cubicBezTo>
                    <a:pt x="29084" y="6560"/>
                    <a:pt x="29147" y="6519"/>
                    <a:pt x="29168" y="6477"/>
                  </a:cubicBezTo>
                  <a:close/>
                  <a:moveTo>
                    <a:pt x="14019" y="3338"/>
                  </a:moveTo>
                  <a:cubicBezTo>
                    <a:pt x="14668" y="3506"/>
                    <a:pt x="15086" y="4029"/>
                    <a:pt x="15714" y="4196"/>
                  </a:cubicBezTo>
                  <a:cubicBezTo>
                    <a:pt x="15922" y="4260"/>
                    <a:pt x="16118" y="4287"/>
                    <a:pt x="16310" y="4287"/>
                  </a:cubicBezTo>
                  <a:cubicBezTo>
                    <a:pt x="16370" y="4287"/>
                    <a:pt x="16429" y="4285"/>
                    <a:pt x="16488" y="4280"/>
                  </a:cubicBezTo>
                  <a:cubicBezTo>
                    <a:pt x="16509" y="4384"/>
                    <a:pt x="16551" y="4468"/>
                    <a:pt x="16614" y="4573"/>
                  </a:cubicBezTo>
                  <a:cubicBezTo>
                    <a:pt x="16447" y="5033"/>
                    <a:pt x="16300" y="5535"/>
                    <a:pt x="16133" y="6016"/>
                  </a:cubicBezTo>
                  <a:cubicBezTo>
                    <a:pt x="16133" y="6037"/>
                    <a:pt x="15986" y="6477"/>
                    <a:pt x="15986" y="6686"/>
                  </a:cubicBezTo>
                  <a:cubicBezTo>
                    <a:pt x="15777" y="6602"/>
                    <a:pt x="15589" y="6288"/>
                    <a:pt x="15505" y="6184"/>
                  </a:cubicBezTo>
                  <a:cubicBezTo>
                    <a:pt x="15442" y="6079"/>
                    <a:pt x="15358" y="5975"/>
                    <a:pt x="15296" y="5870"/>
                  </a:cubicBezTo>
                  <a:lnTo>
                    <a:pt x="15296" y="5870"/>
                  </a:lnTo>
                  <a:cubicBezTo>
                    <a:pt x="15314" y="5882"/>
                    <a:pt x="15331" y="5887"/>
                    <a:pt x="15347" y="5887"/>
                  </a:cubicBezTo>
                  <a:cubicBezTo>
                    <a:pt x="15384" y="5887"/>
                    <a:pt x="15417" y="5859"/>
                    <a:pt x="15460" y="5830"/>
                  </a:cubicBezTo>
                  <a:lnTo>
                    <a:pt x="15460" y="5830"/>
                  </a:lnTo>
                  <a:cubicBezTo>
                    <a:pt x="15461" y="5830"/>
                    <a:pt x="15462" y="5830"/>
                    <a:pt x="15463" y="5830"/>
                  </a:cubicBezTo>
                  <a:cubicBezTo>
                    <a:pt x="15466" y="5830"/>
                    <a:pt x="15468" y="5830"/>
                    <a:pt x="15471" y="5830"/>
                  </a:cubicBezTo>
                  <a:lnTo>
                    <a:pt x="15471" y="5830"/>
                  </a:lnTo>
                  <a:cubicBezTo>
                    <a:pt x="15485" y="5833"/>
                    <a:pt x="15495" y="5834"/>
                    <a:pt x="15503" y="5834"/>
                  </a:cubicBezTo>
                  <a:cubicBezTo>
                    <a:pt x="15528" y="5834"/>
                    <a:pt x="15524" y="5822"/>
                    <a:pt x="15507" y="5822"/>
                  </a:cubicBezTo>
                  <a:cubicBezTo>
                    <a:pt x="15501" y="5822"/>
                    <a:pt x="15493" y="5824"/>
                    <a:pt x="15484" y="5828"/>
                  </a:cubicBezTo>
                  <a:cubicBezTo>
                    <a:pt x="15479" y="5829"/>
                    <a:pt x="15475" y="5830"/>
                    <a:pt x="15471" y="5830"/>
                  </a:cubicBezTo>
                  <a:lnTo>
                    <a:pt x="15471" y="5830"/>
                  </a:lnTo>
                  <a:cubicBezTo>
                    <a:pt x="15469" y="5829"/>
                    <a:pt x="15466" y="5829"/>
                    <a:pt x="15463" y="5828"/>
                  </a:cubicBezTo>
                  <a:cubicBezTo>
                    <a:pt x="15462" y="5829"/>
                    <a:pt x="15461" y="5830"/>
                    <a:pt x="15460" y="5830"/>
                  </a:cubicBezTo>
                  <a:lnTo>
                    <a:pt x="15460" y="5830"/>
                  </a:lnTo>
                  <a:cubicBezTo>
                    <a:pt x="15390" y="5827"/>
                    <a:pt x="15442" y="5716"/>
                    <a:pt x="15442" y="5640"/>
                  </a:cubicBezTo>
                  <a:cubicBezTo>
                    <a:pt x="15463" y="5493"/>
                    <a:pt x="15526" y="5305"/>
                    <a:pt x="15568" y="5158"/>
                  </a:cubicBezTo>
                  <a:cubicBezTo>
                    <a:pt x="15651" y="4886"/>
                    <a:pt x="15756" y="4635"/>
                    <a:pt x="15882" y="4384"/>
                  </a:cubicBezTo>
                  <a:cubicBezTo>
                    <a:pt x="15897" y="4354"/>
                    <a:pt x="15879" y="4334"/>
                    <a:pt x="15843" y="4334"/>
                  </a:cubicBezTo>
                  <a:cubicBezTo>
                    <a:pt x="15830" y="4334"/>
                    <a:pt x="15815" y="4337"/>
                    <a:pt x="15798" y="4342"/>
                  </a:cubicBezTo>
                  <a:cubicBezTo>
                    <a:pt x="15547" y="4656"/>
                    <a:pt x="15421" y="5096"/>
                    <a:pt x="15317" y="5451"/>
                  </a:cubicBezTo>
                  <a:cubicBezTo>
                    <a:pt x="15275" y="5535"/>
                    <a:pt x="15254" y="5661"/>
                    <a:pt x="15254" y="5786"/>
                  </a:cubicBezTo>
                  <a:cubicBezTo>
                    <a:pt x="15149" y="5598"/>
                    <a:pt x="15045" y="5389"/>
                    <a:pt x="14919" y="5179"/>
                  </a:cubicBezTo>
                  <a:cubicBezTo>
                    <a:pt x="14856" y="5075"/>
                    <a:pt x="14814" y="4970"/>
                    <a:pt x="14731" y="4886"/>
                  </a:cubicBezTo>
                  <a:cubicBezTo>
                    <a:pt x="14814" y="4803"/>
                    <a:pt x="14835" y="4677"/>
                    <a:pt x="14856" y="4573"/>
                  </a:cubicBezTo>
                  <a:cubicBezTo>
                    <a:pt x="14919" y="4384"/>
                    <a:pt x="15003" y="4238"/>
                    <a:pt x="15107" y="4070"/>
                  </a:cubicBezTo>
                  <a:cubicBezTo>
                    <a:pt x="15137" y="4027"/>
                    <a:pt x="15094" y="3972"/>
                    <a:pt x="15052" y="3972"/>
                  </a:cubicBezTo>
                  <a:cubicBezTo>
                    <a:pt x="15034" y="3972"/>
                    <a:pt x="15015" y="3983"/>
                    <a:pt x="15003" y="4008"/>
                  </a:cubicBezTo>
                  <a:cubicBezTo>
                    <a:pt x="14877" y="4154"/>
                    <a:pt x="14835" y="4322"/>
                    <a:pt x="14752" y="4468"/>
                  </a:cubicBezTo>
                  <a:cubicBezTo>
                    <a:pt x="14731" y="4552"/>
                    <a:pt x="14668" y="4656"/>
                    <a:pt x="14647" y="4761"/>
                  </a:cubicBezTo>
                  <a:cubicBezTo>
                    <a:pt x="14626" y="4698"/>
                    <a:pt x="14563" y="4635"/>
                    <a:pt x="14542" y="4573"/>
                  </a:cubicBezTo>
                  <a:lnTo>
                    <a:pt x="14626" y="4489"/>
                  </a:lnTo>
                  <a:cubicBezTo>
                    <a:pt x="14641" y="4474"/>
                    <a:pt x="14635" y="4459"/>
                    <a:pt x="14623" y="4459"/>
                  </a:cubicBezTo>
                  <a:cubicBezTo>
                    <a:pt x="14617" y="4459"/>
                    <a:pt x="14611" y="4462"/>
                    <a:pt x="14605" y="4468"/>
                  </a:cubicBezTo>
                  <a:cubicBezTo>
                    <a:pt x="14563" y="4489"/>
                    <a:pt x="14542" y="4489"/>
                    <a:pt x="14522" y="4531"/>
                  </a:cubicBezTo>
                  <a:cubicBezTo>
                    <a:pt x="14522" y="4489"/>
                    <a:pt x="14501" y="4489"/>
                    <a:pt x="14501" y="4468"/>
                  </a:cubicBezTo>
                  <a:cubicBezTo>
                    <a:pt x="14605" y="4217"/>
                    <a:pt x="14731" y="3966"/>
                    <a:pt x="14710" y="3694"/>
                  </a:cubicBezTo>
                  <a:cubicBezTo>
                    <a:pt x="14710" y="3673"/>
                    <a:pt x="14699" y="3662"/>
                    <a:pt x="14689" y="3662"/>
                  </a:cubicBezTo>
                  <a:cubicBezTo>
                    <a:pt x="14678" y="3662"/>
                    <a:pt x="14668" y="3673"/>
                    <a:pt x="14668" y="3694"/>
                  </a:cubicBezTo>
                  <a:cubicBezTo>
                    <a:pt x="14647" y="3819"/>
                    <a:pt x="14542" y="3966"/>
                    <a:pt x="14501" y="4070"/>
                  </a:cubicBezTo>
                  <a:cubicBezTo>
                    <a:pt x="14480" y="4154"/>
                    <a:pt x="14438" y="4238"/>
                    <a:pt x="14396" y="4280"/>
                  </a:cubicBezTo>
                  <a:cubicBezTo>
                    <a:pt x="14291" y="4070"/>
                    <a:pt x="14187" y="3861"/>
                    <a:pt x="14103" y="3652"/>
                  </a:cubicBezTo>
                  <a:cubicBezTo>
                    <a:pt x="14124" y="3610"/>
                    <a:pt x="14124" y="3589"/>
                    <a:pt x="14187" y="3547"/>
                  </a:cubicBezTo>
                  <a:cubicBezTo>
                    <a:pt x="14229" y="3506"/>
                    <a:pt x="14229" y="3506"/>
                    <a:pt x="14333" y="3506"/>
                  </a:cubicBezTo>
                  <a:cubicBezTo>
                    <a:pt x="14354" y="3506"/>
                    <a:pt x="14354" y="3464"/>
                    <a:pt x="14333" y="3464"/>
                  </a:cubicBezTo>
                  <a:cubicBezTo>
                    <a:pt x="14333" y="3464"/>
                    <a:pt x="14277" y="3454"/>
                    <a:pt x="14246" y="3454"/>
                  </a:cubicBezTo>
                  <a:cubicBezTo>
                    <a:pt x="14231" y="3454"/>
                    <a:pt x="14222" y="3457"/>
                    <a:pt x="14229" y="3464"/>
                  </a:cubicBezTo>
                  <a:cubicBezTo>
                    <a:pt x="14208" y="3443"/>
                    <a:pt x="14208" y="3443"/>
                    <a:pt x="14187" y="3443"/>
                  </a:cubicBezTo>
                  <a:cubicBezTo>
                    <a:pt x="14145" y="3464"/>
                    <a:pt x="14103" y="3506"/>
                    <a:pt x="14082" y="3526"/>
                  </a:cubicBezTo>
                  <a:cubicBezTo>
                    <a:pt x="14040" y="3464"/>
                    <a:pt x="14019" y="3401"/>
                    <a:pt x="14019" y="3338"/>
                  </a:cubicBezTo>
                  <a:close/>
                  <a:moveTo>
                    <a:pt x="9207" y="5368"/>
                  </a:moveTo>
                  <a:lnTo>
                    <a:pt x="9207" y="5368"/>
                  </a:lnTo>
                  <a:cubicBezTo>
                    <a:pt x="9144" y="5640"/>
                    <a:pt x="9102" y="5954"/>
                    <a:pt x="9165" y="6226"/>
                  </a:cubicBezTo>
                  <a:cubicBezTo>
                    <a:pt x="8872" y="6372"/>
                    <a:pt x="8621" y="6560"/>
                    <a:pt x="8349" y="6749"/>
                  </a:cubicBezTo>
                  <a:cubicBezTo>
                    <a:pt x="8516" y="6309"/>
                    <a:pt x="8684" y="5870"/>
                    <a:pt x="8893" y="5472"/>
                  </a:cubicBezTo>
                  <a:cubicBezTo>
                    <a:pt x="8998" y="5410"/>
                    <a:pt x="9102" y="5389"/>
                    <a:pt x="9207" y="5368"/>
                  </a:cubicBezTo>
                  <a:close/>
                  <a:moveTo>
                    <a:pt x="16719" y="4761"/>
                  </a:moveTo>
                  <a:cubicBezTo>
                    <a:pt x="16781" y="4886"/>
                    <a:pt x="16844" y="5012"/>
                    <a:pt x="16928" y="5158"/>
                  </a:cubicBezTo>
                  <a:cubicBezTo>
                    <a:pt x="16886" y="5305"/>
                    <a:pt x="16844" y="5472"/>
                    <a:pt x="16802" y="5640"/>
                  </a:cubicBezTo>
                  <a:cubicBezTo>
                    <a:pt x="16781" y="5786"/>
                    <a:pt x="16635" y="6037"/>
                    <a:pt x="16635" y="6267"/>
                  </a:cubicBezTo>
                  <a:cubicBezTo>
                    <a:pt x="16530" y="6393"/>
                    <a:pt x="16426" y="6560"/>
                    <a:pt x="16300" y="6686"/>
                  </a:cubicBezTo>
                  <a:cubicBezTo>
                    <a:pt x="16258" y="6728"/>
                    <a:pt x="16216" y="6749"/>
                    <a:pt x="16175" y="6749"/>
                  </a:cubicBezTo>
                  <a:cubicBezTo>
                    <a:pt x="16300" y="6477"/>
                    <a:pt x="16572" y="5430"/>
                    <a:pt x="16719" y="4761"/>
                  </a:cubicBezTo>
                  <a:close/>
                  <a:moveTo>
                    <a:pt x="28076" y="6356"/>
                  </a:moveTo>
                  <a:cubicBezTo>
                    <a:pt x="28197" y="6356"/>
                    <a:pt x="28317" y="6361"/>
                    <a:pt x="28436" y="6372"/>
                  </a:cubicBezTo>
                  <a:cubicBezTo>
                    <a:pt x="28457" y="6435"/>
                    <a:pt x="28457" y="6456"/>
                    <a:pt x="28457" y="6477"/>
                  </a:cubicBezTo>
                  <a:cubicBezTo>
                    <a:pt x="28143" y="6477"/>
                    <a:pt x="27787" y="6665"/>
                    <a:pt x="27473" y="6832"/>
                  </a:cubicBezTo>
                  <a:cubicBezTo>
                    <a:pt x="27452" y="6770"/>
                    <a:pt x="27390" y="6728"/>
                    <a:pt x="27369" y="6665"/>
                  </a:cubicBezTo>
                  <a:cubicBezTo>
                    <a:pt x="27410" y="6644"/>
                    <a:pt x="27473" y="6581"/>
                    <a:pt x="27515" y="6539"/>
                  </a:cubicBezTo>
                  <a:cubicBezTo>
                    <a:pt x="27532" y="6505"/>
                    <a:pt x="27521" y="6471"/>
                    <a:pt x="27505" y="6471"/>
                  </a:cubicBezTo>
                  <a:cubicBezTo>
                    <a:pt x="27502" y="6471"/>
                    <a:pt x="27498" y="6473"/>
                    <a:pt x="27494" y="6477"/>
                  </a:cubicBezTo>
                  <a:cubicBezTo>
                    <a:pt x="27410" y="6498"/>
                    <a:pt x="27369" y="6539"/>
                    <a:pt x="27285" y="6560"/>
                  </a:cubicBezTo>
                  <a:cubicBezTo>
                    <a:pt x="27264" y="6539"/>
                    <a:pt x="27222" y="6539"/>
                    <a:pt x="27201" y="6539"/>
                  </a:cubicBezTo>
                  <a:cubicBezTo>
                    <a:pt x="27076" y="6602"/>
                    <a:pt x="26950" y="6686"/>
                    <a:pt x="26783" y="6770"/>
                  </a:cubicBezTo>
                  <a:cubicBezTo>
                    <a:pt x="26762" y="6770"/>
                    <a:pt x="26762" y="6791"/>
                    <a:pt x="26741" y="6791"/>
                  </a:cubicBezTo>
                  <a:cubicBezTo>
                    <a:pt x="26678" y="6749"/>
                    <a:pt x="26636" y="6686"/>
                    <a:pt x="26574" y="6665"/>
                  </a:cubicBezTo>
                  <a:cubicBezTo>
                    <a:pt x="26741" y="6581"/>
                    <a:pt x="26887" y="6539"/>
                    <a:pt x="27076" y="6477"/>
                  </a:cubicBezTo>
                  <a:cubicBezTo>
                    <a:pt x="27386" y="6399"/>
                    <a:pt x="27731" y="6356"/>
                    <a:pt x="28076" y="6356"/>
                  </a:cubicBezTo>
                  <a:close/>
                  <a:moveTo>
                    <a:pt x="28017" y="6749"/>
                  </a:moveTo>
                  <a:lnTo>
                    <a:pt x="28038" y="6770"/>
                  </a:lnTo>
                  <a:cubicBezTo>
                    <a:pt x="28101" y="6770"/>
                    <a:pt x="28122" y="6832"/>
                    <a:pt x="28143" y="6853"/>
                  </a:cubicBezTo>
                  <a:cubicBezTo>
                    <a:pt x="28101" y="6874"/>
                    <a:pt x="28017" y="6895"/>
                    <a:pt x="27975" y="6916"/>
                  </a:cubicBezTo>
                  <a:cubicBezTo>
                    <a:pt x="27902" y="6906"/>
                    <a:pt x="27829" y="6900"/>
                    <a:pt x="27758" y="6900"/>
                  </a:cubicBezTo>
                  <a:cubicBezTo>
                    <a:pt x="27688" y="6900"/>
                    <a:pt x="27620" y="6906"/>
                    <a:pt x="27557" y="6916"/>
                  </a:cubicBezTo>
                  <a:cubicBezTo>
                    <a:pt x="27662" y="6874"/>
                    <a:pt x="27766" y="6853"/>
                    <a:pt x="27871" y="6791"/>
                  </a:cubicBezTo>
                  <a:cubicBezTo>
                    <a:pt x="27913" y="6770"/>
                    <a:pt x="27975" y="6770"/>
                    <a:pt x="28017" y="6749"/>
                  </a:cubicBezTo>
                  <a:close/>
                  <a:moveTo>
                    <a:pt x="44861" y="6435"/>
                  </a:moveTo>
                  <a:cubicBezTo>
                    <a:pt x="44944" y="6560"/>
                    <a:pt x="44986" y="6665"/>
                    <a:pt x="45049" y="6791"/>
                  </a:cubicBezTo>
                  <a:cubicBezTo>
                    <a:pt x="44924" y="6832"/>
                    <a:pt x="44777" y="6853"/>
                    <a:pt x="44652" y="6895"/>
                  </a:cubicBezTo>
                  <a:cubicBezTo>
                    <a:pt x="44652" y="6895"/>
                    <a:pt x="44652" y="6874"/>
                    <a:pt x="44631" y="6874"/>
                  </a:cubicBezTo>
                  <a:cubicBezTo>
                    <a:pt x="44623" y="6851"/>
                    <a:pt x="44610" y="6842"/>
                    <a:pt x="44596" y="6842"/>
                  </a:cubicBezTo>
                  <a:cubicBezTo>
                    <a:pt x="44572" y="6842"/>
                    <a:pt x="44547" y="6869"/>
                    <a:pt x="44547" y="6895"/>
                  </a:cubicBezTo>
                  <a:cubicBezTo>
                    <a:pt x="44610" y="6916"/>
                    <a:pt x="44610" y="6916"/>
                    <a:pt x="44610" y="6958"/>
                  </a:cubicBezTo>
                  <a:cubicBezTo>
                    <a:pt x="44547" y="6979"/>
                    <a:pt x="44526" y="6979"/>
                    <a:pt x="44463" y="6979"/>
                  </a:cubicBezTo>
                  <a:cubicBezTo>
                    <a:pt x="44400" y="6853"/>
                    <a:pt x="44317" y="6728"/>
                    <a:pt x="44212" y="6581"/>
                  </a:cubicBezTo>
                  <a:cubicBezTo>
                    <a:pt x="44421" y="6539"/>
                    <a:pt x="44652" y="6519"/>
                    <a:pt x="44861" y="6435"/>
                  </a:cubicBezTo>
                  <a:close/>
                  <a:moveTo>
                    <a:pt x="24230" y="4342"/>
                  </a:moveTo>
                  <a:lnTo>
                    <a:pt x="24230" y="4342"/>
                  </a:lnTo>
                  <a:cubicBezTo>
                    <a:pt x="24272" y="4447"/>
                    <a:pt x="24209" y="4573"/>
                    <a:pt x="24251" y="4656"/>
                  </a:cubicBezTo>
                  <a:lnTo>
                    <a:pt x="24272" y="4677"/>
                  </a:lnTo>
                  <a:cubicBezTo>
                    <a:pt x="24209" y="4782"/>
                    <a:pt x="24125" y="4886"/>
                    <a:pt x="24063" y="4991"/>
                  </a:cubicBezTo>
                  <a:cubicBezTo>
                    <a:pt x="24042" y="5075"/>
                    <a:pt x="24063" y="5200"/>
                    <a:pt x="24167" y="5200"/>
                  </a:cubicBezTo>
                  <a:lnTo>
                    <a:pt x="24209" y="5200"/>
                  </a:lnTo>
                  <a:cubicBezTo>
                    <a:pt x="24125" y="5263"/>
                    <a:pt x="24042" y="5305"/>
                    <a:pt x="23979" y="5368"/>
                  </a:cubicBezTo>
                  <a:cubicBezTo>
                    <a:pt x="23853" y="5430"/>
                    <a:pt x="23749" y="5514"/>
                    <a:pt x="23623" y="5598"/>
                  </a:cubicBezTo>
                  <a:cubicBezTo>
                    <a:pt x="23540" y="5640"/>
                    <a:pt x="23414" y="5723"/>
                    <a:pt x="23330" y="5744"/>
                  </a:cubicBezTo>
                  <a:cubicBezTo>
                    <a:pt x="23309" y="5744"/>
                    <a:pt x="23309" y="5786"/>
                    <a:pt x="23330" y="5786"/>
                  </a:cubicBezTo>
                  <a:cubicBezTo>
                    <a:pt x="23540" y="5786"/>
                    <a:pt x="23728" y="5640"/>
                    <a:pt x="23916" y="5577"/>
                  </a:cubicBezTo>
                  <a:cubicBezTo>
                    <a:pt x="24063" y="5493"/>
                    <a:pt x="24230" y="5410"/>
                    <a:pt x="24356" y="5305"/>
                  </a:cubicBezTo>
                  <a:cubicBezTo>
                    <a:pt x="24397" y="5284"/>
                    <a:pt x="24481" y="5263"/>
                    <a:pt x="24544" y="5200"/>
                  </a:cubicBezTo>
                  <a:cubicBezTo>
                    <a:pt x="24879" y="5179"/>
                    <a:pt x="25172" y="5096"/>
                    <a:pt x="25444" y="4970"/>
                  </a:cubicBezTo>
                  <a:lnTo>
                    <a:pt x="25444" y="4970"/>
                  </a:lnTo>
                  <a:cubicBezTo>
                    <a:pt x="25276" y="5075"/>
                    <a:pt x="25109" y="5179"/>
                    <a:pt x="24962" y="5284"/>
                  </a:cubicBezTo>
                  <a:cubicBezTo>
                    <a:pt x="24669" y="5368"/>
                    <a:pt x="24377" y="5430"/>
                    <a:pt x="24084" y="5535"/>
                  </a:cubicBezTo>
                  <a:cubicBezTo>
                    <a:pt x="24049" y="5570"/>
                    <a:pt x="24058" y="5649"/>
                    <a:pt x="24098" y="5649"/>
                  </a:cubicBezTo>
                  <a:cubicBezTo>
                    <a:pt x="24106" y="5649"/>
                    <a:pt x="24115" y="5646"/>
                    <a:pt x="24125" y="5640"/>
                  </a:cubicBezTo>
                  <a:cubicBezTo>
                    <a:pt x="24272" y="5598"/>
                    <a:pt x="24439" y="5577"/>
                    <a:pt x="24586" y="5514"/>
                  </a:cubicBezTo>
                  <a:lnTo>
                    <a:pt x="24586" y="5514"/>
                  </a:lnTo>
                  <a:cubicBezTo>
                    <a:pt x="24565" y="5535"/>
                    <a:pt x="24544" y="5535"/>
                    <a:pt x="24502" y="5577"/>
                  </a:cubicBezTo>
                  <a:cubicBezTo>
                    <a:pt x="24146" y="5807"/>
                    <a:pt x="23770" y="5954"/>
                    <a:pt x="23393" y="6121"/>
                  </a:cubicBezTo>
                  <a:cubicBezTo>
                    <a:pt x="23728" y="6121"/>
                    <a:pt x="24063" y="5933"/>
                    <a:pt x="24356" y="5786"/>
                  </a:cubicBezTo>
                  <a:cubicBezTo>
                    <a:pt x="24544" y="5682"/>
                    <a:pt x="24753" y="5577"/>
                    <a:pt x="24921" y="5430"/>
                  </a:cubicBezTo>
                  <a:lnTo>
                    <a:pt x="24921" y="5430"/>
                  </a:lnTo>
                  <a:cubicBezTo>
                    <a:pt x="24858" y="5493"/>
                    <a:pt x="24795" y="5577"/>
                    <a:pt x="24711" y="5619"/>
                  </a:cubicBezTo>
                  <a:lnTo>
                    <a:pt x="24690" y="5619"/>
                  </a:lnTo>
                  <a:cubicBezTo>
                    <a:pt x="24669" y="5619"/>
                    <a:pt x="24649" y="5640"/>
                    <a:pt x="24669" y="5682"/>
                  </a:cubicBezTo>
                  <a:cubicBezTo>
                    <a:pt x="24502" y="5807"/>
                    <a:pt x="24377" y="5912"/>
                    <a:pt x="24230" y="6016"/>
                  </a:cubicBezTo>
                  <a:cubicBezTo>
                    <a:pt x="24188" y="6037"/>
                    <a:pt x="24167" y="6058"/>
                    <a:pt x="24188" y="6121"/>
                  </a:cubicBezTo>
                  <a:cubicBezTo>
                    <a:pt x="24097" y="6182"/>
                    <a:pt x="23787" y="6363"/>
                    <a:pt x="23718" y="6363"/>
                  </a:cubicBezTo>
                  <a:cubicBezTo>
                    <a:pt x="23692" y="6363"/>
                    <a:pt x="23701" y="6337"/>
                    <a:pt x="23770" y="6267"/>
                  </a:cubicBezTo>
                  <a:cubicBezTo>
                    <a:pt x="23770" y="6267"/>
                    <a:pt x="23770" y="6247"/>
                    <a:pt x="23749" y="6247"/>
                  </a:cubicBezTo>
                  <a:cubicBezTo>
                    <a:pt x="23644" y="6309"/>
                    <a:pt x="23519" y="6351"/>
                    <a:pt x="23393" y="6414"/>
                  </a:cubicBezTo>
                  <a:cubicBezTo>
                    <a:pt x="23330" y="6435"/>
                    <a:pt x="23351" y="6477"/>
                    <a:pt x="23414" y="6477"/>
                  </a:cubicBezTo>
                  <a:cubicBezTo>
                    <a:pt x="23979" y="6456"/>
                    <a:pt x="24544" y="6142"/>
                    <a:pt x="25025" y="5807"/>
                  </a:cubicBezTo>
                  <a:lnTo>
                    <a:pt x="25025" y="5807"/>
                  </a:lnTo>
                  <a:cubicBezTo>
                    <a:pt x="24858" y="5995"/>
                    <a:pt x="24690" y="6163"/>
                    <a:pt x="24481" y="6351"/>
                  </a:cubicBezTo>
                  <a:cubicBezTo>
                    <a:pt x="24460" y="6351"/>
                    <a:pt x="24439" y="6372"/>
                    <a:pt x="24439" y="6372"/>
                  </a:cubicBezTo>
                  <a:cubicBezTo>
                    <a:pt x="24293" y="6435"/>
                    <a:pt x="24188" y="6477"/>
                    <a:pt x="24063" y="6539"/>
                  </a:cubicBezTo>
                  <a:cubicBezTo>
                    <a:pt x="24042" y="6539"/>
                    <a:pt x="24021" y="6560"/>
                    <a:pt x="24021" y="6581"/>
                  </a:cubicBezTo>
                  <a:cubicBezTo>
                    <a:pt x="23728" y="6749"/>
                    <a:pt x="23435" y="6874"/>
                    <a:pt x="23121" y="7000"/>
                  </a:cubicBezTo>
                  <a:cubicBezTo>
                    <a:pt x="23142" y="6832"/>
                    <a:pt x="23142" y="6644"/>
                    <a:pt x="23142" y="6456"/>
                  </a:cubicBezTo>
                  <a:lnTo>
                    <a:pt x="23142" y="5703"/>
                  </a:lnTo>
                  <a:cubicBezTo>
                    <a:pt x="23226" y="5640"/>
                    <a:pt x="23247" y="5598"/>
                    <a:pt x="23309" y="5514"/>
                  </a:cubicBezTo>
                  <a:lnTo>
                    <a:pt x="23309" y="5493"/>
                  </a:lnTo>
                  <a:lnTo>
                    <a:pt x="24125" y="4677"/>
                  </a:lnTo>
                  <a:cubicBezTo>
                    <a:pt x="24174" y="4612"/>
                    <a:pt x="24109" y="4559"/>
                    <a:pt x="24038" y="4559"/>
                  </a:cubicBezTo>
                  <a:cubicBezTo>
                    <a:pt x="24018" y="4559"/>
                    <a:pt x="23997" y="4563"/>
                    <a:pt x="23979" y="4573"/>
                  </a:cubicBezTo>
                  <a:lnTo>
                    <a:pt x="23561" y="4991"/>
                  </a:lnTo>
                  <a:cubicBezTo>
                    <a:pt x="23749" y="4740"/>
                    <a:pt x="23979" y="4531"/>
                    <a:pt x="24230" y="4342"/>
                  </a:cubicBezTo>
                  <a:close/>
                  <a:moveTo>
                    <a:pt x="28645" y="6874"/>
                  </a:moveTo>
                  <a:cubicBezTo>
                    <a:pt x="28666" y="6895"/>
                    <a:pt x="28708" y="6958"/>
                    <a:pt x="28729" y="6979"/>
                  </a:cubicBezTo>
                  <a:cubicBezTo>
                    <a:pt x="28624" y="7042"/>
                    <a:pt x="28519" y="7083"/>
                    <a:pt x="28436" y="7083"/>
                  </a:cubicBezTo>
                  <a:cubicBezTo>
                    <a:pt x="28352" y="7021"/>
                    <a:pt x="28310" y="7000"/>
                    <a:pt x="28227" y="6979"/>
                  </a:cubicBezTo>
                  <a:cubicBezTo>
                    <a:pt x="28352" y="6958"/>
                    <a:pt x="28499" y="6916"/>
                    <a:pt x="28645" y="6874"/>
                  </a:cubicBezTo>
                  <a:close/>
                  <a:moveTo>
                    <a:pt x="27201" y="6832"/>
                  </a:moveTo>
                  <a:cubicBezTo>
                    <a:pt x="27264" y="6874"/>
                    <a:pt x="27285" y="6916"/>
                    <a:pt x="27306" y="6979"/>
                  </a:cubicBezTo>
                  <a:cubicBezTo>
                    <a:pt x="27264" y="7000"/>
                    <a:pt x="27201" y="7063"/>
                    <a:pt x="27159" y="7083"/>
                  </a:cubicBezTo>
                  <a:cubicBezTo>
                    <a:pt x="27138" y="7104"/>
                    <a:pt x="27097" y="7104"/>
                    <a:pt x="27076" y="7146"/>
                  </a:cubicBezTo>
                  <a:cubicBezTo>
                    <a:pt x="27055" y="7104"/>
                    <a:pt x="27034" y="7083"/>
                    <a:pt x="26992" y="7083"/>
                  </a:cubicBezTo>
                  <a:lnTo>
                    <a:pt x="26887" y="6979"/>
                  </a:lnTo>
                  <a:lnTo>
                    <a:pt x="27201" y="6832"/>
                  </a:lnTo>
                  <a:close/>
                  <a:moveTo>
                    <a:pt x="19878" y="4594"/>
                  </a:moveTo>
                  <a:cubicBezTo>
                    <a:pt x="20129" y="4803"/>
                    <a:pt x="20296" y="5033"/>
                    <a:pt x="20506" y="5284"/>
                  </a:cubicBezTo>
                  <a:lnTo>
                    <a:pt x="20506" y="5305"/>
                  </a:lnTo>
                  <a:cubicBezTo>
                    <a:pt x="20506" y="5389"/>
                    <a:pt x="20485" y="5493"/>
                    <a:pt x="20485" y="5535"/>
                  </a:cubicBezTo>
                  <a:cubicBezTo>
                    <a:pt x="20485" y="5556"/>
                    <a:pt x="20485" y="5556"/>
                    <a:pt x="20506" y="5556"/>
                  </a:cubicBezTo>
                  <a:cubicBezTo>
                    <a:pt x="20506" y="5807"/>
                    <a:pt x="20485" y="6058"/>
                    <a:pt x="20485" y="6288"/>
                  </a:cubicBezTo>
                  <a:cubicBezTo>
                    <a:pt x="20485" y="6602"/>
                    <a:pt x="20443" y="6958"/>
                    <a:pt x="20443" y="7272"/>
                  </a:cubicBezTo>
                  <a:cubicBezTo>
                    <a:pt x="20296" y="6916"/>
                    <a:pt x="20129" y="6602"/>
                    <a:pt x="19920" y="6351"/>
                  </a:cubicBezTo>
                  <a:cubicBezTo>
                    <a:pt x="19920" y="6288"/>
                    <a:pt x="19920" y="6247"/>
                    <a:pt x="19941" y="6184"/>
                  </a:cubicBezTo>
                  <a:cubicBezTo>
                    <a:pt x="19962" y="5975"/>
                    <a:pt x="19983" y="5765"/>
                    <a:pt x="20066" y="5556"/>
                  </a:cubicBezTo>
                  <a:cubicBezTo>
                    <a:pt x="20053" y="5530"/>
                    <a:pt x="19990" y="5503"/>
                    <a:pt x="19939" y="5503"/>
                  </a:cubicBezTo>
                  <a:cubicBezTo>
                    <a:pt x="19910" y="5503"/>
                    <a:pt x="19886" y="5512"/>
                    <a:pt x="19878" y="5535"/>
                  </a:cubicBezTo>
                  <a:cubicBezTo>
                    <a:pt x="19836" y="5744"/>
                    <a:pt x="19773" y="5933"/>
                    <a:pt x="19752" y="6142"/>
                  </a:cubicBezTo>
                  <a:lnTo>
                    <a:pt x="19752" y="6226"/>
                  </a:lnTo>
                  <a:lnTo>
                    <a:pt x="19564" y="6037"/>
                  </a:lnTo>
                  <a:cubicBezTo>
                    <a:pt x="19648" y="5849"/>
                    <a:pt x="19711" y="5661"/>
                    <a:pt x="19752" y="5493"/>
                  </a:cubicBezTo>
                  <a:cubicBezTo>
                    <a:pt x="19836" y="5200"/>
                    <a:pt x="19878" y="4907"/>
                    <a:pt x="19878" y="4594"/>
                  </a:cubicBezTo>
                  <a:close/>
                  <a:moveTo>
                    <a:pt x="26511" y="6770"/>
                  </a:moveTo>
                  <a:cubicBezTo>
                    <a:pt x="26553" y="6832"/>
                    <a:pt x="26615" y="6853"/>
                    <a:pt x="26636" y="6916"/>
                  </a:cubicBezTo>
                  <a:cubicBezTo>
                    <a:pt x="26511" y="6979"/>
                    <a:pt x="26406" y="7021"/>
                    <a:pt x="26260" y="7104"/>
                  </a:cubicBezTo>
                  <a:cubicBezTo>
                    <a:pt x="26218" y="7146"/>
                    <a:pt x="26218" y="7188"/>
                    <a:pt x="26239" y="7209"/>
                  </a:cubicBezTo>
                  <a:cubicBezTo>
                    <a:pt x="26218" y="7251"/>
                    <a:pt x="26197" y="7272"/>
                    <a:pt x="26155" y="7272"/>
                  </a:cubicBezTo>
                  <a:cubicBezTo>
                    <a:pt x="26134" y="7188"/>
                    <a:pt x="26134" y="7146"/>
                    <a:pt x="26113" y="7063"/>
                  </a:cubicBezTo>
                  <a:cubicBezTo>
                    <a:pt x="26113" y="7063"/>
                    <a:pt x="26113" y="7042"/>
                    <a:pt x="26092" y="7042"/>
                  </a:cubicBezTo>
                  <a:cubicBezTo>
                    <a:pt x="26218" y="6937"/>
                    <a:pt x="26364" y="6853"/>
                    <a:pt x="26511" y="6770"/>
                  </a:cubicBezTo>
                  <a:close/>
                  <a:moveTo>
                    <a:pt x="25653" y="6016"/>
                  </a:moveTo>
                  <a:lnTo>
                    <a:pt x="25653" y="6016"/>
                  </a:lnTo>
                  <a:cubicBezTo>
                    <a:pt x="25611" y="6100"/>
                    <a:pt x="25548" y="6163"/>
                    <a:pt x="25486" y="6226"/>
                  </a:cubicBezTo>
                  <a:cubicBezTo>
                    <a:pt x="25088" y="6519"/>
                    <a:pt x="24732" y="6770"/>
                    <a:pt x="24314" y="6979"/>
                  </a:cubicBezTo>
                  <a:cubicBezTo>
                    <a:pt x="24042" y="7104"/>
                    <a:pt x="23791" y="7209"/>
                    <a:pt x="23519" y="7314"/>
                  </a:cubicBezTo>
                  <a:cubicBezTo>
                    <a:pt x="23812" y="7104"/>
                    <a:pt x="24084" y="6895"/>
                    <a:pt x="24356" y="6665"/>
                  </a:cubicBezTo>
                  <a:cubicBezTo>
                    <a:pt x="24481" y="6602"/>
                    <a:pt x="24649" y="6539"/>
                    <a:pt x="24774" y="6456"/>
                  </a:cubicBezTo>
                  <a:cubicBezTo>
                    <a:pt x="25067" y="6351"/>
                    <a:pt x="25339" y="6205"/>
                    <a:pt x="25527" y="6016"/>
                  </a:cubicBezTo>
                  <a:lnTo>
                    <a:pt x="25527" y="6016"/>
                  </a:lnTo>
                  <a:cubicBezTo>
                    <a:pt x="25506" y="6037"/>
                    <a:pt x="25506" y="6058"/>
                    <a:pt x="25486" y="6058"/>
                  </a:cubicBezTo>
                  <a:cubicBezTo>
                    <a:pt x="25469" y="6090"/>
                    <a:pt x="25490" y="6135"/>
                    <a:pt x="25510" y="6135"/>
                  </a:cubicBezTo>
                  <a:cubicBezTo>
                    <a:pt x="25517" y="6135"/>
                    <a:pt x="25522" y="6131"/>
                    <a:pt x="25527" y="6121"/>
                  </a:cubicBezTo>
                  <a:cubicBezTo>
                    <a:pt x="25590" y="6100"/>
                    <a:pt x="25611" y="6037"/>
                    <a:pt x="25653" y="6016"/>
                  </a:cubicBezTo>
                  <a:close/>
                  <a:moveTo>
                    <a:pt x="28812" y="7146"/>
                  </a:moveTo>
                  <a:cubicBezTo>
                    <a:pt x="28854" y="7209"/>
                    <a:pt x="28917" y="7272"/>
                    <a:pt x="28959" y="7355"/>
                  </a:cubicBezTo>
                  <a:cubicBezTo>
                    <a:pt x="28917" y="7376"/>
                    <a:pt x="28833" y="7376"/>
                    <a:pt x="28750" y="7397"/>
                  </a:cubicBezTo>
                  <a:cubicBezTo>
                    <a:pt x="28708" y="7355"/>
                    <a:pt x="28624" y="7293"/>
                    <a:pt x="28561" y="7251"/>
                  </a:cubicBezTo>
                  <a:cubicBezTo>
                    <a:pt x="28645" y="7188"/>
                    <a:pt x="28729" y="7167"/>
                    <a:pt x="28812" y="7146"/>
                  </a:cubicBezTo>
                  <a:close/>
                  <a:moveTo>
                    <a:pt x="26678" y="7063"/>
                  </a:moveTo>
                  <a:cubicBezTo>
                    <a:pt x="26678" y="7083"/>
                    <a:pt x="26720" y="7083"/>
                    <a:pt x="26720" y="7104"/>
                  </a:cubicBezTo>
                  <a:cubicBezTo>
                    <a:pt x="26783" y="7104"/>
                    <a:pt x="26825" y="7146"/>
                    <a:pt x="26825" y="7167"/>
                  </a:cubicBezTo>
                  <a:cubicBezTo>
                    <a:pt x="26636" y="7272"/>
                    <a:pt x="26448" y="7397"/>
                    <a:pt x="26239" y="7502"/>
                  </a:cubicBezTo>
                  <a:cubicBezTo>
                    <a:pt x="26218" y="7439"/>
                    <a:pt x="26197" y="7418"/>
                    <a:pt x="26197" y="7376"/>
                  </a:cubicBezTo>
                  <a:cubicBezTo>
                    <a:pt x="26239" y="7376"/>
                    <a:pt x="26302" y="7314"/>
                    <a:pt x="26302" y="7272"/>
                  </a:cubicBezTo>
                  <a:cubicBezTo>
                    <a:pt x="26364" y="7209"/>
                    <a:pt x="26469" y="7167"/>
                    <a:pt x="26553" y="7104"/>
                  </a:cubicBezTo>
                  <a:cubicBezTo>
                    <a:pt x="26615" y="7083"/>
                    <a:pt x="26657" y="7063"/>
                    <a:pt x="26678" y="7063"/>
                  </a:cubicBezTo>
                  <a:close/>
                  <a:moveTo>
                    <a:pt x="29043" y="7418"/>
                  </a:moveTo>
                  <a:lnTo>
                    <a:pt x="29126" y="7502"/>
                  </a:lnTo>
                  <a:cubicBezTo>
                    <a:pt x="29063" y="7502"/>
                    <a:pt x="29043" y="7523"/>
                    <a:pt x="28980" y="7523"/>
                  </a:cubicBezTo>
                  <a:cubicBezTo>
                    <a:pt x="28959" y="7523"/>
                    <a:pt x="28959" y="7565"/>
                    <a:pt x="28959" y="7565"/>
                  </a:cubicBezTo>
                  <a:cubicBezTo>
                    <a:pt x="28917" y="7502"/>
                    <a:pt x="28854" y="7481"/>
                    <a:pt x="28833" y="7418"/>
                  </a:cubicBezTo>
                  <a:lnTo>
                    <a:pt x="28833" y="7418"/>
                  </a:lnTo>
                  <a:cubicBezTo>
                    <a:pt x="28861" y="7425"/>
                    <a:pt x="28884" y="7428"/>
                    <a:pt x="28906" y="7428"/>
                  </a:cubicBezTo>
                  <a:cubicBezTo>
                    <a:pt x="28950" y="7428"/>
                    <a:pt x="28987" y="7418"/>
                    <a:pt x="29043" y="7418"/>
                  </a:cubicBezTo>
                  <a:close/>
                  <a:moveTo>
                    <a:pt x="45154" y="7063"/>
                  </a:moveTo>
                  <a:lnTo>
                    <a:pt x="45384" y="7690"/>
                  </a:lnTo>
                  <a:cubicBezTo>
                    <a:pt x="45258" y="7690"/>
                    <a:pt x="45091" y="7690"/>
                    <a:pt x="44965" y="7711"/>
                  </a:cubicBezTo>
                  <a:cubicBezTo>
                    <a:pt x="44924" y="7523"/>
                    <a:pt x="44840" y="7314"/>
                    <a:pt x="44756" y="7125"/>
                  </a:cubicBezTo>
                  <a:cubicBezTo>
                    <a:pt x="44924" y="7104"/>
                    <a:pt x="45049" y="7083"/>
                    <a:pt x="45154" y="7063"/>
                  </a:cubicBezTo>
                  <a:close/>
                  <a:moveTo>
                    <a:pt x="31763" y="7711"/>
                  </a:moveTo>
                  <a:lnTo>
                    <a:pt x="31993" y="7879"/>
                  </a:lnTo>
                  <a:cubicBezTo>
                    <a:pt x="31867" y="7899"/>
                    <a:pt x="31700" y="7920"/>
                    <a:pt x="31574" y="7941"/>
                  </a:cubicBezTo>
                  <a:cubicBezTo>
                    <a:pt x="31637" y="7920"/>
                    <a:pt x="31679" y="7899"/>
                    <a:pt x="31763" y="7879"/>
                  </a:cubicBezTo>
                  <a:cubicBezTo>
                    <a:pt x="31804" y="7816"/>
                    <a:pt x="31784" y="7732"/>
                    <a:pt x="31763" y="7711"/>
                  </a:cubicBezTo>
                  <a:close/>
                  <a:moveTo>
                    <a:pt x="26009" y="7481"/>
                  </a:moveTo>
                  <a:cubicBezTo>
                    <a:pt x="26030" y="7523"/>
                    <a:pt x="26030" y="7586"/>
                    <a:pt x="26050" y="7627"/>
                  </a:cubicBezTo>
                  <a:cubicBezTo>
                    <a:pt x="26009" y="7669"/>
                    <a:pt x="25925" y="7711"/>
                    <a:pt x="25841" y="7774"/>
                  </a:cubicBezTo>
                  <a:cubicBezTo>
                    <a:pt x="25695" y="7879"/>
                    <a:pt x="25506" y="7962"/>
                    <a:pt x="25360" y="8046"/>
                  </a:cubicBezTo>
                  <a:lnTo>
                    <a:pt x="25506" y="7899"/>
                  </a:lnTo>
                  <a:cubicBezTo>
                    <a:pt x="25653" y="7732"/>
                    <a:pt x="25820" y="7607"/>
                    <a:pt x="26009" y="7481"/>
                  </a:cubicBezTo>
                  <a:close/>
                  <a:moveTo>
                    <a:pt x="32097" y="7920"/>
                  </a:moveTo>
                  <a:cubicBezTo>
                    <a:pt x="32181" y="7983"/>
                    <a:pt x="32265" y="8025"/>
                    <a:pt x="32307" y="8088"/>
                  </a:cubicBezTo>
                  <a:cubicBezTo>
                    <a:pt x="32202" y="8088"/>
                    <a:pt x="32118" y="8046"/>
                    <a:pt x="32014" y="8046"/>
                  </a:cubicBezTo>
                  <a:cubicBezTo>
                    <a:pt x="31888" y="8046"/>
                    <a:pt x="32014" y="7983"/>
                    <a:pt x="32097" y="7920"/>
                  </a:cubicBezTo>
                  <a:close/>
                  <a:moveTo>
                    <a:pt x="29859" y="6707"/>
                  </a:moveTo>
                  <a:cubicBezTo>
                    <a:pt x="30340" y="6874"/>
                    <a:pt x="30800" y="7104"/>
                    <a:pt x="31177" y="7376"/>
                  </a:cubicBezTo>
                  <a:cubicBezTo>
                    <a:pt x="31365" y="7502"/>
                    <a:pt x="31553" y="7607"/>
                    <a:pt x="31721" y="7732"/>
                  </a:cubicBezTo>
                  <a:lnTo>
                    <a:pt x="31679" y="7732"/>
                  </a:lnTo>
                  <a:cubicBezTo>
                    <a:pt x="31323" y="7858"/>
                    <a:pt x="30967" y="8004"/>
                    <a:pt x="30612" y="8109"/>
                  </a:cubicBezTo>
                  <a:lnTo>
                    <a:pt x="30507" y="8109"/>
                  </a:lnTo>
                  <a:cubicBezTo>
                    <a:pt x="30654" y="8025"/>
                    <a:pt x="30821" y="7941"/>
                    <a:pt x="31009" y="7858"/>
                  </a:cubicBezTo>
                  <a:lnTo>
                    <a:pt x="31386" y="7711"/>
                  </a:lnTo>
                  <a:cubicBezTo>
                    <a:pt x="31456" y="7658"/>
                    <a:pt x="31438" y="7576"/>
                    <a:pt x="31381" y="7576"/>
                  </a:cubicBezTo>
                  <a:cubicBezTo>
                    <a:pt x="31370" y="7576"/>
                    <a:pt x="31357" y="7579"/>
                    <a:pt x="31344" y="7586"/>
                  </a:cubicBezTo>
                  <a:cubicBezTo>
                    <a:pt x="30842" y="7795"/>
                    <a:pt x="30319" y="7920"/>
                    <a:pt x="29796" y="8067"/>
                  </a:cubicBezTo>
                  <a:cubicBezTo>
                    <a:pt x="29503" y="8025"/>
                    <a:pt x="29273" y="7858"/>
                    <a:pt x="29063" y="7690"/>
                  </a:cubicBezTo>
                  <a:lnTo>
                    <a:pt x="29273" y="7690"/>
                  </a:lnTo>
                  <a:cubicBezTo>
                    <a:pt x="29335" y="7711"/>
                    <a:pt x="29377" y="7753"/>
                    <a:pt x="29398" y="7795"/>
                  </a:cubicBezTo>
                  <a:cubicBezTo>
                    <a:pt x="29414" y="7803"/>
                    <a:pt x="29430" y="7806"/>
                    <a:pt x="29444" y="7806"/>
                  </a:cubicBezTo>
                  <a:cubicBezTo>
                    <a:pt x="29508" y="7806"/>
                    <a:pt x="29554" y="7741"/>
                    <a:pt x="29503" y="7690"/>
                  </a:cubicBezTo>
                  <a:cubicBezTo>
                    <a:pt x="29503" y="7648"/>
                    <a:pt x="29482" y="7648"/>
                    <a:pt x="29482" y="7627"/>
                  </a:cubicBezTo>
                  <a:cubicBezTo>
                    <a:pt x="29587" y="7607"/>
                    <a:pt x="29691" y="7586"/>
                    <a:pt x="29817" y="7544"/>
                  </a:cubicBezTo>
                  <a:cubicBezTo>
                    <a:pt x="30068" y="7502"/>
                    <a:pt x="30319" y="7439"/>
                    <a:pt x="30528" y="7314"/>
                  </a:cubicBezTo>
                  <a:cubicBezTo>
                    <a:pt x="30549" y="7293"/>
                    <a:pt x="30549" y="7272"/>
                    <a:pt x="30528" y="7272"/>
                  </a:cubicBezTo>
                  <a:cubicBezTo>
                    <a:pt x="30493" y="7252"/>
                    <a:pt x="30455" y="7244"/>
                    <a:pt x="30415" y="7244"/>
                  </a:cubicBezTo>
                  <a:cubicBezTo>
                    <a:pt x="30284" y="7244"/>
                    <a:pt x="30128" y="7328"/>
                    <a:pt x="29984" y="7376"/>
                  </a:cubicBezTo>
                  <a:cubicBezTo>
                    <a:pt x="29796" y="7418"/>
                    <a:pt x="29587" y="7481"/>
                    <a:pt x="29377" y="7523"/>
                  </a:cubicBezTo>
                  <a:cubicBezTo>
                    <a:pt x="29356" y="7502"/>
                    <a:pt x="29335" y="7481"/>
                    <a:pt x="29294" y="7418"/>
                  </a:cubicBezTo>
                  <a:cubicBezTo>
                    <a:pt x="29335" y="7418"/>
                    <a:pt x="29377" y="7397"/>
                    <a:pt x="29398" y="7397"/>
                  </a:cubicBezTo>
                  <a:cubicBezTo>
                    <a:pt x="29649" y="7314"/>
                    <a:pt x="29984" y="7230"/>
                    <a:pt x="30172" y="7063"/>
                  </a:cubicBezTo>
                  <a:cubicBezTo>
                    <a:pt x="30189" y="6997"/>
                    <a:pt x="30192" y="6945"/>
                    <a:pt x="30163" y="6945"/>
                  </a:cubicBezTo>
                  <a:cubicBezTo>
                    <a:pt x="30155" y="6945"/>
                    <a:pt x="30144" y="6949"/>
                    <a:pt x="30131" y="6958"/>
                  </a:cubicBezTo>
                  <a:cubicBezTo>
                    <a:pt x="30005" y="6958"/>
                    <a:pt x="29900" y="7000"/>
                    <a:pt x="29796" y="7063"/>
                  </a:cubicBezTo>
                  <a:lnTo>
                    <a:pt x="29817" y="7021"/>
                  </a:lnTo>
                  <a:cubicBezTo>
                    <a:pt x="29859" y="7000"/>
                    <a:pt x="29817" y="6958"/>
                    <a:pt x="29796" y="6958"/>
                  </a:cubicBezTo>
                  <a:lnTo>
                    <a:pt x="29712" y="6958"/>
                  </a:lnTo>
                  <a:cubicBezTo>
                    <a:pt x="29691" y="6916"/>
                    <a:pt x="29670" y="6895"/>
                    <a:pt x="29607" y="6895"/>
                  </a:cubicBezTo>
                  <a:lnTo>
                    <a:pt x="29607" y="6916"/>
                  </a:lnTo>
                  <a:lnTo>
                    <a:pt x="29628" y="6958"/>
                  </a:lnTo>
                  <a:cubicBezTo>
                    <a:pt x="29607" y="6979"/>
                    <a:pt x="29566" y="6979"/>
                    <a:pt x="29524" y="6979"/>
                  </a:cubicBezTo>
                  <a:cubicBezTo>
                    <a:pt x="29461" y="7000"/>
                    <a:pt x="29356" y="7042"/>
                    <a:pt x="29273" y="7042"/>
                  </a:cubicBezTo>
                  <a:cubicBezTo>
                    <a:pt x="29231" y="7042"/>
                    <a:pt x="29231" y="7083"/>
                    <a:pt x="29231" y="7104"/>
                  </a:cubicBezTo>
                  <a:cubicBezTo>
                    <a:pt x="29168" y="7146"/>
                    <a:pt x="29147" y="7146"/>
                    <a:pt x="29084" y="7167"/>
                  </a:cubicBezTo>
                  <a:lnTo>
                    <a:pt x="29001" y="7083"/>
                  </a:lnTo>
                  <a:cubicBezTo>
                    <a:pt x="29084" y="7000"/>
                    <a:pt x="29168" y="6979"/>
                    <a:pt x="29231" y="6916"/>
                  </a:cubicBezTo>
                  <a:cubicBezTo>
                    <a:pt x="29294" y="6874"/>
                    <a:pt x="29377" y="6853"/>
                    <a:pt x="29461" y="6791"/>
                  </a:cubicBezTo>
                  <a:cubicBezTo>
                    <a:pt x="29503" y="6791"/>
                    <a:pt x="29566" y="6770"/>
                    <a:pt x="29607" y="6770"/>
                  </a:cubicBezTo>
                  <a:cubicBezTo>
                    <a:pt x="29587" y="6791"/>
                    <a:pt x="29566" y="6853"/>
                    <a:pt x="29503" y="6874"/>
                  </a:cubicBezTo>
                  <a:cubicBezTo>
                    <a:pt x="29487" y="6890"/>
                    <a:pt x="29519" y="6930"/>
                    <a:pt x="29545" y="6930"/>
                  </a:cubicBezTo>
                  <a:cubicBezTo>
                    <a:pt x="29553" y="6930"/>
                    <a:pt x="29561" y="6926"/>
                    <a:pt x="29566" y="6916"/>
                  </a:cubicBezTo>
                  <a:cubicBezTo>
                    <a:pt x="29587" y="6916"/>
                    <a:pt x="29587" y="6895"/>
                    <a:pt x="29607" y="6895"/>
                  </a:cubicBezTo>
                  <a:cubicBezTo>
                    <a:pt x="29691" y="6853"/>
                    <a:pt x="29775" y="6791"/>
                    <a:pt x="29859" y="6707"/>
                  </a:cubicBezTo>
                  <a:close/>
                  <a:moveTo>
                    <a:pt x="31993" y="7920"/>
                  </a:moveTo>
                  <a:cubicBezTo>
                    <a:pt x="32097" y="7920"/>
                    <a:pt x="31804" y="8046"/>
                    <a:pt x="31784" y="8088"/>
                  </a:cubicBezTo>
                  <a:cubicBezTo>
                    <a:pt x="31763" y="8109"/>
                    <a:pt x="31763" y="8130"/>
                    <a:pt x="31763" y="8130"/>
                  </a:cubicBezTo>
                  <a:cubicBezTo>
                    <a:pt x="31700" y="8130"/>
                    <a:pt x="31637" y="8109"/>
                    <a:pt x="31574" y="8088"/>
                  </a:cubicBezTo>
                  <a:cubicBezTo>
                    <a:pt x="31491" y="8088"/>
                    <a:pt x="31449" y="8046"/>
                    <a:pt x="31365" y="8046"/>
                  </a:cubicBezTo>
                  <a:cubicBezTo>
                    <a:pt x="31574" y="7983"/>
                    <a:pt x="31784" y="7941"/>
                    <a:pt x="31993" y="7920"/>
                  </a:cubicBezTo>
                  <a:close/>
                  <a:moveTo>
                    <a:pt x="32153" y="8212"/>
                  </a:moveTo>
                  <a:cubicBezTo>
                    <a:pt x="32286" y="8241"/>
                    <a:pt x="32443" y="8255"/>
                    <a:pt x="32600" y="8255"/>
                  </a:cubicBezTo>
                  <a:lnTo>
                    <a:pt x="32830" y="8423"/>
                  </a:lnTo>
                  <a:cubicBezTo>
                    <a:pt x="32604" y="8329"/>
                    <a:pt x="32379" y="8268"/>
                    <a:pt x="32153" y="8212"/>
                  </a:cubicBezTo>
                  <a:close/>
                  <a:moveTo>
                    <a:pt x="45719" y="8004"/>
                  </a:moveTo>
                  <a:cubicBezTo>
                    <a:pt x="45781" y="8025"/>
                    <a:pt x="45865" y="8046"/>
                    <a:pt x="45907" y="8046"/>
                  </a:cubicBezTo>
                  <a:lnTo>
                    <a:pt x="45988" y="8433"/>
                  </a:lnTo>
                  <a:lnTo>
                    <a:pt x="45988" y="8433"/>
                  </a:lnTo>
                  <a:cubicBezTo>
                    <a:pt x="45983" y="8422"/>
                    <a:pt x="45970" y="8418"/>
                    <a:pt x="45970" y="8402"/>
                  </a:cubicBezTo>
                  <a:cubicBezTo>
                    <a:pt x="45907" y="8360"/>
                    <a:pt x="45886" y="8360"/>
                    <a:pt x="45823" y="8360"/>
                  </a:cubicBezTo>
                  <a:cubicBezTo>
                    <a:pt x="45802" y="8234"/>
                    <a:pt x="45781" y="8109"/>
                    <a:pt x="45719" y="8004"/>
                  </a:cubicBezTo>
                  <a:close/>
                  <a:moveTo>
                    <a:pt x="15463" y="7774"/>
                  </a:moveTo>
                  <a:cubicBezTo>
                    <a:pt x="15651" y="7837"/>
                    <a:pt x="15798" y="7899"/>
                    <a:pt x="15986" y="7962"/>
                  </a:cubicBezTo>
                  <a:cubicBezTo>
                    <a:pt x="15861" y="8130"/>
                    <a:pt x="15756" y="8339"/>
                    <a:pt x="15693" y="8464"/>
                  </a:cubicBezTo>
                  <a:cubicBezTo>
                    <a:pt x="15589" y="8423"/>
                    <a:pt x="15463" y="8402"/>
                    <a:pt x="15358" y="8360"/>
                  </a:cubicBezTo>
                  <a:cubicBezTo>
                    <a:pt x="15379" y="8192"/>
                    <a:pt x="15442" y="8004"/>
                    <a:pt x="15463" y="7795"/>
                  </a:cubicBezTo>
                  <a:lnTo>
                    <a:pt x="15463" y="7774"/>
                  </a:lnTo>
                  <a:close/>
                  <a:moveTo>
                    <a:pt x="45028" y="7879"/>
                  </a:moveTo>
                  <a:cubicBezTo>
                    <a:pt x="45175" y="7879"/>
                    <a:pt x="45342" y="7899"/>
                    <a:pt x="45468" y="7920"/>
                  </a:cubicBezTo>
                  <a:cubicBezTo>
                    <a:pt x="45509" y="8088"/>
                    <a:pt x="45551" y="8234"/>
                    <a:pt x="45572" y="8402"/>
                  </a:cubicBezTo>
                  <a:cubicBezTo>
                    <a:pt x="45405" y="8423"/>
                    <a:pt x="45279" y="8464"/>
                    <a:pt x="45154" y="8485"/>
                  </a:cubicBezTo>
                  <a:cubicBezTo>
                    <a:pt x="45133" y="8297"/>
                    <a:pt x="45070" y="8067"/>
                    <a:pt x="45028" y="7879"/>
                  </a:cubicBezTo>
                  <a:close/>
                  <a:moveTo>
                    <a:pt x="24251" y="8004"/>
                  </a:moveTo>
                  <a:lnTo>
                    <a:pt x="24251" y="8004"/>
                  </a:lnTo>
                  <a:cubicBezTo>
                    <a:pt x="24209" y="8109"/>
                    <a:pt x="24146" y="8234"/>
                    <a:pt x="24105" y="8339"/>
                  </a:cubicBezTo>
                  <a:cubicBezTo>
                    <a:pt x="23958" y="8360"/>
                    <a:pt x="23833" y="8443"/>
                    <a:pt x="23707" y="8527"/>
                  </a:cubicBezTo>
                  <a:cubicBezTo>
                    <a:pt x="23686" y="8527"/>
                    <a:pt x="23644" y="8548"/>
                    <a:pt x="23623" y="8548"/>
                  </a:cubicBezTo>
                  <a:cubicBezTo>
                    <a:pt x="23644" y="8485"/>
                    <a:pt x="23707" y="8464"/>
                    <a:pt x="23728" y="8423"/>
                  </a:cubicBezTo>
                  <a:cubicBezTo>
                    <a:pt x="23833" y="8318"/>
                    <a:pt x="23958" y="8213"/>
                    <a:pt x="24042" y="8088"/>
                  </a:cubicBezTo>
                  <a:cubicBezTo>
                    <a:pt x="24084" y="8088"/>
                    <a:pt x="24167" y="8046"/>
                    <a:pt x="24251" y="8004"/>
                  </a:cubicBezTo>
                  <a:close/>
                  <a:moveTo>
                    <a:pt x="16154" y="8025"/>
                  </a:moveTo>
                  <a:cubicBezTo>
                    <a:pt x="16195" y="8046"/>
                    <a:pt x="16279" y="8088"/>
                    <a:pt x="16321" y="8109"/>
                  </a:cubicBezTo>
                  <a:cubicBezTo>
                    <a:pt x="16426" y="8151"/>
                    <a:pt x="16572" y="8234"/>
                    <a:pt x="16677" y="8318"/>
                  </a:cubicBezTo>
                  <a:cubicBezTo>
                    <a:pt x="16614" y="8464"/>
                    <a:pt x="16593" y="8653"/>
                    <a:pt x="16530" y="8799"/>
                  </a:cubicBezTo>
                  <a:cubicBezTo>
                    <a:pt x="16530" y="8799"/>
                    <a:pt x="16509" y="8799"/>
                    <a:pt x="16509" y="8778"/>
                  </a:cubicBezTo>
                  <a:cubicBezTo>
                    <a:pt x="16279" y="8736"/>
                    <a:pt x="16091" y="8632"/>
                    <a:pt x="15902" y="8548"/>
                  </a:cubicBezTo>
                  <a:cubicBezTo>
                    <a:pt x="15944" y="8464"/>
                    <a:pt x="16049" y="8213"/>
                    <a:pt x="16154" y="8025"/>
                  </a:cubicBezTo>
                  <a:close/>
                  <a:moveTo>
                    <a:pt x="25988" y="8443"/>
                  </a:moveTo>
                  <a:lnTo>
                    <a:pt x="25820" y="8757"/>
                  </a:lnTo>
                  <a:cubicBezTo>
                    <a:pt x="25778" y="8820"/>
                    <a:pt x="25695" y="8862"/>
                    <a:pt x="25632" y="8925"/>
                  </a:cubicBezTo>
                  <a:lnTo>
                    <a:pt x="25632" y="8883"/>
                  </a:lnTo>
                  <a:cubicBezTo>
                    <a:pt x="25632" y="8872"/>
                    <a:pt x="25622" y="8867"/>
                    <a:pt x="25611" y="8867"/>
                  </a:cubicBezTo>
                  <a:cubicBezTo>
                    <a:pt x="25601" y="8867"/>
                    <a:pt x="25590" y="8872"/>
                    <a:pt x="25590" y="8883"/>
                  </a:cubicBezTo>
                  <a:lnTo>
                    <a:pt x="25590" y="8967"/>
                  </a:lnTo>
                  <a:lnTo>
                    <a:pt x="25506" y="8799"/>
                  </a:lnTo>
                  <a:cubicBezTo>
                    <a:pt x="25653" y="8674"/>
                    <a:pt x="25820" y="8548"/>
                    <a:pt x="25988" y="8443"/>
                  </a:cubicBezTo>
                  <a:close/>
                  <a:moveTo>
                    <a:pt x="16802" y="8423"/>
                  </a:moveTo>
                  <a:cubicBezTo>
                    <a:pt x="16907" y="8527"/>
                    <a:pt x="17011" y="8632"/>
                    <a:pt x="17137" y="8716"/>
                  </a:cubicBezTo>
                  <a:cubicBezTo>
                    <a:pt x="17137" y="8778"/>
                    <a:pt x="17137" y="8862"/>
                    <a:pt x="17116" y="8946"/>
                  </a:cubicBezTo>
                  <a:lnTo>
                    <a:pt x="17116" y="9050"/>
                  </a:lnTo>
                  <a:lnTo>
                    <a:pt x="16719" y="8883"/>
                  </a:lnTo>
                  <a:cubicBezTo>
                    <a:pt x="16739" y="8736"/>
                    <a:pt x="16802" y="8569"/>
                    <a:pt x="16802" y="8423"/>
                  </a:cubicBezTo>
                  <a:close/>
                  <a:moveTo>
                    <a:pt x="17304" y="8862"/>
                  </a:moveTo>
                  <a:lnTo>
                    <a:pt x="17618" y="9092"/>
                  </a:lnTo>
                  <a:lnTo>
                    <a:pt x="17618" y="9260"/>
                  </a:lnTo>
                  <a:cubicBezTo>
                    <a:pt x="17514" y="9239"/>
                    <a:pt x="17430" y="9176"/>
                    <a:pt x="17325" y="9155"/>
                  </a:cubicBezTo>
                  <a:cubicBezTo>
                    <a:pt x="17325" y="9092"/>
                    <a:pt x="17325" y="9029"/>
                    <a:pt x="17304" y="8967"/>
                  </a:cubicBezTo>
                  <a:lnTo>
                    <a:pt x="17304" y="8862"/>
                  </a:lnTo>
                  <a:close/>
                  <a:moveTo>
                    <a:pt x="45614" y="8653"/>
                  </a:moveTo>
                  <a:cubicBezTo>
                    <a:pt x="45656" y="8841"/>
                    <a:pt x="45677" y="9008"/>
                    <a:pt x="45698" y="9239"/>
                  </a:cubicBezTo>
                  <a:cubicBezTo>
                    <a:pt x="45572" y="9239"/>
                    <a:pt x="45405" y="9239"/>
                    <a:pt x="45279" y="9260"/>
                  </a:cubicBezTo>
                  <a:cubicBezTo>
                    <a:pt x="45279" y="9197"/>
                    <a:pt x="45258" y="9134"/>
                    <a:pt x="45258" y="9071"/>
                  </a:cubicBezTo>
                  <a:cubicBezTo>
                    <a:pt x="45237" y="8946"/>
                    <a:pt x="45237" y="8841"/>
                    <a:pt x="45196" y="8716"/>
                  </a:cubicBezTo>
                  <a:cubicBezTo>
                    <a:pt x="45300" y="8716"/>
                    <a:pt x="45468" y="8674"/>
                    <a:pt x="45614" y="8653"/>
                  </a:cubicBezTo>
                  <a:close/>
                  <a:moveTo>
                    <a:pt x="15861" y="8736"/>
                  </a:moveTo>
                  <a:cubicBezTo>
                    <a:pt x="16070" y="8841"/>
                    <a:pt x="16258" y="8967"/>
                    <a:pt x="16467" y="9071"/>
                  </a:cubicBezTo>
                  <a:cubicBezTo>
                    <a:pt x="16426" y="9239"/>
                    <a:pt x="16384" y="9469"/>
                    <a:pt x="16467" y="9657"/>
                  </a:cubicBezTo>
                  <a:cubicBezTo>
                    <a:pt x="16321" y="9657"/>
                    <a:pt x="16195" y="9615"/>
                    <a:pt x="16070" y="9615"/>
                  </a:cubicBezTo>
                  <a:lnTo>
                    <a:pt x="16070" y="9573"/>
                  </a:lnTo>
                  <a:cubicBezTo>
                    <a:pt x="15882" y="9280"/>
                    <a:pt x="15777" y="9050"/>
                    <a:pt x="15861" y="8736"/>
                  </a:cubicBezTo>
                  <a:close/>
                  <a:moveTo>
                    <a:pt x="15735" y="9490"/>
                  </a:moveTo>
                  <a:cubicBezTo>
                    <a:pt x="15777" y="9552"/>
                    <a:pt x="15861" y="9594"/>
                    <a:pt x="15944" y="9615"/>
                  </a:cubicBezTo>
                  <a:cubicBezTo>
                    <a:pt x="15798" y="9615"/>
                    <a:pt x="15651" y="9657"/>
                    <a:pt x="15526" y="9678"/>
                  </a:cubicBezTo>
                  <a:cubicBezTo>
                    <a:pt x="15484" y="9615"/>
                    <a:pt x="15484" y="9573"/>
                    <a:pt x="15463" y="9490"/>
                  </a:cubicBezTo>
                  <a:lnTo>
                    <a:pt x="15463" y="9490"/>
                  </a:lnTo>
                  <a:cubicBezTo>
                    <a:pt x="15515" y="9500"/>
                    <a:pt x="15562" y="9505"/>
                    <a:pt x="15607" y="9505"/>
                  </a:cubicBezTo>
                  <a:cubicBezTo>
                    <a:pt x="15651" y="9505"/>
                    <a:pt x="15693" y="9500"/>
                    <a:pt x="15735" y="9490"/>
                  </a:cubicBezTo>
                  <a:close/>
                  <a:moveTo>
                    <a:pt x="14689" y="9448"/>
                  </a:moveTo>
                  <a:lnTo>
                    <a:pt x="14689" y="9448"/>
                  </a:lnTo>
                  <a:cubicBezTo>
                    <a:pt x="14898" y="9469"/>
                    <a:pt x="15128" y="9469"/>
                    <a:pt x="15338" y="9490"/>
                  </a:cubicBezTo>
                  <a:cubicBezTo>
                    <a:pt x="15358" y="9573"/>
                    <a:pt x="15358" y="9615"/>
                    <a:pt x="15379" y="9699"/>
                  </a:cubicBezTo>
                  <a:lnTo>
                    <a:pt x="14752" y="9866"/>
                  </a:lnTo>
                  <a:cubicBezTo>
                    <a:pt x="14731" y="9720"/>
                    <a:pt x="14710" y="9594"/>
                    <a:pt x="14689" y="9448"/>
                  </a:cubicBezTo>
                  <a:close/>
                  <a:moveTo>
                    <a:pt x="25067" y="6853"/>
                  </a:moveTo>
                  <a:cubicBezTo>
                    <a:pt x="25046" y="6874"/>
                    <a:pt x="25004" y="6937"/>
                    <a:pt x="24962" y="6958"/>
                  </a:cubicBezTo>
                  <a:cubicBezTo>
                    <a:pt x="24690" y="7272"/>
                    <a:pt x="24481" y="7607"/>
                    <a:pt x="24314" y="7983"/>
                  </a:cubicBezTo>
                  <a:cubicBezTo>
                    <a:pt x="24259" y="7971"/>
                    <a:pt x="24204" y="7966"/>
                    <a:pt x="24148" y="7966"/>
                  </a:cubicBezTo>
                  <a:cubicBezTo>
                    <a:pt x="23819" y="7966"/>
                    <a:pt x="23476" y="8160"/>
                    <a:pt x="23226" y="8339"/>
                  </a:cubicBezTo>
                  <a:cubicBezTo>
                    <a:pt x="23188" y="8358"/>
                    <a:pt x="23218" y="8426"/>
                    <a:pt x="23269" y="8426"/>
                  </a:cubicBezTo>
                  <a:cubicBezTo>
                    <a:pt x="23275" y="8426"/>
                    <a:pt x="23282" y="8425"/>
                    <a:pt x="23289" y="8423"/>
                  </a:cubicBezTo>
                  <a:cubicBezTo>
                    <a:pt x="23456" y="8360"/>
                    <a:pt x="23623" y="8255"/>
                    <a:pt x="23791" y="8213"/>
                  </a:cubicBezTo>
                  <a:lnTo>
                    <a:pt x="23791" y="8213"/>
                  </a:lnTo>
                  <a:cubicBezTo>
                    <a:pt x="23728" y="8255"/>
                    <a:pt x="23686" y="8318"/>
                    <a:pt x="23644" y="8402"/>
                  </a:cubicBezTo>
                  <a:cubicBezTo>
                    <a:pt x="23602" y="8464"/>
                    <a:pt x="23519" y="8548"/>
                    <a:pt x="23477" y="8632"/>
                  </a:cubicBezTo>
                  <a:lnTo>
                    <a:pt x="23163" y="8716"/>
                  </a:lnTo>
                  <a:cubicBezTo>
                    <a:pt x="23121" y="8716"/>
                    <a:pt x="23121" y="8757"/>
                    <a:pt x="23163" y="8757"/>
                  </a:cubicBezTo>
                  <a:lnTo>
                    <a:pt x="23393" y="8757"/>
                  </a:lnTo>
                  <a:lnTo>
                    <a:pt x="23309" y="8925"/>
                  </a:lnTo>
                  <a:cubicBezTo>
                    <a:pt x="23309" y="8946"/>
                    <a:pt x="23330" y="8946"/>
                    <a:pt x="23330" y="8946"/>
                  </a:cubicBezTo>
                  <a:cubicBezTo>
                    <a:pt x="23372" y="8883"/>
                    <a:pt x="23414" y="8820"/>
                    <a:pt x="23477" y="8757"/>
                  </a:cubicBezTo>
                  <a:cubicBezTo>
                    <a:pt x="23644" y="8736"/>
                    <a:pt x="23833" y="8653"/>
                    <a:pt x="24000" y="8548"/>
                  </a:cubicBezTo>
                  <a:lnTo>
                    <a:pt x="24000" y="8548"/>
                  </a:lnTo>
                  <a:cubicBezTo>
                    <a:pt x="23916" y="8736"/>
                    <a:pt x="23833" y="8925"/>
                    <a:pt x="23749" y="9071"/>
                  </a:cubicBezTo>
                  <a:cubicBezTo>
                    <a:pt x="23644" y="9092"/>
                    <a:pt x="23581" y="9155"/>
                    <a:pt x="23498" y="9176"/>
                  </a:cubicBezTo>
                  <a:cubicBezTo>
                    <a:pt x="23393" y="9239"/>
                    <a:pt x="23268" y="9280"/>
                    <a:pt x="23163" y="9343"/>
                  </a:cubicBezTo>
                  <a:cubicBezTo>
                    <a:pt x="23133" y="9358"/>
                    <a:pt x="23146" y="9373"/>
                    <a:pt x="23163" y="9373"/>
                  </a:cubicBezTo>
                  <a:cubicBezTo>
                    <a:pt x="23170" y="9373"/>
                    <a:pt x="23178" y="9370"/>
                    <a:pt x="23184" y="9364"/>
                  </a:cubicBezTo>
                  <a:cubicBezTo>
                    <a:pt x="23289" y="9343"/>
                    <a:pt x="23414" y="9280"/>
                    <a:pt x="23519" y="9260"/>
                  </a:cubicBezTo>
                  <a:cubicBezTo>
                    <a:pt x="23561" y="9239"/>
                    <a:pt x="23623" y="9239"/>
                    <a:pt x="23707" y="9197"/>
                  </a:cubicBezTo>
                  <a:lnTo>
                    <a:pt x="23707" y="9197"/>
                  </a:lnTo>
                  <a:cubicBezTo>
                    <a:pt x="23644" y="9301"/>
                    <a:pt x="23623" y="9385"/>
                    <a:pt x="23561" y="9490"/>
                  </a:cubicBezTo>
                  <a:cubicBezTo>
                    <a:pt x="23435" y="9511"/>
                    <a:pt x="23330" y="9678"/>
                    <a:pt x="23268" y="9762"/>
                  </a:cubicBezTo>
                  <a:cubicBezTo>
                    <a:pt x="23205" y="9804"/>
                    <a:pt x="23121" y="9866"/>
                    <a:pt x="23079" y="9929"/>
                  </a:cubicBezTo>
                  <a:cubicBezTo>
                    <a:pt x="22912" y="8988"/>
                    <a:pt x="23079" y="8046"/>
                    <a:pt x="23163" y="7104"/>
                  </a:cubicBezTo>
                  <a:cubicBezTo>
                    <a:pt x="23393" y="7063"/>
                    <a:pt x="23623" y="7000"/>
                    <a:pt x="23895" y="6895"/>
                  </a:cubicBezTo>
                  <a:lnTo>
                    <a:pt x="23895" y="6895"/>
                  </a:lnTo>
                  <a:cubicBezTo>
                    <a:pt x="23728" y="7042"/>
                    <a:pt x="23540" y="7188"/>
                    <a:pt x="23393" y="7355"/>
                  </a:cubicBezTo>
                  <a:cubicBezTo>
                    <a:pt x="23372" y="7376"/>
                    <a:pt x="23393" y="7397"/>
                    <a:pt x="23414" y="7418"/>
                  </a:cubicBezTo>
                  <a:cubicBezTo>
                    <a:pt x="23372" y="7460"/>
                    <a:pt x="23289" y="7481"/>
                    <a:pt x="23226" y="7523"/>
                  </a:cubicBezTo>
                  <a:cubicBezTo>
                    <a:pt x="23184" y="7565"/>
                    <a:pt x="23226" y="7607"/>
                    <a:pt x="23268" y="7607"/>
                  </a:cubicBezTo>
                  <a:cubicBezTo>
                    <a:pt x="23812" y="7460"/>
                    <a:pt x="24523" y="7209"/>
                    <a:pt x="25067" y="6853"/>
                  </a:cubicBezTo>
                  <a:close/>
                  <a:moveTo>
                    <a:pt x="25590" y="9260"/>
                  </a:moveTo>
                  <a:lnTo>
                    <a:pt x="25611" y="9280"/>
                  </a:lnTo>
                  <a:cubicBezTo>
                    <a:pt x="25611" y="9301"/>
                    <a:pt x="25590" y="9364"/>
                    <a:pt x="25590" y="9385"/>
                  </a:cubicBezTo>
                  <a:cubicBezTo>
                    <a:pt x="25381" y="9490"/>
                    <a:pt x="25172" y="9636"/>
                    <a:pt x="24962" y="9783"/>
                  </a:cubicBezTo>
                  <a:lnTo>
                    <a:pt x="24418" y="10096"/>
                  </a:lnTo>
                  <a:cubicBezTo>
                    <a:pt x="24837" y="9824"/>
                    <a:pt x="25255" y="9573"/>
                    <a:pt x="25590" y="9260"/>
                  </a:cubicBezTo>
                  <a:close/>
                  <a:moveTo>
                    <a:pt x="45698" y="9448"/>
                  </a:moveTo>
                  <a:lnTo>
                    <a:pt x="45781" y="10138"/>
                  </a:lnTo>
                  <a:lnTo>
                    <a:pt x="45405" y="10138"/>
                  </a:lnTo>
                  <a:cubicBezTo>
                    <a:pt x="45384" y="9908"/>
                    <a:pt x="45342" y="9699"/>
                    <a:pt x="45300" y="9469"/>
                  </a:cubicBezTo>
                  <a:cubicBezTo>
                    <a:pt x="45447" y="9469"/>
                    <a:pt x="45593" y="9469"/>
                    <a:pt x="45698" y="9448"/>
                  </a:cubicBezTo>
                  <a:close/>
                  <a:moveTo>
                    <a:pt x="46012" y="8464"/>
                  </a:moveTo>
                  <a:cubicBezTo>
                    <a:pt x="46116" y="9050"/>
                    <a:pt x="46179" y="9657"/>
                    <a:pt x="46221" y="10243"/>
                  </a:cubicBezTo>
                  <a:lnTo>
                    <a:pt x="46200" y="10222"/>
                  </a:lnTo>
                  <a:cubicBezTo>
                    <a:pt x="46137" y="10201"/>
                    <a:pt x="46095" y="10201"/>
                    <a:pt x="46033" y="10201"/>
                  </a:cubicBezTo>
                  <a:cubicBezTo>
                    <a:pt x="46033" y="9678"/>
                    <a:pt x="45991" y="9113"/>
                    <a:pt x="45865" y="8590"/>
                  </a:cubicBezTo>
                  <a:cubicBezTo>
                    <a:pt x="45907" y="8569"/>
                    <a:pt x="45928" y="8548"/>
                    <a:pt x="45991" y="8527"/>
                  </a:cubicBezTo>
                  <a:cubicBezTo>
                    <a:pt x="46012" y="8485"/>
                    <a:pt x="46012" y="8485"/>
                    <a:pt x="46012" y="8464"/>
                  </a:cubicBezTo>
                  <a:close/>
                  <a:moveTo>
                    <a:pt x="26009" y="7063"/>
                  </a:moveTo>
                  <a:cubicBezTo>
                    <a:pt x="25946" y="7188"/>
                    <a:pt x="25988" y="7293"/>
                    <a:pt x="25988" y="7376"/>
                  </a:cubicBezTo>
                  <a:cubicBezTo>
                    <a:pt x="25674" y="7607"/>
                    <a:pt x="25381" y="7879"/>
                    <a:pt x="25151" y="8151"/>
                  </a:cubicBezTo>
                  <a:cubicBezTo>
                    <a:pt x="25117" y="8185"/>
                    <a:pt x="25152" y="8219"/>
                    <a:pt x="25178" y="8219"/>
                  </a:cubicBezTo>
                  <a:cubicBezTo>
                    <a:pt x="25183" y="8219"/>
                    <a:pt x="25189" y="8217"/>
                    <a:pt x="25193" y="8213"/>
                  </a:cubicBezTo>
                  <a:cubicBezTo>
                    <a:pt x="25360" y="8130"/>
                    <a:pt x="25486" y="8046"/>
                    <a:pt x="25632" y="7983"/>
                  </a:cubicBezTo>
                  <a:lnTo>
                    <a:pt x="25653" y="8004"/>
                  </a:lnTo>
                  <a:cubicBezTo>
                    <a:pt x="25632" y="8004"/>
                    <a:pt x="25632" y="8025"/>
                    <a:pt x="25611" y="8025"/>
                  </a:cubicBezTo>
                  <a:cubicBezTo>
                    <a:pt x="25548" y="8088"/>
                    <a:pt x="25604" y="8152"/>
                    <a:pt x="25671" y="8152"/>
                  </a:cubicBezTo>
                  <a:cubicBezTo>
                    <a:pt x="25693" y="8152"/>
                    <a:pt x="25716" y="8145"/>
                    <a:pt x="25737" y="8130"/>
                  </a:cubicBezTo>
                  <a:lnTo>
                    <a:pt x="25799" y="8088"/>
                  </a:lnTo>
                  <a:lnTo>
                    <a:pt x="25820" y="8109"/>
                  </a:lnTo>
                  <a:cubicBezTo>
                    <a:pt x="25778" y="8151"/>
                    <a:pt x="25716" y="8192"/>
                    <a:pt x="25695" y="8234"/>
                  </a:cubicBezTo>
                  <a:cubicBezTo>
                    <a:pt x="25590" y="8339"/>
                    <a:pt x="25444" y="8443"/>
                    <a:pt x="25339" y="8548"/>
                  </a:cubicBezTo>
                  <a:lnTo>
                    <a:pt x="25193" y="8318"/>
                  </a:lnTo>
                  <a:cubicBezTo>
                    <a:pt x="25186" y="8312"/>
                    <a:pt x="25177" y="8309"/>
                    <a:pt x="25167" y="8309"/>
                  </a:cubicBezTo>
                  <a:cubicBezTo>
                    <a:pt x="25142" y="8309"/>
                    <a:pt x="25115" y="8324"/>
                    <a:pt x="25130" y="8339"/>
                  </a:cubicBezTo>
                  <a:cubicBezTo>
                    <a:pt x="25193" y="8423"/>
                    <a:pt x="25214" y="8527"/>
                    <a:pt x="25255" y="8632"/>
                  </a:cubicBezTo>
                  <a:cubicBezTo>
                    <a:pt x="25130" y="8716"/>
                    <a:pt x="25067" y="8820"/>
                    <a:pt x="24962" y="8883"/>
                  </a:cubicBezTo>
                  <a:cubicBezTo>
                    <a:pt x="24899" y="8931"/>
                    <a:pt x="24932" y="9015"/>
                    <a:pt x="24989" y="9015"/>
                  </a:cubicBezTo>
                  <a:cubicBezTo>
                    <a:pt x="25007" y="9015"/>
                    <a:pt x="25026" y="9007"/>
                    <a:pt x="25046" y="8988"/>
                  </a:cubicBezTo>
                  <a:cubicBezTo>
                    <a:pt x="25067" y="8988"/>
                    <a:pt x="25067" y="8967"/>
                    <a:pt x="25088" y="8967"/>
                  </a:cubicBezTo>
                  <a:lnTo>
                    <a:pt x="24607" y="9448"/>
                  </a:lnTo>
                  <a:cubicBezTo>
                    <a:pt x="24578" y="9477"/>
                    <a:pt x="24609" y="9516"/>
                    <a:pt x="24645" y="9516"/>
                  </a:cubicBezTo>
                  <a:cubicBezTo>
                    <a:pt x="24661" y="9516"/>
                    <a:pt x="24678" y="9509"/>
                    <a:pt x="24690" y="9490"/>
                  </a:cubicBezTo>
                  <a:cubicBezTo>
                    <a:pt x="24941" y="9260"/>
                    <a:pt x="25130" y="9071"/>
                    <a:pt x="25381" y="8862"/>
                  </a:cubicBezTo>
                  <a:lnTo>
                    <a:pt x="25465" y="9029"/>
                  </a:lnTo>
                  <a:cubicBezTo>
                    <a:pt x="25297" y="9176"/>
                    <a:pt x="25109" y="9301"/>
                    <a:pt x="24962" y="9469"/>
                  </a:cubicBezTo>
                  <a:cubicBezTo>
                    <a:pt x="24544" y="9783"/>
                    <a:pt x="24125" y="10096"/>
                    <a:pt x="23686" y="10410"/>
                  </a:cubicBezTo>
                  <a:cubicBezTo>
                    <a:pt x="23630" y="10403"/>
                    <a:pt x="23577" y="10401"/>
                    <a:pt x="23524" y="10401"/>
                  </a:cubicBezTo>
                  <a:cubicBezTo>
                    <a:pt x="23419" y="10401"/>
                    <a:pt x="23316" y="10410"/>
                    <a:pt x="23205" y="10410"/>
                  </a:cubicBezTo>
                  <a:cubicBezTo>
                    <a:pt x="23184" y="10306"/>
                    <a:pt x="23163" y="10180"/>
                    <a:pt x="23121" y="10076"/>
                  </a:cubicBezTo>
                  <a:cubicBezTo>
                    <a:pt x="23184" y="10034"/>
                    <a:pt x="23205" y="10013"/>
                    <a:pt x="23247" y="10013"/>
                  </a:cubicBezTo>
                  <a:cubicBezTo>
                    <a:pt x="23289" y="10013"/>
                    <a:pt x="23289" y="9971"/>
                    <a:pt x="23247" y="9971"/>
                  </a:cubicBezTo>
                  <a:lnTo>
                    <a:pt x="23226" y="9971"/>
                  </a:lnTo>
                  <a:lnTo>
                    <a:pt x="23351" y="9824"/>
                  </a:lnTo>
                  <a:lnTo>
                    <a:pt x="23393" y="9824"/>
                  </a:lnTo>
                  <a:cubicBezTo>
                    <a:pt x="23338" y="9917"/>
                    <a:pt x="23396" y="10041"/>
                    <a:pt x="23496" y="10041"/>
                  </a:cubicBezTo>
                  <a:cubicBezTo>
                    <a:pt x="23510" y="10041"/>
                    <a:pt x="23525" y="10039"/>
                    <a:pt x="23540" y="10034"/>
                  </a:cubicBezTo>
                  <a:cubicBezTo>
                    <a:pt x="24188" y="9971"/>
                    <a:pt x="24544" y="9134"/>
                    <a:pt x="24795" y="8632"/>
                  </a:cubicBezTo>
                  <a:cubicBezTo>
                    <a:pt x="25109" y="8025"/>
                    <a:pt x="25506" y="7481"/>
                    <a:pt x="26009" y="7063"/>
                  </a:cubicBezTo>
                  <a:close/>
                  <a:moveTo>
                    <a:pt x="22159" y="2962"/>
                  </a:moveTo>
                  <a:cubicBezTo>
                    <a:pt x="22221" y="3317"/>
                    <a:pt x="22493" y="3589"/>
                    <a:pt x="22703" y="3903"/>
                  </a:cubicBezTo>
                  <a:cubicBezTo>
                    <a:pt x="22891" y="4133"/>
                    <a:pt x="22975" y="4468"/>
                    <a:pt x="22996" y="4803"/>
                  </a:cubicBezTo>
                  <a:cubicBezTo>
                    <a:pt x="23017" y="4949"/>
                    <a:pt x="23017" y="5054"/>
                    <a:pt x="23017" y="5179"/>
                  </a:cubicBezTo>
                  <a:lnTo>
                    <a:pt x="23017" y="5682"/>
                  </a:lnTo>
                  <a:lnTo>
                    <a:pt x="23017" y="5703"/>
                  </a:lnTo>
                  <a:cubicBezTo>
                    <a:pt x="22996" y="5995"/>
                    <a:pt x="22996" y="6247"/>
                    <a:pt x="22996" y="6477"/>
                  </a:cubicBezTo>
                  <a:cubicBezTo>
                    <a:pt x="22996" y="7879"/>
                    <a:pt x="22598" y="9155"/>
                    <a:pt x="23017" y="10494"/>
                  </a:cubicBezTo>
                  <a:cubicBezTo>
                    <a:pt x="22869" y="10509"/>
                    <a:pt x="22721" y="10524"/>
                    <a:pt x="22573" y="10524"/>
                  </a:cubicBezTo>
                  <a:cubicBezTo>
                    <a:pt x="22511" y="10524"/>
                    <a:pt x="22450" y="10521"/>
                    <a:pt x="22389" y="10515"/>
                  </a:cubicBezTo>
                  <a:cubicBezTo>
                    <a:pt x="22221" y="10494"/>
                    <a:pt x="22033" y="10452"/>
                    <a:pt x="21845" y="10410"/>
                  </a:cubicBezTo>
                  <a:cubicBezTo>
                    <a:pt x="22221" y="9720"/>
                    <a:pt x="22284" y="8883"/>
                    <a:pt x="22410" y="8130"/>
                  </a:cubicBezTo>
                  <a:cubicBezTo>
                    <a:pt x="22514" y="7502"/>
                    <a:pt x="22598" y="6916"/>
                    <a:pt x="22577" y="6309"/>
                  </a:cubicBezTo>
                  <a:cubicBezTo>
                    <a:pt x="22577" y="6142"/>
                    <a:pt x="22556" y="5933"/>
                    <a:pt x="22514" y="5723"/>
                  </a:cubicBezTo>
                  <a:cubicBezTo>
                    <a:pt x="22452" y="5661"/>
                    <a:pt x="22389" y="5619"/>
                    <a:pt x="22410" y="5514"/>
                  </a:cubicBezTo>
                  <a:lnTo>
                    <a:pt x="22410" y="5179"/>
                  </a:lnTo>
                  <a:lnTo>
                    <a:pt x="22410" y="5012"/>
                  </a:lnTo>
                  <a:cubicBezTo>
                    <a:pt x="22263" y="4342"/>
                    <a:pt x="21991" y="3694"/>
                    <a:pt x="21468" y="3485"/>
                  </a:cubicBezTo>
                  <a:cubicBezTo>
                    <a:pt x="21719" y="3317"/>
                    <a:pt x="21970" y="3171"/>
                    <a:pt x="22159" y="2962"/>
                  </a:cubicBezTo>
                  <a:close/>
                  <a:moveTo>
                    <a:pt x="13011" y="9298"/>
                  </a:moveTo>
                  <a:cubicBezTo>
                    <a:pt x="13518" y="9298"/>
                    <a:pt x="14039" y="9369"/>
                    <a:pt x="14542" y="9406"/>
                  </a:cubicBezTo>
                  <a:cubicBezTo>
                    <a:pt x="14522" y="9573"/>
                    <a:pt x="14542" y="9720"/>
                    <a:pt x="14563" y="9887"/>
                  </a:cubicBezTo>
                  <a:cubicBezTo>
                    <a:pt x="14291" y="9992"/>
                    <a:pt x="14019" y="10096"/>
                    <a:pt x="13768" y="10201"/>
                  </a:cubicBezTo>
                  <a:lnTo>
                    <a:pt x="13768" y="10159"/>
                  </a:lnTo>
                  <a:cubicBezTo>
                    <a:pt x="13685" y="9908"/>
                    <a:pt x="13664" y="9636"/>
                    <a:pt x="13622" y="9385"/>
                  </a:cubicBezTo>
                  <a:cubicBezTo>
                    <a:pt x="13622" y="9351"/>
                    <a:pt x="13592" y="9330"/>
                    <a:pt x="13564" y="9330"/>
                  </a:cubicBezTo>
                  <a:cubicBezTo>
                    <a:pt x="13540" y="9330"/>
                    <a:pt x="13517" y="9346"/>
                    <a:pt x="13517" y="9385"/>
                  </a:cubicBezTo>
                  <a:cubicBezTo>
                    <a:pt x="13496" y="9657"/>
                    <a:pt x="13496" y="10013"/>
                    <a:pt x="13580" y="10306"/>
                  </a:cubicBezTo>
                  <a:cubicBezTo>
                    <a:pt x="13434" y="10389"/>
                    <a:pt x="13245" y="10452"/>
                    <a:pt x="13078" y="10536"/>
                  </a:cubicBezTo>
                  <a:cubicBezTo>
                    <a:pt x="13057" y="10494"/>
                    <a:pt x="13057" y="10452"/>
                    <a:pt x="13036" y="10410"/>
                  </a:cubicBezTo>
                  <a:cubicBezTo>
                    <a:pt x="12931" y="10117"/>
                    <a:pt x="12910" y="9804"/>
                    <a:pt x="12931" y="9490"/>
                  </a:cubicBezTo>
                  <a:cubicBezTo>
                    <a:pt x="12931" y="9465"/>
                    <a:pt x="12910" y="9455"/>
                    <a:pt x="12888" y="9455"/>
                  </a:cubicBezTo>
                  <a:cubicBezTo>
                    <a:pt x="12872" y="9455"/>
                    <a:pt x="12856" y="9460"/>
                    <a:pt x="12848" y="9469"/>
                  </a:cubicBezTo>
                  <a:cubicBezTo>
                    <a:pt x="12701" y="9720"/>
                    <a:pt x="12722" y="10222"/>
                    <a:pt x="12869" y="10620"/>
                  </a:cubicBezTo>
                  <a:cubicBezTo>
                    <a:pt x="12680" y="10724"/>
                    <a:pt x="12471" y="10829"/>
                    <a:pt x="12304" y="10933"/>
                  </a:cubicBezTo>
                  <a:cubicBezTo>
                    <a:pt x="12262" y="10808"/>
                    <a:pt x="12241" y="10661"/>
                    <a:pt x="12220" y="10557"/>
                  </a:cubicBezTo>
                  <a:cubicBezTo>
                    <a:pt x="12157" y="10180"/>
                    <a:pt x="12157" y="9762"/>
                    <a:pt x="12053" y="9364"/>
                  </a:cubicBezTo>
                  <a:cubicBezTo>
                    <a:pt x="12325" y="9343"/>
                    <a:pt x="12555" y="9301"/>
                    <a:pt x="12827" y="9301"/>
                  </a:cubicBezTo>
                  <a:cubicBezTo>
                    <a:pt x="12888" y="9299"/>
                    <a:pt x="12949" y="9298"/>
                    <a:pt x="13011" y="9298"/>
                  </a:cubicBezTo>
                  <a:close/>
                  <a:moveTo>
                    <a:pt x="35445" y="10850"/>
                  </a:moveTo>
                  <a:cubicBezTo>
                    <a:pt x="35508" y="10850"/>
                    <a:pt x="35571" y="10850"/>
                    <a:pt x="35633" y="10871"/>
                  </a:cubicBezTo>
                  <a:cubicBezTo>
                    <a:pt x="35613" y="10871"/>
                    <a:pt x="35613" y="10912"/>
                    <a:pt x="35571" y="10912"/>
                  </a:cubicBezTo>
                  <a:cubicBezTo>
                    <a:pt x="35508" y="10933"/>
                    <a:pt x="35445" y="10975"/>
                    <a:pt x="35361" y="11017"/>
                  </a:cubicBezTo>
                  <a:cubicBezTo>
                    <a:pt x="35361" y="10975"/>
                    <a:pt x="35341" y="10954"/>
                    <a:pt x="35320" y="10933"/>
                  </a:cubicBezTo>
                  <a:cubicBezTo>
                    <a:pt x="35361" y="10912"/>
                    <a:pt x="35424" y="10871"/>
                    <a:pt x="35445" y="10850"/>
                  </a:cubicBezTo>
                  <a:close/>
                  <a:moveTo>
                    <a:pt x="20631" y="5535"/>
                  </a:moveTo>
                  <a:cubicBezTo>
                    <a:pt x="20945" y="5933"/>
                    <a:pt x="21238" y="6351"/>
                    <a:pt x="21636" y="6665"/>
                  </a:cubicBezTo>
                  <a:cubicBezTo>
                    <a:pt x="21647" y="6756"/>
                    <a:pt x="21720" y="6810"/>
                    <a:pt x="21791" y="6810"/>
                  </a:cubicBezTo>
                  <a:cubicBezTo>
                    <a:pt x="21851" y="6810"/>
                    <a:pt x="21909" y="6772"/>
                    <a:pt x="21928" y="6686"/>
                  </a:cubicBezTo>
                  <a:lnTo>
                    <a:pt x="21928" y="6623"/>
                  </a:lnTo>
                  <a:lnTo>
                    <a:pt x="21928" y="6581"/>
                  </a:lnTo>
                  <a:cubicBezTo>
                    <a:pt x="21970" y="6372"/>
                    <a:pt x="22096" y="6142"/>
                    <a:pt x="22284" y="5933"/>
                  </a:cubicBezTo>
                  <a:cubicBezTo>
                    <a:pt x="22305" y="6058"/>
                    <a:pt x="22305" y="6205"/>
                    <a:pt x="22305" y="6330"/>
                  </a:cubicBezTo>
                  <a:cubicBezTo>
                    <a:pt x="22284" y="6330"/>
                    <a:pt x="22263" y="6330"/>
                    <a:pt x="22263" y="6351"/>
                  </a:cubicBezTo>
                  <a:cubicBezTo>
                    <a:pt x="22242" y="6539"/>
                    <a:pt x="22221" y="6686"/>
                    <a:pt x="22180" y="6874"/>
                  </a:cubicBezTo>
                  <a:cubicBezTo>
                    <a:pt x="22075" y="7607"/>
                    <a:pt x="21949" y="8339"/>
                    <a:pt x="21970" y="9050"/>
                  </a:cubicBezTo>
                  <a:cubicBezTo>
                    <a:pt x="21970" y="9071"/>
                    <a:pt x="21970" y="9071"/>
                    <a:pt x="21991" y="9071"/>
                  </a:cubicBezTo>
                  <a:cubicBezTo>
                    <a:pt x="21887" y="9532"/>
                    <a:pt x="21782" y="9992"/>
                    <a:pt x="21677" y="10389"/>
                  </a:cubicBezTo>
                  <a:cubicBezTo>
                    <a:pt x="21447" y="10285"/>
                    <a:pt x="21217" y="10117"/>
                    <a:pt x="21029" y="9929"/>
                  </a:cubicBezTo>
                  <a:cubicBezTo>
                    <a:pt x="21021" y="9921"/>
                    <a:pt x="21011" y="9918"/>
                    <a:pt x="21001" y="9918"/>
                  </a:cubicBezTo>
                  <a:cubicBezTo>
                    <a:pt x="20959" y="9918"/>
                    <a:pt x="20907" y="9979"/>
                    <a:pt x="20924" y="10013"/>
                  </a:cubicBezTo>
                  <a:cubicBezTo>
                    <a:pt x="21207" y="10559"/>
                    <a:pt x="22018" y="10851"/>
                    <a:pt x="22733" y="10851"/>
                  </a:cubicBezTo>
                  <a:cubicBezTo>
                    <a:pt x="22758" y="10851"/>
                    <a:pt x="22783" y="10850"/>
                    <a:pt x="22807" y="10850"/>
                  </a:cubicBezTo>
                  <a:lnTo>
                    <a:pt x="22807" y="10850"/>
                  </a:lnTo>
                  <a:cubicBezTo>
                    <a:pt x="22598" y="10871"/>
                    <a:pt x="22389" y="10933"/>
                    <a:pt x="22180" y="10954"/>
                  </a:cubicBezTo>
                  <a:cubicBezTo>
                    <a:pt x="22180" y="10954"/>
                    <a:pt x="22159" y="10933"/>
                    <a:pt x="22138" y="10933"/>
                  </a:cubicBezTo>
                  <a:cubicBezTo>
                    <a:pt x="22054" y="10933"/>
                    <a:pt x="22033" y="10954"/>
                    <a:pt x="21991" y="10975"/>
                  </a:cubicBezTo>
                  <a:cubicBezTo>
                    <a:pt x="21740" y="11038"/>
                    <a:pt x="21510" y="11080"/>
                    <a:pt x="21238" y="11101"/>
                  </a:cubicBezTo>
                  <a:cubicBezTo>
                    <a:pt x="21259" y="11080"/>
                    <a:pt x="21259" y="11038"/>
                    <a:pt x="21217" y="11038"/>
                  </a:cubicBezTo>
                  <a:cubicBezTo>
                    <a:pt x="21133" y="11059"/>
                    <a:pt x="21029" y="11080"/>
                    <a:pt x="20945" y="11101"/>
                  </a:cubicBezTo>
                  <a:cubicBezTo>
                    <a:pt x="20589" y="10954"/>
                    <a:pt x="20192" y="10912"/>
                    <a:pt x="19773" y="10912"/>
                  </a:cubicBezTo>
                  <a:cubicBezTo>
                    <a:pt x="19983" y="10829"/>
                    <a:pt x="20171" y="10661"/>
                    <a:pt x="20255" y="10431"/>
                  </a:cubicBezTo>
                  <a:cubicBezTo>
                    <a:pt x="20422" y="9887"/>
                    <a:pt x="19941" y="9594"/>
                    <a:pt x="19501" y="9448"/>
                  </a:cubicBezTo>
                  <a:cubicBezTo>
                    <a:pt x="19256" y="9369"/>
                    <a:pt x="19015" y="9332"/>
                    <a:pt x="18779" y="9332"/>
                  </a:cubicBezTo>
                  <a:cubicBezTo>
                    <a:pt x="18512" y="9332"/>
                    <a:pt x="18250" y="9380"/>
                    <a:pt x="17995" y="9469"/>
                  </a:cubicBezTo>
                  <a:cubicBezTo>
                    <a:pt x="18562" y="9096"/>
                    <a:pt x="19168" y="8924"/>
                    <a:pt x="19889" y="8924"/>
                  </a:cubicBezTo>
                  <a:cubicBezTo>
                    <a:pt x="20098" y="8924"/>
                    <a:pt x="20317" y="8938"/>
                    <a:pt x="20548" y="8967"/>
                  </a:cubicBezTo>
                  <a:cubicBezTo>
                    <a:pt x="20652" y="8967"/>
                    <a:pt x="20715" y="8925"/>
                    <a:pt x="20715" y="8820"/>
                  </a:cubicBezTo>
                  <a:cubicBezTo>
                    <a:pt x="20715" y="8423"/>
                    <a:pt x="20631" y="8025"/>
                    <a:pt x="20506" y="7627"/>
                  </a:cubicBezTo>
                  <a:cubicBezTo>
                    <a:pt x="20715" y="7042"/>
                    <a:pt x="20694" y="6226"/>
                    <a:pt x="20631" y="5535"/>
                  </a:cubicBezTo>
                  <a:close/>
                  <a:moveTo>
                    <a:pt x="27013" y="10348"/>
                  </a:moveTo>
                  <a:cubicBezTo>
                    <a:pt x="26699" y="10515"/>
                    <a:pt x="26427" y="10682"/>
                    <a:pt x="26113" y="10829"/>
                  </a:cubicBezTo>
                  <a:cubicBezTo>
                    <a:pt x="25864" y="10926"/>
                    <a:pt x="25633" y="11032"/>
                    <a:pt x="25415" y="11159"/>
                  </a:cubicBezTo>
                  <a:lnTo>
                    <a:pt x="25415" y="11159"/>
                  </a:lnTo>
                  <a:cubicBezTo>
                    <a:pt x="25421" y="11133"/>
                    <a:pt x="25417" y="11101"/>
                    <a:pt x="25402" y="11101"/>
                  </a:cubicBezTo>
                  <a:cubicBezTo>
                    <a:pt x="25339" y="11080"/>
                    <a:pt x="25297" y="11080"/>
                    <a:pt x="25214" y="11080"/>
                  </a:cubicBezTo>
                  <a:cubicBezTo>
                    <a:pt x="25695" y="10829"/>
                    <a:pt x="26176" y="10620"/>
                    <a:pt x="26657" y="10348"/>
                  </a:cubicBezTo>
                  <a:close/>
                  <a:moveTo>
                    <a:pt x="16886" y="10912"/>
                  </a:moveTo>
                  <a:cubicBezTo>
                    <a:pt x="17200" y="10912"/>
                    <a:pt x="17535" y="10933"/>
                    <a:pt x="17848" y="10954"/>
                  </a:cubicBezTo>
                  <a:cubicBezTo>
                    <a:pt x="17325" y="10975"/>
                    <a:pt x="16781" y="11017"/>
                    <a:pt x="16258" y="11059"/>
                  </a:cubicBezTo>
                  <a:cubicBezTo>
                    <a:pt x="16258" y="11032"/>
                    <a:pt x="16225" y="11006"/>
                    <a:pt x="16195" y="11006"/>
                  </a:cubicBezTo>
                  <a:cubicBezTo>
                    <a:pt x="16177" y="11006"/>
                    <a:pt x="16161" y="11015"/>
                    <a:pt x="16154" y="11038"/>
                  </a:cubicBezTo>
                  <a:cubicBezTo>
                    <a:pt x="16154" y="11038"/>
                    <a:pt x="16112" y="11059"/>
                    <a:pt x="16112" y="11080"/>
                  </a:cubicBezTo>
                  <a:cubicBezTo>
                    <a:pt x="15944" y="11080"/>
                    <a:pt x="15777" y="11122"/>
                    <a:pt x="15589" y="11164"/>
                  </a:cubicBezTo>
                  <a:cubicBezTo>
                    <a:pt x="15547" y="11164"/>
                    <a:pt x="15526" y="11164"/>
                    <a:pt x="15463" y="11184"/>
                  </a:cubicBezTo>
                  <a:cubicBezTo>
                    <a:pt x="15902" y="11017"/>
                    <a:pt x="16384" y="10912"/>
                    <a:pt x="16886" y="10912"/>
                  </a:cubicBezTo>
                  <a:close/>
                  <a:moveTo>
                    <a:pt x="36512" y="10975"/>
                  </a:moveTo>
                  <a:lnTo>
                    <a:pt x="36512" y="10975"/>
                  </a:lnTo>
                  <a:cubicBezTo>
                    <a:pt x="36993" y="11059"/>
                    <a:pt x="37454" y="11101"/>
                    <a:pt x="37935" y="11184"/>
                  </a:cubicBezTo>
                  <a:cubicBezTo>
                    <a:pt x="37600" y="11205"/>
                    <a:pt x="37224" y="11247"/>
                    <a:pt x="36889" y="11268"/>
                  </a:cubicBezTo>
                  <a:cubicBezTo>
                    <a:pt x="36826" y="11247"/>
                    <a:pt x="36805" y="11247"/>
                    <a:pt x="36763" y="11205"/>
                  </a:cubicBezTo>
                  <a:cubicBezTo>
                    <a:pt x="36659" y="11164"/>
                    <a:pt x="36575" y="11080"/>
                    <a:pt x="36512" y="10975"/>
                  </a:cubicBezTo>
                  <a:close/>
                  <a:moveTo>
                    <a:pt x="20401" y="11164"/>
                  </a:moveTo>
                  <a:cubicBezTo>
                    <a:pt x="20548" y="11184"/>
                    <a:pt x="20673" y="11184"/>
                    <a:pt x="20799" y="11184"/>
                  </a:cubicBezTo>
                  <a:cubicBezTo>
                    <a:pt x="20610" y="11226"/>
                    <a:pt x="20464" y="11268"/>
                    <a:pt x="20276" y="11289"/>
                  </a:cubicBezTo>
                  <a:cubicBezTo>
                    <a:pt x="20317" y="11268"/>
                    <a:pt x="20359" y="11247"/>
                    <a:pt x="20401" y="11184"/>
                  </a:cubicBezTo>
                  <a:lnTo>
                    <a:pt x="20401" y="11164"/>
                  </a:lnTo>
                  <a:close/>
                  <a:moveTo>
                    <a:pt x="46221" y="10327"/>
                  </a:moveTo>
                  <a:cubicBezTo>
                    <a:pt x="46284" y="10724"/>
                    <a:pt x="46284" y="11080"/>
                    <a:pt x="46305" y="11456"/>
                  </a:cubicBezTo>
                  <a:cubicBezTo>
                    <a:pt x="46074" y="11373"/>
                    <a:pt x="45781" y="11373"/>
                    <a:pt x="45509" y="11373"/>
                  </a:cubicBezTo>
                  <a:cubicBezTo>
                    <a:pt x="45509" y="11373"/>
                    <a:pt x="45551" y="11352"/>
                    <a:pt x="45551" y="11331"/>
                  </a:cubicBezTo>
                  <a:cubicBezTo>
                    <a:pt x="45551" y="11017"/>
                    <a:pt x="45488" y="10661"/>
                    <a:pt x="45447" y="10348"/>
                  </a:cubicBezTo>
                  <a:cubicBezTo>
                    <a:pt x="45572" y="10348"/>
                    <a:pt x="45677" y="10389"/>
                    <a:pt x="45802" y="10389"/>
                  </a:cubicBezTo>
                  <a:cubicBezTo>
                    <a:pt x="45802" y="10452"/>
                    <a:pt x="45823" y="10536"/>
                    <a:pt x="45823" y="10640"/>
                  </a:cubicBezTo>
                  <a:cubicBezTo>
                    <a:pt x="45823" y="10685"/>
                    <a:pt x="45870" y="10711"/>
                    <a:pt x="45914" y="10711"/>
                  </a:cubicBezTo>
                  <a:cubicBezTo>
                    <a:pt x="45953" y="10711"/>
                    <a:pt x="45991" y="10690"/>
                    <a:pt x="45991" y="10640"/>
                  </a:cubicBezTo>
                  <a:cubicBezTo>
                    <a:pt x="45991" y="10557"/>
                    <a:pt x="46012" y="10452"/>
                    <a:pt x="46012" y="10389"/>
                  </a:cubicBezTo>
                  <a:cubicBezTo>
                    <a:pt x="46053" y="10389"/>
                    <a:pt x="46137" y="10348"/>
                    <a:pt x="46200" y="10348"/>
                  </a:cubicBezTo>
                  <a:cubicBezTo>
                    <a:pt x="46200" y="10348"/>
                    <a:pt x="46221" y="10348"/>
                    <a:pt x="46221" y="10327"/>
                  </a:cubicBezTo>
                  <a:close/>
                  <a:moveTo>
                    <a:pt x="17535" y="11164"/>
                  </a:moveTo>
                  <a:cubicBezTo>
                    <a:pt x="17451" y="11268"/>
                    <a:pt x="17367" y="11373"/>
                    <a:pt x="17263" y="11477"/>
                  </a:cubicBezTo>
                  <a:cubicBezTo>
                    <a:pt x="17242" y="11456"/>
                    <a:pt x="17200" y="11436"/>
                    <a:pt x="17158" y="11373"/>
                  </a:cubicBezTo>
                  <a:cubicBezTo>
                    <a:pt x="17200" y="11352"/>
                    <a:pt x="17200" y="11331"/>
                    <a:pt x="17221" y="11289"/>
                  </a:cubicBezTo>
                  <a:cubicBezTo>
                    <a:pt x="17242" y="11247"/>
                    <a:pt x="17242" y="11226"/>
                    <a:pt x="17221" y="11184"/>
                  </a:cubicBezTo>
                  <a:cubicBezTo>
                    <a:pt x="17325" y="11184"/>
                    <a:pt x="17430" y="11164"/>
                    <a:pt x="17535" y="11164"/>
                  </a:cubicBezTo>
                  <a:close/>
                  <a:moveTo>
                    <a:pt x="17116" y="11205"/>
                  </a:moveTo>
                  <a:cubicBezTo>
                    <a:pt x="17011" y="11415"/>
                    <a:pt x="16886" y="11603"/>
                    <a:pt x="16781" y="11791"/>
                  </a:cubicBezTo>
                  <a:cubicBezTo>
                    <a:pt x="16635" y="11708"/>
                    <a:pt x="16530" y="11624"/>
                    <a:pt x="16467" y="11540"/>
                  </a:cubicBezTo>
                  <a:cubicBezTo>
                    <a:pt x="16488" y="11456"/>
                    <a:pt x="16405" y="11394"/>
                    <a:pt x="16321" y="11394"/>
                  </a:cubicBezTo>
                  <a:lnTo>
                    <a:pt x="16258" y="11331"/>
                  </a:lnTo>
                  <a:cubicBezTo>
                    <a:pt x="16233" y="11306"/>
                    <a:pt x="16205" y="11295"/>
                    <a:pt x="16179" y="11295"/>
                  </a:cubicBezTo>
                  <a:cubicBezTo>
                    <a:pt x="16172" y="11295"/>
                    <a:pt x="16166" y="11296"/>
                    <a:pt x="16159" y="11297"/>
                  </a:cubicBezTo>
                  <a:lnTo>
                    <a:pt x="16159" y="11297"/>
                  </a:lnTo>
                  <a:cubicBezTo>
                    <a:pt x="16171" y="11280"/>
                    <a:pt x="16183" y="11264"/>
                    <a:pt x="16195" y="11247"/>
                  </a:cubicBezTo>
                  <a:cubicBezTo>
                    <a:pt x="16274" y="11253"/>
                    <a:pt x="16354" y="11255"/>
                    <a:pt x="16435" y="11255"/>
                  </a:cubicBezTo>
                  <a:cubicBezTo>
                    <a:pt x="16657" y="11255"/>
                    <a:pt x="16886" y="11236"/>
                    <a:pt x="17116" y="11205"/>
                  </a:cubicBezTo>
                  <a:close/>
                  <a:moveTo>
                    <a:pt x="25038" y="11794"/>
                  </a:moveTo>
                  <a:cubicBezTo>
                    <a:pt x="25020" y="11800"/>
                    <a:pt x="25001" y="11806"/>
                    <a:pt x="24983" y="11812"/>
                  </a:cubicBezTo>
                  <a:lnTo>
                    <a:pt x="25008" y="11812"/>
                  </a:lnTo>
                  <a:cubicBezTo>
                    <a:pt x="25018" y="11806"/>
                    <a:pt x="25028" y="11800"/>
                    <a:pt x="25038" y="11794"/>
                  </a:cubicBezTo>
                  <a:close/>
                  <a:moveTo>
                    <a:pt x="17137" y="11477"/>
                  </a:moveTo>
                  <a:cubicBezTo>
                    <a:pt x="17158" y="11498"/>
                    <a:pt x="17200" y="11540"/>
                    <a:pt x="17242" y="11561"/>
                  </a:cubicBezTo>
                  <a:cubicBezTo>
                    <a:pt x="17137" y="11687"/>
                    <a:pt x="17053" y="11812"/>
                    <a:pt x="16949" y="11959"/>
                  </a:cubicBezTo>
                  <a:lnTo>
                    <a:pt x="16907" y="11896"/>
                  </a:lnTo>
                  <a:cubicBezTo>
                    <a:pt x="16991" y="11791"/>
                    <a:pt x="17053" y="11624"/>
                    <a:pt x="17137" y="11477"/>
                  </a:cubicBezTo>
                  <a:close/>
                  <a:moveTo>
                    <a:pt x="17472" y="11687"/>
                  </a:moveTo>
                  <a:cubicBezTo>
                    <a:pt x="17535" y="11708"/>
                    <a:pt x="17576" y="11770"/>
                    <a:pt x="17639" y="11791"/>
                  </a:cubicBezTo>
                  <a:cubicBezTo>
                    <a:pt x="17555" y="11875"/>
                    <a:pt x="17535" y="11959"/>
                    <a:pt x="17555" y="12021"/>
                  </a:cubicBezTo>
                  <a:cubicBezTo>
                    <a:pt x="17555" y="12021"/>
                    <a:pt x="17555" y="12063"/>
                    <a:pt x="17576" y="12063"/>
                  </a:cubicBezTo>
                  <a:cubicBezTo>
                    <a:pt x="17430" y="12063"/>
                    <a:pt x="17263" y="12084"/>
                    <a:pt x="17137" y="12084"/>
                  </a:cubicBezTo>
                  <a:lnTo>
                    <a:pt x="17116" y="12063"/>
                  </a:lnTo>
                  <a:cubicBezTo>
                    <a:pt x="17242" y="11959"/>
                    <a:pt x="17367" y="11812"/>
                    <a:pt x="17472" y="11687"/>
                  </a:cubicBezTo>
                  <a:close/>
                  <a:moveTo>
                    <a:pt x="18667" y="11134"/>
                  </a:moveTo>
                  <a:cubicBezTo>
                    <a:pt x="19181" y="11134"/>
                    <a:pt x="19686" y="11154"/>
                    <a:pt x="20192" y="11184"/>
                  </a:cubicBezTo>
                  <a:cubicBezTo>
                    <a:pt x="20066" y="11247"/>
                    <a:pt x="19962" y="11331"/>
                    <a:pt x="19857" y="11394"/>
                  </a:cubicBezTo>
                  <a:cubicBezTo>
                    <a:pt x="19606" y="11456"/>
                    <a:pt x="19355" y="11477"/>
                    <a:pt x="19104" y="11540"/>
                  </a:cubicBezTo>
                  <a:cubicBezTo>
                    <a:pt x="19083" y="11540"/>
                    <a:pt x="19083" y="11582"/>
                    <a:pt x="19104" y="11582"/>
                  </a:cubicBezTo>
                  <a:cubicBezTo>
                    <a:pt x="19258" y="11563"/>
                    <a:pt x="19466" y="11561"/>
                    <a:pt x="19662" y="11545"/>
                  </a:cubicBezTo>
                  <a:lnTo>
                    <a:pt x="19662" y="11545"/>
                  </a:lnTo>
                  <a:cubicBezTo>
                    <a:pt x="19434" y="11690"/>
                    <a:pt x="19206" y="11855"/>
                    <a:pt x="18936" y="11980"/>
                  </a:cubicBezTo>
                  <a:cubicBezTo>
                    <a:pt x="18853" y="11875"/>
                    <a:pt x="18769" y="11770"/>
                    <a:pt x="18623" y="11666"/>
                  </a:cubicBezTo>
                  <a:cubicBezTo>
                    <a:pt x="18811" y="11540"/>
                    <a:pt x="18999" y="11394"/>
                    <a:pt x="19104" y="11226"/>
                  </a:cubicBezTo>
                  <a:cubicBezTo>
                    <a:pt x="19125" y="11184"/>
                    <a:pt x="19083" y="11164"/>
                    <a:pt x="19041" y="11164"/>
                  </a:cubicBezTo>
                  <a:cubicBezTo>
                    <a:pt x="18832" y="11226"/>
                    <a:pt x="18664" y="11373"/>
                    <a:pt x="18497" y="11540"/>
                  </a:cubicBezTo>
                  <a:lnTo>
                    <a:pt x="18267" y="11289"/>
                  </a:lnTo>
                  <a:cubicBezTo>
                    <a:pt x="18251" y="11277"/>
                    <a:pt x="18235" y="11272"/>
                    <a:pt x="18219" y="11272"/>
                  </a:cubicBezTo>
                  <a:cubicBezTo>
                    <a:pt x="18150" y="11272"/>
                    <a:pt x="18094" y="11368"/>
                    <a:pt x="18162" y="11436"/>
                  </a:cubicBezTo>
                  <a:cubicBezTo>
                    <a:pt x="18246" y="11498"/>
                    <a:pt x="18309" y="11561"/>
                    <a:pt x="18392" y="11624"/>
                  </a:cubicBezTo>
                  <a:lnTo>
                    <a:pt x="18288" y="11729"/>
                  </a:lnTo>
                  <a:cubicBezTo>
                    <a:pt x="18183" y="11833"/>
                    <a:pt x="18058" y="11917"/>
                    <a:pt x="17953" y="12021"/>
                  </a:cubicBezTo>
                  <a:cubicBezTo>
                    <a:pt x="17932" y="12063"/>
                    <a:pt x="17932" y="12084"/>
                    <a:pt x="17890" y="12105"/>
                  </a:cubicBezTo>
                  <a:lnTo>
                    <a:pt x="17639" y="12105"/>
                  </a:lnTo>
                  <a:cubicBezTo>
                    <a:pt x="17681" y="12084"/>
                    <a:pt x="17744" y="12001"/>
                    <a:pt x="17765" y="11938"/>
                  </a:cubicBezTo>
                  <a:cubicBezTo>
                    <a:pt x="17786" y="11896"/>
                    <a:pt x="17827" y="11875"/>
                    <a:pt x="17786" y="11854"/>
                  </a:cubicBezTo>
                  <a:cubicBezTo>
                    <a:pt x="17869" y="11687"/>
                    <a:pt x="17953" y="11540"/>
                    <a:pt x="18037" y="11394"/>
                  </a:cubicBezTo>
                  <a:cubicBezTo>
                    <a:pt x="18064" y="11327"/>
                    <a:pt x="18013" y="11268"/>
                    <a:pt x="17951" y="11268"/>
                  </a:cubicBezTo>
                  <a:cubicBezTo>
                    <a:pt x="17916" y="11268"/>
                    <a:pt x="17878" y="11286"/>
                    <a:pt x="17848" y="11331"/>
                  </a:cubicBezTo>
                  <a:cubicBezTo>
                    <a:pt x="17765" y="11456"/>
                    <a:pt x="17723" y="11603"/>
                    <a:pt x="17639" y="11749"/>
                  </a:cubicBezTo>
                  <a:cubicBezTo>
                    <a:pt x="17576" y="11708"/>
                    <a:pt x="17555" y="11687"/>
                    <a:pt x="17514" y="11645"/>
                  </a:cubicBezTo>
                  <a:cubicBezTo>
                    <a:pt x="17514" y="11645"/>
                    <a:pt x="17514" y="11603"/>
                    <a:pt x="17535" y="11603"/>
                  </a:cubicBezTo>
                  <a:cubicBezTo>
                    <a:pt x="17549" y="11588"/>
                    <a:pt x="17543" y="11573"/>
                    <a:pt x="17531" y="11573"/>
                  </a:cubicBezTo>
                  <a:cubicBezTo>
                    <a:pt x="17526" y="11573"/>
                    <a:pt x="17520" y="11576"/>
                    <a:pt x="17514" y="11582"/>
                  </a:cubicBezTo>
                  <a:lnTo>
                    <a:pt x="17472" y="11603"/>
                  </a:lnTo>
                  <a:cubicBezTo>
                    <a:pt x="17576" y="11477"/>
                    <a:pt x="17660" y="11352"/>
                    <a:pt x="17765" y="11247"/>
                  </a:cubicBezTo>
                  <a:cubicBezTo>
                    <a:pt x="17786" y="11226"/>
                    <a:pt x="17786" y="11184"/>
                    <a:pt x="17786" y="11164"/>
                  </a:cubicBezTo>
                  <a:cubicBezTo>
                    <a:pt x="17890" y="11164"/>
                    <a:pt x="17995" y="11143"/>
                    <a:pt x="18099" y="11143"/>
                  </a:cubicBezTo>
                  <a:cubicBezTo>
                    <a:pt x="18290" y="11137"/>
                    <a:pt x="18479" y="11134"/>
                    <a:pt x="18667" y="11134"/>
                  </a:cubicBezTo>
                  <a:close/>
                  <a:moveTo>
                    <a:pt x="18497" y="11708"/>
                  </a:moveTo>
                  <a:cubicBezTo>
                    <a:pt x="18602" y="11791"/>
                    <a:pt x="18727" y="11896"/>
                    <a:pt x="18832" y="11980"/>
                  </a:cubicBezTo>
                  <a:cubicBezTo>
                    <a:pt x="18748" y="12001"/>
                    <a:pt x="18685" y="12063"/>
                    <a:pt x="18602" y="12084"/>
                  </a:cubicBezTo>
                  <a:cubicBezTo>
                    <a:pt x="18581" y="12084"/>
                    <a:pt x="18581" y="12105"/>
                    <a:pt x="18581" y="12105"/>
                  </a:cubicBezTo>
                  <a:cubicBezTo>
                    <a:pt x="18392" y="12084"/>
                    <a:pt x="18246" y="12084"/>
                    <a:pt x="18058" y="12084"/>
                  </a:cubicBezTo>
                  <a:lnTo>
                    <a:pt x="17974" y="12084"/>
                  </a:lnTo>
                  <a:cubicBezTo>
                    <a:pt x="18141" y="11980"/>
                    <a:pt x="18246" y="11896"/>
                    <a:pt x="18330" y="11812"/>
                  </a:cubicBezTo>
                  <a:cubicBezTo>
                    <a:pt x="18392" y="11791"/>
                    <a:pt x="18455" y="11749"/>
                    <a:pt x="18497" y="11708"/>
                  </a:cubicBezTo>
                  <a:close/>
                  <a:moveTo>
                    <a:pt x="15840" y="11164"/>
                  </a:moveTo>
                  <a:cubicBezTo>
                    <a:pt x="15882" y="11164"/>
                    <a:pt x="15944" y="11184"/>
                    <a:pt x="15986" y="11184"/>
                  </a:cubicBezTo>
                  <a:cubicBezTo>
                    <a:pt x="15840" y="11456"/>
                    <a:pt x="15526" y="11896"/>
                    <a:pt x="15338" y="12147"/>
                  </a:cubicBezTo>
                  <a:cubicBezTo>
                    <a:pt x="15233" y="12084"/>
                    <a:pt x="15128" y="11980"/>
                    <a:pt x="15024" y="11875"/>
                  </a:cubicBezTo>
                  <a:cubicBezTo>
                    <a:pt x="15003" y="11833"/>
                    <a:pt x="15003" y="11833"/>
                    <a:pt x="14961" y="11833"/>
                  </a:cubicBezTo>
                  <a:cubicBezTo>
                    <a:pt x="15024" y="11729"/>
                    <a:pt x="15107" y="11603"/>
                    <a:pt x="15128" y="11498"/>
                  </a:cubicBezTo>
                  <a:cubicBezTo>
                    <a:pt x="15358" y="11352"/>
                    <a:pt x="15589" y="11247"/>
                    <a:pt x="15840" y="11164"/>
                  </a:cubicBezTo>
                  <a:close/>
                  <a:moveTo>
                    <a:pt x="16384" y="11708"/>
                  </a:moveTo>
                  <a:cubicBezTo>
                    <a:pt x="16488" y="11791"/>
                    <a:pt x="16572" y="11896"/>
                    <a:pt x="16677" y="11980"/>
                  </a:cubicBezTo>
                  <a:cubicBezTo>
                    <a:pt x="16635" y="12001"/>
                    <a:pt x="16614" y="12042"/>
                    <a:pt x="16614" y="12105"/>
                  </a:cubicBezTo>
                  <a:cubicBezTo>
                    <a:pt x="16572" y="12126"/>
                    <a:pt x="16572" y="12126"/>
                    <a:pt x="16593" y="12147"/>
                  </a:cubicBezTo>
                  <a:lnTo>
                    <a:pt x="16112" y="12231"/>
                  </a:lnTo>
                  <a:lnTo>
                    <a:pt x="16112" y="12231"/>
                  </a:lnTo>
                  <a:lnTo>
                    <a:pt x="16216" y="12126"/>
                  </a:lnTo>
                  <a:cubicBezTo>
                    <a:pt x="16246" y="12111"/>
                    <a:pt x="16234" y="12096"/>
                    <a:pt x="16217" y="12096"/>
                  </a:cubicBezTo>
                  <a:cubicBezTo>
                    <a:pt x="16209" y="12096"/>
                    <a:pt x="16202" y="12099"/>
                    <a:pt x="16195" y="12105"/>
                  </a:cubicBezTo>
                  <a:lnTo>
                    <a:pt x="16175" y="12126"/>
                  </a:lnTo>
                  <a:lnTo>
                    <a:pt x="16175" y="12105"/>
                  </a:lnTo>
                  <a:lnTo>
                    <a:pt x="16112" y="12042"/>
                  </a:lnTo>
                  <a:cubicBezTo>
                    <a:pt x="16195" y="11938"/>
                    <a:pt x="16300" y="11812"/>
                    <a:pt x="16384" y="11708"/>
                  </a:cubicBezTo>
                  <a:close/>
                  <a:moveTo>
                    <a:pt x="16077" y="11413"/>
                  </a:moveTo>
                  <a:cubicBezTo>
                    <a:pt x="16080" y="11435"/>
                    <a:pt x="16091" y="11457"/>
                    <a:pt x="16112" y="11477"/>
                  </a:cubicBezTo>
                  <a:lnTo>
                    <a:pt x="16195" y="11561"/>
                  </a:lnTo>
                  <a:cubicBezTo>
                    <a:pt x="16091" y="11687"/>
                    <a:pt x="16007" y="11791"/>
                    <a:pt x="15902" y="11917"/>
                  </a:cubicBezTo>
                  <a:lnTo>
                    <a:pt x="15882" y="11896"/>
                  </a:lnTo>
                  <a:cubicBezTo>
                    <a:pt x="15871" y="11880"/>
                    <a:pt x="15859" y="11874"/>
                    <a:pt x="15849" y="11874"/>
                  </a:cubicBezTo>
                  <a:cubicBezTo>
                    <a:pt x="15816" y="11874"/>
                    <a:pt x="15793" y="11933"/>
                    <a:pt x="15840" y="11980"/>
                  </a:cubicBezTo>
                  <a:lnTo>
                    <a:pt x="15861" y="12001"/>
                  </a:lnTo>
                  <a:cubicBezTo>
                    <a:pt x="15777" y="12105"/>
                    <a:pt x="15693" y="12231"/>
                    <a:pt x="15630" y="12335"/>
                  </a:cubicBezTo>
                  <a:cubicBezTo>
                    <a:pt x="15568" y="12314"/>
                    <a:pt x="15484" y="12293"/>
                    <a:pt x="15463" y="12252"/>
                  </a:cubicBezTo>
                  <a:cubicBezTo>
                    <a:pt x="15484" y="12210"/>
                    <a:pt x="15526" y="12189"/>
                    <a:pt x="15547" y="12189"/>
                  </a:cubicBezTo>
                  <a:cubicBezTo>
                    <a:pt x="15736" y="11930"/>
                    <a:pt x="15897" y="11672"/>
                    <a:pt x="16077" y="11413"/>
                  </a:cubicBezTo>
                  <a:close/>
                  <a:moveTo>
                    <a:pt x="14919" y="11980"/>
                  </a:moveTo>
                  <a:cubicBezTo>
                    <a:pt x="14919" y="11980"/>
                    <a:pt x="14919" y="12001"/>
                    <a:pt x="14940" y="12001"/>
                  </a:cubicBezTo>
                  <a:cubicBezTo>
                    <a:pt x="15045" y="12105"/>
                    <a:pt x="15149" y="12210"/>
                    <a:pt x="15254" y="12293"/>
                  </a:cubicBezTo>
                  <a:lnTo>
                    <a:pt x="15212" y="12335"/>
                  </a:lnTo>
                  <a:cubicBezTo>
                    <a:pt x="15201" y="12330"/>
                    <a:pt x="15190" y="12327"/>
                    <a:pt x="15180" y="12327"/>
                  </a:cubicBezTo>
                  <a:cubicBezTo>
                    <a:pt x="15152" y="12327"/>
                    <a:pt x="15134" y="12347"/>
                    <a:pt x="15149" y="12377"/>
                  </a:cubicBezTo>
                  <a:cubicBezTo>
                    <a:pt x="15158" y="12419"/>
                    <a:pt x="15180" y="12434"/>
                    <a:pt x="15209" y="12434"/>
                  </a:cubicBezTo>
                  <a:cubicBezTo>
                    <a:pt x="15251" y="12434"/>
                    <a:pt x="15309" y="12402"/>
                    <a:pt x="15358" y="12377"/>
                  </a:cubicBezTo>
                  <a:cubicBezTo>
                    <a:pt x="15379" y="12398"/>
                    <a:pt x="15421" y="12398"/>
                    <a:pt x="15421" y="12419"/>
                  </a:cubicBezTo>
                  <a:cubicBezTo>
                    <a:pt x="15233" y="12482"/>
                    <a:pt x="15045" y="12545"/>
                    <a:pt x="14856" y="12607"/>
                  </a:cubicBezTo>
                  <a:lnTo>
                    <a:pt x="14835" y="12586"/>
                  </a:lnTo>
                  <a:cubicBezTo>
                    <a:pt x="14752" y="12545"/>
                    <a:pt x="14689" y="12503"/>
                    <a:pt x="14605" y="12440"/>
                  </a:cubicBezTo>
                  <a:cubicBezTo>
                    <a:pt x="14647" y="12335"/>
                    <a:pt x="14731" y="12231"/>
                    <a:pt x="14814" y="12126"/>
                  </a:cubicBezTo>
                  <a:cubicBezTo>
                    <a:pt x="14835" y="12084"/>
                    <a:pt x="14898" y="12021"/>
                    <a:pt x="14919" y="11980"/>
                  </a:cubicBezTo>
                  <a:close/>
                  <a:moveTo>
                    <a:pt x="14710" y="11687"/>
                  </a:moveTo>
                  <a:cubicBezTo>
                    <a:pt x="14333" y="12001"/>
                    <a:pt x="13998" y="12398"/>
                    <a:pt x="13768" y="12712"/>
                  </a:cubicBezTo>
                  <a:cubicBezTo>
                    <a:pt x="13768" y="12712"/>
                    <a:pt x="13747" y="12712"/>
                    <a:pt x="13747" y="12670"/>
                  </a:cubicBezTo>
                  <a:cubicBezTo>
                    <a:pt x="13873" y="12503"/>
                    <a:pt x="14019" y="12314"/>
                    <a:pt x="14166" y="12126"/>
                  </a:cubicBezTo>
                  <a:cubicBezTo>
                    <a:pt x="14333" y="11980"/>
                    <a:pt x="14522" y="11812"/>
                    <a:pt x="14710" y="11687"/>
                  </a:cubicBezTo>
                  <a:close/>
                  <a:moveTo>
                    <a:pt x="14501" y="12607"/>
                  </a:moveTo>
                  <a:cubicBezTo>
                    <a:pt x="14542" y="12628"/>
                    <a:pt x="14605" y="12670"/>
                    <a:pt x="14626" y="12712"/>
                  </a:cubicBezTo>
                  <a:cubicBezTo>
                    <a:pt x="14542" y="12733"/>
                    <a:pt x="14438" y="12754"/>
                    <a:pt x="14375" y="12817"/>
                  </a:cubicBezTo>
                  <a:cubicBezTo>
                    <a:pt x="14417" y="12733"/>
                    <a:pt x="14480" y="12670"/>
                    <a:pt x="14501" y="12607"/>
                  </a:cubicBezTo>
                  <a:close/>
                  <a:moveTo>
                    <a:pt x="15045" y="11561"/>
                  </a:moveTo>
                  <a:cubicBezTo>
                    <a:pt x="14898" y="11812"/>
                    <a:pt x="14689" y="12063"/>
                    <a:pt x="14501" y="12314"/>
                  </a:cubicBezTo>
                  <a:cubicBezTo>
                    <a:pt x="14480" y="12314"/>
                    <a:pt x="14480" y="12293"/>
                    <a:pt x="14438" y="12252"/>
                  </a:cubicBezTo>
                  <a:cubicBezTo>
                    <a:pt x="14432" y="12250"/>
                    <a:pt x="14426" y="12250"/>
                    <a:pt x="14419" y="12250"/>
                  </a:cubicBezTo>
                  <a:cubicBezTo>
                    <a:pt x="14319" y="12250"/>
                    <a:pt x="14214" y="12401"/>
                    <a:pt x="14312" y="12440"/>
                  </a:cubicBezTo>
                  <a:cubicBezTo>
                    <a:pt x="14333" y="12482"/>
                    <a:pt x="14375" y="12482"/>
                    <a:pt x="14396" y="12503"/>
                  </a:cubicBezTo>
                  <a:cubicBezTo>
                    <a:pt x="14312" y="12628"/>
                    <a:pt x="14229" y="12754"/>
                    <a:pt x="14187" y="12900"/>
                  </a:cubicBezTo>
                  <a:lnTo>
                    <a:pt x="14166" y="12900"/>
                  </a:lnTo>
                  <a:cubicBezTo>
                    <a:pt x="14061" y="12837"/>
                    <a:pt x="13978" y="12754"/>
                    <a:pt x="13873" y="12712"/>
                  </a:cubicBezTo>
                  <a:cubicBezTo>
                    <a:pt x="14187" y="12335"/>
                    <a:pt x="14605" y="11896"/>
                    <a:pt x="15045" y="11561"/>
                  </a:cubicBezTo>
                  <a:close/>
                  <a:moveTo>
                    <a:pt x="25506" y="10096"/>
                  </a:moveTo>
                  <a:cubicBezTo>
                    <a:pt x="25590" y="10138"/>
                    <a:pt x="25674" y="10180"/>
                    <a:pt x="25778" y="10222"/>
                  </a:cubicBezTo>
                  <a:cubicBezTo>
                    <a:pt x="25716" y="10243"/>
                    <a:pt x="25695" y="10285"/>
                    <a:pt x="25632" y="10285"/>
                  </a:cubicBezTo>
                  <a:cubicBezTo>
                    <a:pt x="25381" y="10410"/>
                    <a:pt x="25109" y="10536"/>
                    <a:pt x="24858" y="10640"/>
                  </a:cubicBezTo>
                  <a:cubicBezTo>
                    <a:pt x="24879" y="10640"/>
                    <a:pt x="24879" y="10661"/>
                    <a:pt x="24941" y="10661"/>
                  </a:cubicBezTo>
                  <a:cubicBezTo>
                    <a:pt x="25172" y="10599"/>
                    <a:pt x="25402" y="10494"/>
                    <a:pt x="25632" y="10389"/>
                  </a:cubicBezTo>
                  <a:cubicBezTo>
                    <a:pt x="25737" y="10327"/>
                    <a:pt x="25883" y="10306"/>
                    <a:pt x="25988" y="10243"/>
                  </a:cubicBezTo>
                  <a:cubicBezTo>
                    <a:pt x="26113" y="10285"/>
                    <a:pt x="26218" y="10327"/>
                    <a:pt x="26343" y="10327"/>
                  </a:cubicBezTo>
                  <a:cubicBezTo>
                    <a:pt x="25925" y="10515"/>
                    <a:pt x="25506" y="10766"/>
                    <a:pt x="25172" y="11038"/>
                  </a:cubicBezTo>
                  <a:cubicBezTo>
                    <a:pt x="25151" y="11059"/>
                    <a:pt x="25172" y="11059"/>
                    <a:pt x="25172" y="11080"/>
                  </a:cubicBezTo>
                  <a:cubicBezTo>
                    <a:pt x="24879" y="11080"/>
                    <a:pt x="24544" y="11247"/>
                    <a:pt x="24314" y="11331"/>
                  </a:cubicBezTo>
                  <a:cubicBezTo>
                    <a:pt x="24209" y="11352"/>
                    <a:pt x="24084" y="11394"/>
                    <a:pt x="23958" y="11436"/>
                  </a:cubicBezTo>
                  <a:cubicBezTo>
                    <a:pt x="23979" y="11394"/>
                    <a:pt x="23979" y="11352"/>
                    <a:pt x="23979" y="11289"/>
                  </a:cubicBezTo>
                  <a:cubicBezTo>
                    <a:pt x="23979" y="11277"/>
                    <a:pt x="23965" y="11265"/>
                    <a:pt x="23949" y="11265"/>
                  </a:cubicBezTo>
                  <a:cubicBezTo>
                    <a:pt x="23938" y="11265"/>
                    <a:pt x="23925" y="11271"/>
                    <a:pt x="23916" y="11289"/>
                  </a:cubicBezTo>
                  <a:cubicBezTo>
                    <a:pt x="23770" y="11540"/>
                    <a:pt x="23226" y="11666"/>
                    <a:pt x="22975" y="11770"/>
                  </a:cubicBezTo>
                  <a:cubicBezTo>
                    <a:pt x="22724" y="11791"/>
                    <a:pt x="22473" y="11896"/>
                    <a:pt x="22263" y="11980"/>
                  </a:cubicBezTo>
                  <a:cubicBezTo>
                    <a:pt x="22152" y="12017"/>
                    <a:pt x="21444" y="12352"/>
                    <a:pt x="21245" y="12352"/>
                  </a:cubicBezTo>
                  <a:cubicBezTo>
                    <a:pt x="21220" y="12352"/>
                    <a:pt x="21203" y="12347"/>
                    <a:pt x="21196" y="12335"/>
                  </a:cubicBezTo>
                  <a:cubicBezTo>
                    <a:pt x="21192" y="12331"/>
                    <a:pt x="21187" y="12330"/>
                    <a:pt x="21181" y="12330"/>
                  </a:cubicBezTo>
                  <a:cubicBezTo>
                    <a:pt x="21155" y="12330"/>
                    <a:pt x="21116" y="12364"/>
                    <a:pt x="21133" y="12398"/>
                  </a:cubicBezTo>
                  <a:cubicBezTo>
                    <a:pt x="21179" y="12444"/>
                    <a:pt x="21246" y="12461"/>
                    <a:pt x="21319" y="12461"/>
                  </a:cubicBezTo>
                  <a:cubicBezTo>
                    <a:pt x="21480" y="12461"/>
                    <a:pt x="21675" y="12378"/>
                    <a:pt x="21761" y="12335"/>
                  </a:cubicBezTo>
                  <a:cubicBezTo>
                    <a:pt x="21845" y="12314"/>
                    <a:pt x="21908" y="12293"/>
                    <a:pt x="21970" y="12252"/>
                  </a:cubicBezTo>
                  <a:lnTo>
                    <a:pt x="21970" y="12252"/>
                  </a:lnTo>
                  <a:cubicBezTo>
                    <a:pt x="21949" y="12293"/>
                    <a:pt x="21928" y="12293"/>
                    <a:pt x="21908" y="12314"/>
                  </a:cubicBezTo>
                  <a:cubicBezTo>
                    <a:pt x="21845" y="12377"/>
                    <a:pt x="21928" y="12398"/>
                    <a:pt x="21949" y="12398"/>
                  </a:cubicBezTo>
                  <a:lnTo>
                    <a:pt x="22117" y="12314"/>
                  </a:lnTo>
                  <a:lnTo>
                    <a:pt x="22117" y="12314"/>
                  </a:lnTo>
                  <a:cubicBezTo>
                    <a:pt x="22075" y="12377"/>
                    <a:pt x="22117" y="12440"/>
                    <a:pt x="22180" y="12440"/>
                  </a:cubicBezTo>
                  <a:cubicBezTo>
                    <a:pt x="22535" y="12398"/>
                    <a:pt x="22849" y="12377"/>
                    <a:pt x="23184" y="12335"/>
                  </a:cubicBezTo>
                  <a:cubicBezTo>
                    <a:pt x="23289" y="12335"/>
                    <a:pt x="23393" y="12314"/>
                    <a:pt x="23498" y="12314"/>
                  </a:cubicBezTo>
                  <a:cubicBezTo>
                    <a:pt x="23435" y="12335"/>
                    <a:pt x="23393" y="12335"/>
                    <a:pt x="23309" y="12377"/>
                  </a:cubicBezTo>
                  <a:cubicBezTo>
                    <a:pt x="23289" y="12377"/>
                    <a:pt x="23309" y="12398"/>
                    <a:pt x="23309" y="12398"/>
                  </a:cubicBezTo>
                  <a:cubicBezTo>
                    <a:pt x="23937" y="12335"/>
                    <a:pt x="24565" y="12105"/>
                    <a:pt x="25151" y="11896"/>
                  </a:cubicBezTo>
                  <a:cubicBezTo>
                    <a:pt x="25193" y="11875"/>
                    <a:pt x="25172" y="11812"/>
                    <a:pt x="25109" y="11812"/>
                  </a:cubicBezTo>
                  <a:lnTo>
                    <a:pt x="25008" y="11812"/>
                  </a:lnTo>
                  <a:cubicBezTo>
                    <a:pt x="24986" y="11826"/>
                    <a:pt x="24963" y="11840"/>
                    <a:pt x="24941" y="11854"/>
                  </a:cubicBezTo>
                  <a:cubicBezTo>
                    <a:pt x="24628" y="11896"/>
                    <a:pt x="24335" y="12021"/>
                    <a:pt x="24021" y="12168"/>
                  </a:cubicBezTo>
                  <a:cubicBezTo>
                    <a:pt x="24042" y="12126"/>
                    <a:pt x="24042" y="12084"/>
                    <a:pt x="24000" y="12084"/>
                  </a:cubicBezTo>
                  <a:cubicBezTo>
                    <a:pt x="23975" y="12082"/>
                    <a:pt x="23951" y="12081"/>
                    <a:pt x="23927" y="12081"/>
                  </a:cubicBezTo>
                  <a:cubicBezTo>
                    <a:pt x="23683" y="12081"/>
                    <a:pt x="23452" y="12170"/>
                    <a:pt x="23205" y="12189"/>
                  </a:cubicBezTo>
                  <a:cubicBezTo>
                    <a:pt x="22891" y="12231"/>
                    <a:pt x="22577" y="12231"/>
                    <a:pt x="22263" y="12293"/>
                  </a:cubicBezTo>
                  <a:cubicBezTo>
                    <a:pt x="22452" y="12189"/>
                    <a:pt x="22661" y="12105"/>
                    <a:pt x="22870" y="12021"/>
                  </a:cubicBezTo>
                  <a:cubicBezTo>
                    <a:pt x="23017" y="12001"/>
                    <a:pt x="23163" y="11959"/>
                    <a:pt x="23309" y="11896"/>
                  </a:cubicBezTo>
                  <a:cubicBezTo>
                    <a:pt x="23330" y="11896"/>
                    <a:pt x="23330" y="11875"/>
                    <a:pt x="23330" y="11854"/>
                  </a:cubicBezTo>
                  <a:cubicBezTo>
                    <a:pt x="23372" y="11854"/>
                    <a:pt x="23372" y="11812"/>
                    <a:pt x="23393" y="11812"/>
                  </a:cubicBezTo>
                  <a:cubicBezTo>
                    <a:pt x="23477" y="11791"/>
                    <a:pt x="23602" y="11749"/>
                    <a:pt x="23707" y="11687"/>
                  </a:cubicBezTo>
                  <a:cubicBezTo>
                    <a:pt x="23853" y="11624"/>
                    <a:pt x="23979" y="11603"/>
                    <a:pt x="24146" y="11561"/>
                  </a:cubicBezTo>
                  <a:cubicBezTo>
                    <a:pt x="24377" y="11498"/>
                    <a:pt x="24586" y="11436"/>
                    <a:pt x="24816" y="11373"/>
                  </a:cubicBezTo>
                  <a:cubicBezTo>
                    <a:pt x="24948" y="11329"/>
                    <a:pt x="25101" y="11316"/>
                    <a:pt x="25238" y="11268"/>
                  </a:cubicBezTo>
                  <a:lnTo>
                    <a:pt x="25238" y="11268"/>
                  </a:lnTo>
                  <a:cubicBezTo>
                    <a:pt x="25188" y="11302"/>
                    <a:pt x="25138" y="11336"/>
                    <a:pt x="25088" y="11373"/>
                  </a:cubicBezTo>
                  <a:cubicBezTo>
                    <a:pt x="25054" y="11424"/>
                    <a:pt x="25062" y="11462"/>
                    <a:pt x="25089" y="11462"/>
                  </a:cubicBezTo>
                  <a:cubicBezTo>
                    <a:pt x="25095" y="11462"/>
                    <a:pt x="25101" y="11460"/>
                    <a:pt x="25109" y="11456"/>
                  </a:cubicBezTo>
                  <a:cubicBezTo>
                    <a:pt x="25778" y="11080"/>
                    <a:pt x="26741" y="10954"/>
                    <a:pt x="27264" y="10389"/>
                  </a:cubicBezTo>
                  <a:cubicBezTo>
                    <a:pt x="27431" y="10389"/>
                    <a:pt x="27599" y="10348"/>
                    <a:pt x="27766" y="10348"/>
                  </a:cubicBezTo>
                  <a:cubicBezTo>
                    <a:pt x="27285" y="10536"/>
                    <a:pt x="26866" y="10808"/>
                    <a:pt x="26427" y="11038"/>
                  </a:cubicBezTo>
                  <a:cubicBezTo>
                    <a:pt x="25960" y="11272"/>
                    <a:pt x="25474" y="11524"/>
                    <a:pt x="25038" y="11794"/>
                  </a:cubicBezTo>
                  <a:lnTo>
                    <a:pt x="25038" y="11794"/>
                  </a:lnTo>
                  <a:cubicBezTo>
                    <a:pt x="25519" y="11627"/>
                    <a:pt x="25963" y="11385"/>
                    <a:pt x="26427" y="11164"/>
                  </a:cubicBezTo>
                  <a:cubicBezTo>
                    <a:pt x="26866" y="10933"/>
                    <a:pt x="27369" y="10724"/>
                    <a:pt x="27766" y="10410"/>
                  </a:cubicBezTo>
                  <a:cubicBezTo>
                    <a:pt x="27787" y="10389"/>
                    <a:pt x="27787" y="10348"/>
                    <a:pt x="27766" y="10327"/>
                  </a:cubicBezTo>
                  <a:lnTo>
                    <a:pt x="27871" y="10327"/>
                  </a:lnTo>
                  <a:cubicBezTo>
                    <a:pt x="28129" y="10310"/>
                    <a:pt x="28384" y="10303"/>
                    <a:pt x="28639" y="10303"/>
                  </a:cubicBezTo>
                  <a:cubicBezTo>
                    <a:pt x="29683" y="10303"/>
                    <a:pt x="30702" y="10430"/>
                    <a:pt x="31763" y="10599"/>
                  </a:cubicBezTo>
                  <a:cubicBezTo>
                    <a:pt x="32830" y="10745"/>
                    <a:pt x="33897" y="10766"/>
                    <a:pt x="34985" y="10829"/>
                  </a:cubicBezTo>
                  <a:cubicBezTo>
                    <a:pt x="34776" y="10912"/>
                    <a:pt x="34566" y="11038"/>
                    <a:pt x="34399" y="11122"/>
                  </a:cubicBezTo>
                  <a:cubicBezTo>
                    <a:pt x="33960" y="11331"/>
                    <a:pt x="33541" y="11561"/>
                    <a:pt x="33039" y="11666"/>
                  </a:cubicBezTo>
                  <a:cubicBezTo>
                    <a:pt x="33018" y="11666"/>
                    <a:pt x="33039" y="11687"/>
                    <a:pt x="33039" y="11687"/>
                  </a:cubicBezTo>
                  <a:cubicBezTo>
                    <a:pt x="33060" y="11688"/>
                    <a:pt x="33082" y="11688"/>
                    <a:pt x="33103" y="11688"/>
                  </a:cubicBezTo>
                  <a:cubicBezTo>
                    <a:pt x="33456" y="11688"/>
                    <a:pt x="33789" y="11531"/>
                    <a:pt x="34085" y="11373"/>
                  </a:cubicBezTo>
                  <a:cubicBezTo>
                    <a:pt x="34357" y="11268"/>
                    <a:pt x="34608" y="11143"/>
                    <a:pt x="34880" y="11038"/>
                  </a:cubicBezTo>
                  <a:cubicBezTo>
                    <a:pt x="34943" y="11017"/>
                    <a:pt x="35048" y="10975"/>
                    <a:pt x="35152" y="10954"/>
                  </a:cubicBezTo>
                  <a:cubicBezTo>
                    <a:pt x="35194" y="10975"/>
                    <a:pt x="35215" y="11038"/>
                    <a:pt x="35236" y="11059"/>
                  </a:cubicBezTo>
                  <a:cubicBezTo>
                    <a:pt x="35006" y="11164"/>
                    <a:pt x="34776" y="11289"/>
                    <a:pt x="34525" y="11373"/>
                  </a:cubicBezTo>
                  <a:cubicBezTo>
                    <a:pt x="34483" y="11394"/>
                    <a:pt x="34504" y="11477"/>
                    <a:pt x="34566" y="11477"/>
                  </a:cubicBezTo>
                  <a:cubicBezTo>
                    <a:pt x="34817" y="11394"/>
                    <a:pt x="35089" y="11289"/>
                    <a:pt x="35341" y="11184"/>
                  </a:cubicBezTo>
                  <a:cubicBezTo>
                    <a:pt x="35508" y="11331"/>
                    <a:pt x="35675" y="11394"/>
                    <a:pt x="35843" y="11394"/>
                  </a:cubicBezTo>
                  <a:cubicBezTo>
                    <a:pt x="35864" y="11394"/>
                    <a:pt x="35885" y="11373"/>
                    <a:pt x="35864" y="11352"/>
                  </a:cubicBezTo>
                  <a:cubicBezTo>
                    <a:pt x="35759" y="11268"/>
                    <a:pt x="35613" y="11184"/>
                    <a:pt x="35466" y="11184"/>
                  </a:cubicBezTo>
                  <a:cubicBezTo>
                    <a:pt x="35466" y="11184"/>
                    <a:pt x="35508" y="11164"/>
                    <a:pt x="35529" y="11164"/>
                  </a:cubicBezTo>
                  <a:cubicBezTo>
                    <a:pt x="35675" y="11122"/>
                    <a:pt x="35843" y="11038"/>
                    <a:pt x="35989" y="10954"/>
                  </a:cubicBezTo>
                  <a:cubicBezTo>
                    <a:pt x="36136" y="10975"/>
                    <a:pt x="36261" y="10975"/>
                    <a:pt x="36387" y="11017"/>
                  </a:cubicBezTo>
                  <a:cubicBezTo>
                    <a:pt x="36449" y="11122"/>
                    <a:pt x="36491" y="11226"/>
                    <a:pt x="36596" y="11331"/>
                  </a:cubicBezTo>
                  <a:lnTo>
                    <a:pt x="36617" y="11352"/>
                  </a:lnTo>
                  <a:cubicBezTo>
                    <a:pt x="35424" y="11477"/>
                    <a:pt x="34211" y="11687"/>
                    <a:pt x="33039" y="11896"/>
                  </a:cubicBezTo>
                  <a:cubicBezTo>
                    <a:pt x="31909" y="12105"/>
                    <a:pt x="30821" y="12398"/>
                    <a:pt x="29691" y="12586"/>
                  </a:cubicBezTo>
                  <a:cubicBezTo>
                    <a:pt x="29775" y="12545"/>
                    <a:pt x="29817" y="12503"/>
                    <a:pt x="29900" y="12482"/>
                  </a:cubicBezTo>
                  <a:cubicBezTo>
                    <a:pt x="29984" y="12419"/>
                    <a:pt x="30089" y="12377"/>
                    <a:pt x="30172" y="12335"/>
                  </a:cubicBezTo>
                  <a:cubicBezTo>
                    <a:pt x="30758" y="12189"/>
                    <a:pt x="31365" y="12021"/>
                    <a:pt x="31951" y="11791"/>
                  </a:cubicBezTo>
                  <a:cubicBezTo>
                    <a:pt x="32328" y="11645"/>
                    <a:pt x="33102" y="11394"/>
                    <a:pt x="33227" y="10975"/>
                  </a:cubicBezTo>
                  <a:cubicBezTo>
                    <a:pt x="33227" y="10958"/>
                    <a:pt x="33214" y="10928"/>
                    <a:pt x="33186" y="10928"/>
                  </a:cubicBezTo>
                  <a:cubicBezTo>
                    <a:pt x="33180" y="10928"/>
                    <a:pt x="33172" y="10929"/>
                    <a:pt x="33164" y="10933"/>
                  </a:cubicBezTo>
                  <a:cubicBezTo>
                    <a:pt x="33018" y="11017"/>
                    <a:pt x="32892" y="11122"/>
                    <a:pt x="32746" y="11226"/>
                  </a:cubicBezTo>
                  <a:cubicBezTo>
                    <a:pt x="32432" y="11436"/>
                    <a:pt x="32076" y="11582"/>
                    <a:pt x="31742" y="11708"/>
                  </a:cubicBezTo>
                  <a:cubicBezTo>
                    <a:pt x="31344" y="11875"/>
                    <a:pt x="30947" y="12001"/>
                    <a:pt x="30549" y="12126"/>
                  </a:cubicBezTo>
                  <a:cubicBezTo>
                    <a:pt x="30737" y="12021"/>
                    <a:pt x="30905" y="11917"/>
                    <a:pt x="31072" y="11854"/>
                  </a:cubicBezTo>
                  <a:cubicBezTo>
                    <a:pt x="31386" y="11666"/>
                    <a:pt x="31867" y="11247"/>
                    <a:pt x="32223" y="11226"/>
                  </a:cubicBezTo>
                  <a:lnTo>
                    <a:pt x="32223" y="11247"/>
                  </a:lnTo>
                  <a:lnTo>
                    <a:pt x="32265" y="11247"/>
                  </a:lnTo>
                  <a:lnTo>
                    <a:pt x="32265" y="11226"/>
                  </a:lnTo>
                  <a:cubicBezTo>
                    <a:pt x="32265" y="11226"/>
                    <a:pt x="32286" y="11184"/>
                    <a:pt x="32286" y="11164"/>
                  </a:cubicBezTo>
                  <a:cubicBezTo>
                    <a:pt x="32286" y="11143"/>
                    <a:pt x="32286" y="11080"/>
                    <a:pt x="32223" y="11080"/>
                  </a:cubicBezTo>
                  <a:cubicBezTo>
                    <a:pt x="32181" y="11080"/>
                    <a:pt x="32097" y="11080"/>
                    <a:pt x="32056" y="11122"/>
                  </a:cubicBezTo>
                  <a:lnTo>
                    <a:pt x="31993" y="11122"/>
                  </a:lnTo>
                  <a:cubicBezTo>
                    <a:pt x="31972" y="11122"/>
                    <a:pt x="31972" y="11143"/>
                    <a:pt x="31972" y="11143"/>
                  </a:cubicBezTo>
                  <a:cubicBezTo>
                    <a:pt x="31888" y="11184"/>
                    <a:pt x="31804" y="11247"/>
                    <a:pt x="31742" y="11268"/>
                  </a:cubicBezTo>
                  <a:cubicBezTo>
                    <a:pt x="31344" y="11477"/>
                    <a:pt x="30947" y="11708"/>
                    <a:pt x="30591" y="11959"/>
                  </a:cubicBezTo>
                  <a:cubicBezTo>
                    <a:pt x="30235" y="12168"/>
                    <a:pt x="29817" y="12419"/>
                    <a:pt x="29377" y="12649"/>
                  </a:cubicBezTo>
                  <a:cubicBezTo>
                    <a:pt x="29168" y="12691"/>
                    <a:pt x="28980" y="12712"/>
                    <a:pt x="28771" y="12733"/>
                  </a:cubicBezTo>
                  <a:cubicBezTo>
                    <a:pt x="28274" y="12793"/>
                    <a:pt x="27713" y="12940"/>
                    <a:pt x="27172" y="12940"/>
                  </a:cubicBezTo>
                  <a:cubicBezTo>
                    <a:pt x="26961" y="12940"/>
                    <a:pt x="26753" y="12917"/>
                    <a:pt x="26553" y="12858"/>
                  </a:cubicBezTo>
                  <a:cubicBezTo>
                    <a:pt x="26050" y="12712"/>
                    <a:pt x="25590" y="12503"/>
                    <a:pt x="25067" y="12419"/>
                  </a:cubicBezTo>
                  <a:cubicBezTo>
                    <a:pt x="25067" y="12419"/>
                    <a:pt x="25046" y="12398"/>
                    <a:pt x="25004" y="12398"/>
                  </a:cubicBezTo>
                  <a:lnTo>
                    <a:pt x="24983" y="12398"/>
                  </a:lnTo>
                  <a:cubicBezTo>
                    <a:pt x="24900" y="12398"/>
                    <a:pt x="24858" y="12377"/>
                    <a:pt x="24774" y="12377"/>
                  </a:cubicBezTo>
                  <a:cubicBezTo>
                    <a:pt x="24669" y="12377"/>
                    <a:pt x="24628" y="12419"/>
                    <a:pt x="24628" y="12524"/>
                  </a:cubicBezTo>
                  <a:lnTo>
                    <a:pt x="24628" y="12545"/>
                  </a:lnTo>
                  <a:cubicBezTo>
                    <a:pt x="24460" y="12628"/>
                    <a:pt x="24314" y="12712"/>
                    <a:pt x="24146" y="12754"/>
                  </a:cubicBezTo>
                  <a:cubicBezTo>
                    <a:pt x="24105" y="12754"/>
                    <a:pt x="24021" y="12733"/>
                    <a:pt x="23958" y="12733"/>
                  </a:cubicBezTo>
                  <a:cubicBezTo>
                    <a:pt x="23937" y="12733"/>
                    <a:pt x="23916" y="12733"/>
                    <a:pt x="23916" y="12754"/>
                  </a:cubicBezTo>
                  <a:cubicBezTo>
                    <a:pt x="23845" y="12754"/>
                    <a:pt x="23773" y="12800"/>
                    <a:pt x="23714" y="12800"/>
                  </a:cubicBezTo>
                  <a:cubicBezTo>
                    <a:pt x="23704" y="12800"/>
                    <a:pt x="23695" y="12799"/>
                    <a:pt x="23686" y="12796"/>
                  </a:cubicBezTo>
                  <a:cubicBezTo>
                    <a:pt x="23644" y="12796"/>
                    <a:pt x="23623" y="12837"/>
                    <a:pt x="23686" y="12837"/>
                  </a:cubicBezTo>
                  <a:cubicBezTo>
                    <a:pt x="23707" y="12837"/>
                    <a:pt x="23749" y="12858"/>
                    <a:pt x="23791" y="12858"/>
                  </a:cubicBezTo>
                  <a:cubicBezTo>
                    <a:pt x="23707" y="12921"/>
                    <a:pt x="23623" y="12963"/>
                    <a:pt x="23581" y="13026"/>
                  </a:cubicBezTo>
                  <a:cubicBezTo>
                    <a:pt x="23100" y="12963"/>
                    <a:pt x="22640" y="12963"/>
                    <a:pt x="22180" y="12963"/>
                  </a:cubicBezTo>
                  <a:cubicBezTo>
                    <a:pt x="22159" y="12942"/>
                    <a:pt x="22117" y="12921"/>
                    <a:pt x="22075" y="12858"/>
                  </a:cubicBezTo>
                  <a:cubicBezTo>
                    <a:pt x="22054" y="12817"/>
                    <a:pt x="22033" y="12796"/>
                    <a:pt x="21970" y="12754"/>
                  </a:cubicBezTo>
                  <a:cubicBezTo>
                    <a:pt x="21928" y="12733"/>
                    <a:pt x="21908" y="12691"/>
                    <a:pt x="21845" y="12649"/>
                  </a:cubicBezTo>
                  <a:cubicBezTo>
                    <a:pt x="21831" y="12635"/>
                    <a:pt x="21812" y="12628"/>
                    <a:pt x="21793" y="12628"/>
                  </a:cubicBezTo>
                  <a:cubicBezTo>
                    <a:pt x="21754" y="12628"/>
                    <a:pt x="21712" y="12656"/>
                    <a:pt x="21698" y="12712"/>
                  </a:cubicBezTo>
                  <a:cubicBezTo>
                    <a:pt x="20694" y="12482"/>
                    <a:pt x="19732" y="12231"/>
                    <a:pt x="18727" y="12126"/>
                  </a:cubicBezTo>
                  <a:cubicBezTo>
                    <a:pt x="18978" y="12063"/>
                    <a:pt x="19188" y="11917"/>
                    <a:pt x="19397" y="11791"/>
                  </a:cubicBezTo>
                  <a:cubicBezTo>
                    <a:pt x="19564" y="11687"/>
                    <a:pt x="19773" y="11561"/>
                    <a:pt x="19962" y="11456"/>
                  </a:cubicBezTo>
                  <a:cubicBezTo>
                    <a:pt x="20087" y="11456"/>
                    <a:pt x="20234" y="11436"/>
                    <a:pt x="20359" y="11436"/>
                  </a:cubicBezTo>
                  <a:cubicBezTo>
                    <a:pt x="20192" y="11540"/>
                    <a:pt x="20066" y="11603"/>
                    <a:pt x="19920" y="11708"/>
                  </a:cubicBezTo>
                  <a:cubicBezTo>
                    <a:pt x="19857" y="11749"/>
                    <a:pt x="19857" y="11812"/>
                    <a:pt x="19878" y="11854"/>
                  </a:cubicBezTo>
                  <a:cubicBezTo>
                    <a:pt x="19732" y="11959"/>
                    <a:pt x="19564" y="12021"/>
                    <a:pt x="19418" y="12105"/>
                  </a:cubicBezTo>
                  <a:cubicBezTo>
                    <a:pt x="19397" y="12105"/>
                    <a:pt x="19418" y="12168"/>
                    <a:pt x="19439" y="12168"/>
                  </a:cubicBezTo>
                  <a:cubicBezTo>
                    <a:pt x="19857" y="12001"/>
                    <a:pt x="20255" y="11791"/>
                    <a:pt x="20673" y="11603"/>
                  </a:cubicBezTo>
                  <a:cubicBezTo>
                    <a:pt x="20882" y="11498"/>
                    <a:pt x="21112" y="11436"/>
                    <a:pt x="21343" y="11331"/>
                  </a:cubicBezTo>
                  <a:lnTo>
                    <a:pt x="21405" y="11331"/>
                  </a:lnTo>
                  <a:lnTo>
                    <a:pt x="20924" y="11561"/>
                  </a:lnTo>
                  <a:cubicBezTo>
                    <a:pt x="20882" y="11561"/>
                    <a:pt x="20799" y="11582"/>
                    <a:pt x="20757" y="11603"/>
                  </a:cubicBezTo>
                  <a:cubicBezTo>
                    <a:pt x="20715" y="11603"/>
                    <a:pt x="20757" y="11645"/>
                    <a:pt x="20757" y="11645"/>
                  </a:cubicBezTo>
                  <a:lnTo>
                    <a:pt x="20799" y="11645"/>
                  </a:lnTo>
                  <a:cubicBezTo>
                    <a:pt x="20778" y="11645"/>
                    <a:pt x="20778" y="11666"/>
                    <a:pt x="20757" y="11666"/>
                  </a:cubicBezTo>
                  <a:cubicBezTo>
                    <a:pt x="20694" y="11687"/>
                    <a:pt x="20045" y="12001"/>
                    <a:pt x="20150" y="12168"/>
                  </a:cubicBezTo>
                  <a:lnTo>
                    <a:pt x="20171" y="12168"/>
                  </a:lnTo>
                  <a:cubicBezTo>
                    <a:pt x="20171" y="12084"/>
                    <a:pt x="21112" y="11687"/>
                    <a:pt x="21217" y="11645"/>
                  </a:cubicBezTo>
                  <a:lnTo>
                    <a:pt x="21238" y="11645"/>
                  </a:lnTo>
                  <a:cubicBezTo>
                    <a:pt x="21656" y="11582"/>
                    <a:pt x="22075" y="11477"/>
                    <a:pt x="22473" y="11373"/>
                  </a:cubicBezTo>
                  <a:cubicBezTo>
                    <a:pt x="23100" y="11184"/>
                    <a:pt x="23812" y="11038"/>
                    <a:pt x="24377" y="10724"/>
                  </a:cubicBezTo>
                  <a:cubicBezTo>
                    <a:pt x="24418" y="10703"/>
                    <a:pt x="24418" y="10661"/>
                    <a:pt x="24377" y="10640"/>
                  </a:cubicBezTo>
                  <a:lnTo>
                    <a:pt x="24690" y="10494"/>
                  </a:lnTo>
                  <a:cubicBezTo>
                    <a:pt x="24962" y="10327"/>
                    <a:pt x="25255" y="10222"/>
                    <a:pt x="25506" y="10096"/>
                  </a:cubicBezTo>
                  <a:close/>
                  <a:moveTo>
                    <a:pt x="24042" y="12900"/>
                  </a:moveTo>
                  <a:cubicBezTo>
                    <a:pt x="24063" y="12942"/>
                    <a:pt x="24063" y="13026"/>
                    <a:pt x="24084" y="13068"/>
                  </a:cubicBezTo>
                  <a:cubicBezTo>
                    <a:pt x="24021" y="13047"/>
                    <a:pt x="23916" y="13047"/>
                    <a:pt x="23833" y="13047"/>
                  </a:cubicBezTo>
                  <a:cubicBezTo>
                    <a:pt x="23874" y="13005"/>
                    <a:pt x="23958" y="12942"/>
                    <a:pt x="24042" y="12900"/>
                  </a:cubicBezTo>
                  <a:close/>
                  <a:moveTo>
                    <a:pt x="13685" y="12796"/>
                  </a:moveTo>
                  <a:cubicBezTo>
                    <a:pt x="13685" y="12837"/>
                    <a:pt x="13664" y="12858"/>
                    <a:pt x="13664" y="12900"/>
                  </a:cubicBezTo>
                  <a:cubicBezTo>
                    <a:pt x="13649" y="12915"/>
                    <a:pt x="13665" y="12930"/>
                    <a:pt x="13676" y="12930"/>
                  </a:cubicBezTo>
                  <a:cubicBezTo>
                    <a:pt x="13681" y="12930"/>
                    <a:pt x="13685" y="12927"/>
                    <a:pt x="13685" y="12921"/>
                  </a:cubicBezTo>
                  <a:cubicBezTo>
                    <a:pt x="13706" y="12900"/>
                    <a:pt x="13747" y="12858"/>
                    <a:pt x="13747" y="12837"/>
                  </a:cubicBezTo>
                  <a:cubicBezTo>
                    <a:pt x="13810" y="12900"/>
                    <a:pt x="13894" y="12942"/>
                    <a:pt x="13978" y="12963"/>
                  </a:cubicBezTo>
                  <a:cubicBezTo>
                    <a:pt x="13789" y="13068"/>
                    <a:pt x="13580" y="13151"/>
                    <a:pt x="13392" y="13256"/>
                  </a:cubicBezTo>
                  <a:cubicBezTo>
                    <a:pt x="13496" y="13130"/>
                    <a:pt x="13580" y="12942"/>
                    <a:pt x="13685" y="12796"/>
                  </a:cubicBezTo>
                  <a:close/>
                  <a:moveTo>
                    <a:pt x="24565" y="12712"/>
                  </a:moveTo>
                  <a:cubicBezTo>
                    <a:pt x="24483" y="12891"/>
                    <a:pt x="24453" y="13109"/>
                    <a:pt x="24463" y="13305"/>
                  </a:cubicBezTo>
                  <a:lnTo>
                    <a:pt x="24463" y="13305"/>
                  </a:lnTo>
                  <a:cubicBezTo>
                    <a:pt x="24455" y="13274"/>
                    <a:pt x="24432" y="13252"/>
                    <a:pt x="24401" y="13252"/>
                  </a:cubicBezTo>
                  <a:cubicBezTo>
                    <a:pt x="24393" y="13252"/>
                    <a:pt x="24385" y="13253"/>
                    <a:pt x="24377" y="13256"/>
                  </a:cubicBezTo>
                  <a:lnTo>
                    <a:pt x="24356" y="13256"/>
                  </a:lnTo>
                  <a:cubicBezTo>
                    <a:pt x="24356" y="13235"/>
                    <a:pt x="24335" y="13235"/>
                    <a:pt x="24335" y="13193"/>
                  </a:cubicBezTo>
                  <a:lnTo>
                    <a:pt x="24418" y="13193"/>
                  </a:lnTo>
                  <a:cubicBezTo>
                    <a:pt x="24460" y="13193"/>
                    <a:pt x="24481" y="13089"/>
                    <a:pt x="24418" y="13089"/>
                  </a:cubicBezTo>
                  <a:cubicBezTo>
                    <a:pt x="24356" y="13089"/>
                    <a:pt x="24314" y="13068"/>
                    <a:pt x="24251" y="13068"/>
                  </a:cubicBezTo>
                  <a:cubicBezTo>
                    <a:pt x="24209" y="12984"/>
                    <a:pt x="24167" y="12879"/>
                    <a:pt x="24209" y="12837"/>
                  </a:cubicBezTo>
                  <a:cubicBezTo>
                    <a:pt x="24335" y="12817"/>
                    <a:pt x="24439" y="12754"/>
                    <a:pt x="24565" y="12712"/>
                  </a:cubicBezTo>
                  <a:close/>
                  <a:moveTo>
                    <a:pt x="24230" y="13277"/>
                  </a:moveTo>
                  <a:cubicBezTo>
                    <a:pt x="24230" y="13319"/>
                    <a:pt x="24251" y="13340"/>
                    <a:pt x="24251" y="13340"/>
                  </a:cubicBezTo>
                  <a:cubicBezTo>
                    <a:pt x="24193" y="13367"/>
                    <a:pt x="24136" y="13395"/>
                    <a:pt x="24081" y="13426"/>
                  </a:cubicBezTo>
                  <a:lnTo>
                    <a:pt x="24081" y="13426"/>
                  </a:lnTo>
                  <a:cubicBezTo>
                    <a:pt x="24082" y="13425"/>
                    <a:pt x="24083" y="13424"/>
                    <a:pt x="24084" y="13423"/>
                  </a:cubicBezTo>
                  <a:lnTo>
                    <a:pt x="24230" y="13277"/>
                  </a:lnTo>
                  <a:close/>
                  <a:moveTo>
                    <a:pt x="24465" y="13339"/>
                  </a:moveTo>
                  <a:cubicBezTo>
                    <a:pt x="24468" y="13382"/>
                    <a:pt x="24474" y="13425"/>
                    <a:pt x="24481" y="13465"/>
                  </a:cubicBezTo>
                  <a:lnTo>
                    <a:pt x="24460" y="13465"/>
                  </a:lnTo>
                  <a:cubicBezTo>
                    <a:pt x="24460" y="13444"/>
                    <a:pt x="24439" y="13444"/>
                    <a:pt x="24439" y="13402"/>
                  </a:cubicBezTo>
                  <a:cubicBezTo>
                    <a:pt x="24439" y="13381"/>
                    <a:pt x="24460" y="13361"/>
                    <a:pt x="24460" y="13361"/>
                  </a:cubicBezTo>
                  <a:cubicBezTo>
                    <a:pt x="24463" y="13353"/>
                    <a:pt x="24464" y="13346"/>
                    <a:pt x="24465" y="13339"/>
                  </a:cubicBezTo>
                  <a:close/>
                  <a:moveTo>
                    <a:pt x="22473" y="13151"/>
                  </a:moveTo>
                  <a:lnTo>
                    <a:pt x="22473" y="13151"/>
                  </a:lnTo>
                  <a:cubicBezTo>
                    <a:pt x="22807" y="13214"/>
                    <a:pt x="23163" y="13256"/>
                    <a:pt x="23498" y="13256"/>
                  </a:cubicBezTo>
                  <a:lnTo>
                    <a:pt x="23330" y="13486"/>
                  </a:lnTo>
                  <a:cubicBezTo>
                    <a:pt x="23226" y="13549"/>
                    <a:pt x="23163" y="13591"/>
                    <a:pt x="23058" y="13653"/>
                  </a:cubicBezTo>
                  <a:cubicBezTo>
                    <a:pt x="22870" y="13465"/>
                    <a:pt x="22661" y="13319"/>
                    <a:pt x="22473" y="13151"/>
                  </a:cubicBezTo>
                  <a:close/>
                  <a:moveTo>
                    <a:pt x="22012" y="13005"/>
                  </a:moveTo>
                  <a:cubicBezTo>
                    <a:pt x="22012" y="13005"/>
                    <a:pt x="22012" y="13026"/>
                    <a:pt x="22033" y="13026"/>
                  </a:cubicBezTo>
                  <a:cubicBezTo>
                    <a:pt x="22284" y="13277"/>
                    <a:pt x="22577" y="13570"/>
                    <a:pt x="22849" y="13800"/>
                  </a:cubicBezTo>
                  <a:cubicBezTo>
                    <a:pt x="22765" y="13779"/>
                    <a:pt x="22703" y="13737"/>
                    <a:pt x="22640" y="13695"/>
                  </a:cubicBezTo>
                  <a:cubicBezTo>
                    <a:pt x="22473" y="13591"/>
                    <a:pt x="22326" y="13444"/>
                    <a:pt x="22180" y="13277"/>
                  </a:cubicBezTo>
                  <a:cubicBezTo>
                    <a:pt x="22075" y="13172"/>
                    <a:pt x="21970" y="13068"/>
                    <a:pt x="21866" y="13005"/>
                  </a:cubicBezTo>
                  <a:close/>
                  <a:moveTo>
                    <a:pt x="24669" y="12649"/>
                  </a:moveTo>
                  <a:cubicBezTo>
                    <a:pt x="24669" y="13109"/>
                    <a:pt x="24774" y="13549"/>
                    <a:pt x="24941" y="13925"/>
                  </a:cubicBezTo>
                  <a:cubicBezTo>
                    <a:pt x="24941" y="13946"/>
                    <a:pt x="24900" y="13967"/>
                    <a:pt x="24879" y="13967"/>
                  </a:cubicBezTo>
                  <a:cubicBezTo>
                    <a:pt x="24879" y="13946"/>
                    <a:pt x="24858" y="13884"/>
                    <a:pt x="24837" y="13884"/>
                  </a:cubicBezTo>
                  <a:lnTo>
                    <a:pt x="24795" y="13884"/>
                  </a:lnTo>
                  <a:cubicBezTo>
                    <a:pt x="24753" y="13779"/>
                    <a:pt x="24690" y="13674"/>
                    <a:pt x="24669" y="13570"/>
                  </a:cubicBezTo>
                  <a:cubicBezTo>
                    <a:pt x="24586" y="13277"/>
                    <a:pt x="24628" y="13026"/>
                    <a:pt x="24586" y="12733"/>
                  </a:cubicBezTo>
                  <a:cubicBezTo>
                    <a:pt x="24586" y="12733"/>
                    <a:pt x="24586" y="12712"/>
                    <a:pt x="24565" y="12712"/>
                  </a:cubicBezTo>
                  <a:cubicBezTo>
                    <a:pt x="24586" y="12670"/>
                    <a:pt x="24649" y="12670"/>
                    <a:pt x="24669" y="12649"/>
                  </a:cubicBezTo>
                  <a:close/>
                  <a:moveTo>
                    <a:pt x="14438" y="11708"/>
                  </a:moveTo>
                  <a:cubicBezTo>
                    <a:pt x="14312" y="11812"/>
                    <a:pt x="14208" y="11917"/>
                    <a:pt x="14103" y="12001"/>
                  </a:cubicBezTo>
                  <a:cubicBezTo>
                    <a:pt x="13915" y="12168"/>
                    <a:pt x="13747" y="12377"/>
                    <a:pt x="13559" y="12586"/>
                  </a:cubicBezTo>
                  <a:cubicBezTo>
                    <a:pt x="13538" y="12545"/>
                    <a:pt x="13496" y="12545"/>
                    <a:pt x="13496" y="12545"/>
                  </a:cubicBezTo>
                  <a:cubicBezTo>
                    <a:pt x="13491" y="12539"/>
                    <a:pt x="13485" y="12536"/>
                    <a:pt x="13480" y="12536"/>
                  </a:cubicBezTo>
                  <a:cubicBezTo>
                    <a:pt x="13467" y="12536"/>
                    <a:pt x="13460" y="12556"/>
                    <a:pt x="13475" y="12586"/>
                  </a:cubicBezTo>
                  <a:cubicBezTo>
                    <a:pt x="13496" y="12607"/>
                    <a:pt x="13496" y="12628"/>
                    <a:pt x="13538" y="12628"/>
                  </a:cubicBezTo>
                  <a:cubicBezTo>
                    <a:pt x="13350" y="12900"/>
                    <a:pt x="13182" y="13151"/>
                    <a:pt x="13141" y="13444"/>
                  </a:cubicBezTo>
                  <a:cubicBezTo>
                    <a:pt x="12701" y="13695"/>
                    <a:pt x="12304" y="14009"/>
                    <a:pt x="11906" y="14365"/>
                  </a:cubicBezTo>
                  <a:cubicBezTo>
                    <a:pt x="12011" y="14197"/>
                    <a:pt x="12094" y="13988"/>
                    <a:pt x="12199" y="13800"/>
                  </a:cubicBezTo>
                  <a:cubicBezTo>
                    <a:pt x="12241" y="13695"/>
                    <a:pt x="12325" y="13591"/>
                    <a:pt x="12387" y="13486"/>
                  </a:cubicBezTo>
                  <a:cubicBezTo>
                    <a:pt x="12973" y="12858"/>
                    <a:pt x="13685" y="12210"/>
                    <a:pt x="14438" y="11708"/>
                  </a:cubicBezTo>
                  <a:close/>
                  <a:moveTo>
                    <a:pt x="24586" y="14156"/>
                  </a:moveTo>
                  <a:cubicBezTo>
                    <a:pt x="24607" y="14177"/>
                    <a:pt x="24649" y="14218"/>
                    <a:pt x="24649" y="14239"/>
                  </a:cubicBezTo>
                  <a:cubicBezTo>
                    <a:pt x="24649" y="14281"/>
                    <a:pt x="24607" y="14281"/>
                    <a:pt x="24607" y="14302"/>
                  </a:cubicBezTo>
                  <a:cubicBezTo>
                    <a:pt x="24481" y="14428"/>
                    <a:pt x="24356" y="14532"/>
                    <a:pt x="24230" y="14616"/>
                  </a:cubicBezTo>
                  <a:cubicBezTo>
                    <a:pt x="24251" y="14532"/>
                    <a:pt x="24251" y="14470"/>
                    <a:pt x="24251" y="14386"/>
                  </a:cubicBezTo>
                  <a:lnTo>
                    <a:pt x="24251" y="14197"/>
                  </a:lnTo>
                  <a:cubicBezTo>
                    <a:pt x="24356" y="14177"/>
                    <a:pt x="24460" y="14156"/>
                    <a:pt x="24565" y="14156"/>
                  </a:cubicBezTo>
                  <a:close/>
                  <a:moveTo>
                    <a:pt x="24167" y="13256"/>
                  </a:moveTo>
                  <a:cubicBezTo>
                    <a:pt x="24167" y="13256"/>
                    <a:pt x="24167" y="13277"/>
                    <a:pt x="24209" y="13277"/>
                  </a:cubicBezTo>
                  <a:lnTo>
                    <a:pt x="24063" y="13423"/>
                  </a:lnTo>
                  <a:cubicBezTo>
                    <a:pt x="24063" y="13423"/>
                    <a:pt x="24063" y="13432"/>
                    <a:pt x="24069" y="13433"/>
                  </a:cubicBezTo>
                  <a:lnTo>
                    <a:pt x="24069" y="13433"/>
                  </a:lnTo>
                  <a:cubicBezTo>
                    <a:pt x="23873" y="13541"/>
                    <a:pt x="23696" y="13666"/>
                    <a:pt x="23519" y="13779"/>
                  </a:cubicBezTo>
                  <a:cubicBezTo>
                    <a:pt x="23464" y="13833"/>
                    <a:pt x="23504" y="13888"/>
                    <a:pt x="23570" y="13888"/>
                  </a:cubicBezTo>
                  <a:cubicBezTo>
                    <a:pt x="23580" y="13888"/>
                    <a:pt x="23591" y="13886"/>
                    <a:pt x="23602" y="13884"/>
                  </a:cubicBezTo>
                  <a:cubicBezTo>
                    <a:pt x="23833" y="13737"/>
                    <a:pt x="24063" y="13591"/>
                    <a:pt x="24293" y="13465"/>
                  </a:cubicBezTo>
                  <a:cubicBezTo>
                    <a:pt x="24293" y="13486"/>
                    <a:pt x="24335" y="13486"/>
                    <a:pt x="24335" y="13528"/>
                  </a:cubicBezTo>
                  <a:lnTo>
                    <a:pt x="24335" y="13549"/>
                  </a:lnTo>
                  <a:cubicBezTo>
                    <a:pt x="24230" y="13591"/>
                    <a:pt x="24146" y="13674"/>
                    <a:pt x="24063" y="13737"/>
                  </a:cubicBezTo>
                  <a:cubicBezTo>
                    <a:pt x="23916" y="13863"/>
                    <a:pt x="23770" y="13988"/>
                    <a:pt x="23728" y="14177"/>
                  </a:cubicBezTo>
                  <a:cubicBezTo>
                    <a:pt x="23728" y="14197"/>
                    <a:pt x="23749" y="14197"/>
                    <a:pt x="23749" y="14197"/>
                  </a:cubicBezTo>
                  <a:cubicBezTo>
                    <a:pt x="23853" y="14051"/>
                    <a:pt x="24021" y="13905"/>
                    <a:pt x="24188" y="13800"/>
                  </a:cubicBezTo>
                  <a:cubicBezTo>
                    <a:pt x="24230" y="13779"/>
                    <a:pt x="24272" y="13758"/>
                    <a:pt x="24335" y="13758"/>
                  </a:cubicBezTo>
                  <a:cubicBezTo>
                    <a:pt x="24335" y="13774"/>
                    <a:pt x="24347" y="13814"/>
                    <a:pt x="24362" y="13814"/>
                  </a:cubicBezTo>
                  <a:cubicBezTo>
                    <a:pt x="24366" y="13814"/>
                    <a:pt x="24372" y="13810"/>
                    <a:pt x="24377" y="13800"/>
                  </a:cubicBezTo>
                  <a:cubicBezTo>
                    <a:pt x="24377" y="13800"/>
                    <a:pt x="24439" y="13779"/>
                    <a:pt x="24460" y="13779"/>
                  </a:cubicBezTo>
                  <a:cubicBezTo>
                    <a:pt x="24460" y="13800"/>
                    <a:pt x="24481" y="13842"/>
                    <a:pt x="24481" y="13842"/>
                  </a:cubicBezTo>
                  <a:cubicBezTo>
                    <a:pt x="24460" y="13863"/>
                    <a:pt x="24460" y="13884"/>
                    <a:pt x="24439" y="13884"/>
                  </a:cubicBezTo>
                  <a:cubicBezTo>
                    <a:pt x="24377" y="13884"/>
                    <a:pt x="24356" y="13905"/>
                    <a:pt x="24293" y="13905"/>
                  </a:cubicBezTo>
                  <a:cubicBezTo>
                    <a:pt x="24293" y="13884"/>
                    <a:pt x="24277" y="13873"/>
                    <a:pt x="24261" y="13873"/>
                  </a:cubicBezTo>
                  <a:cubicBezTo>
                    <a:pt x="24246" y="13873"/>
                    <a:pt x="24230" y="13884"/>
                    <a:pt x="24230" y="13905"/>
                  </a:cubicBezTo>
                  <a:lnTo>
                    <a:pt x="24230" y="13946"/>
                  </a:lnTo>
                  <a:cubicBezTo>
                    <a:pt x="24167" y="13946"/>
                    <a:pt x="24125" y="13967"/>
                    <a:pt x="24063" y="13988"/>
                  </a:cubicBezTo>
                  <a:cubicBezTo>
                    <a:pt x="23934" y="14044"/>
                    <a:pt x="23967" y="14229"/>
                    <a:pt x="24092" y="14229"/>
                  </a:cubicBezTo>
                  <a:cubicBezTo>
                    <a:pt x="24108" y="14229"/>
                    <a:pt x="24127" y="14226"/>
                    <a:pt x="24146" y="14218"/>
                  </a:cubicBezTo>
                  <a:cubicBezTo>
                    <a:pt x="24167" y="14218"/>
                    <a:pt x="24188" y="14218"/>
                    <a:pt x="24188" y="14198"/>
                  </a:cubicBezTo>
                  <a:lnTo>
                    <a:pt x="24188" y="14198"/>
                  </a:lnTo>
                  <a:cubicBezTo>
                    <a:pt x="24188" y="14365"/>
                    <a:pt x="24230" y="14511"/>
                    <a:pt x="24146" y="14679"/>
                  </a:cubicBezTo>
                  <a:cubicBezTo>
                    <a:pt x="24084" y="14595"/>
                    <a:pt x="24021" y="14532"/>
                    <a:pt x="23958" y="14470"/>
                  </a:cubicBezTo>
                  <a:cubicBezTo>
                    <a:pt x="23770" y="14260"/>
                    <a:pt x="23602" y="14072"/>
                    <a:pt x="23393" y="13884"/>
                  </a:cubicBezTo>
                  <a:cubicBezTo>
                    <a:pt x="23372" y="13863"/>
                    <a:pt x="23414" y="13758"/>
                    <a:pt x="23435" y="13695"/>
                  </a:cubicBezTo>
                  <a:cubicBezTo>
                    <a:pt x="23456" y="13653"/>
                    <a:pt x="23498" y="13570"/>
                    <a:pt x="23540" y="13528"/>
                  </a:cubicBezTo>
                  <a:cubicBezTo>
                    <a:pt x="23686" y="13465"/>
                    <a:pt x="23833" y="13381"/>
                    <a:pt x="23916" y="13277"/>
                  </a:cubicBezTo>
                  <a:lnTo>
                    <a:pt x="23916" y="13256"/>
                  </a:lnTo>
                  <a:close/>
                  <a:moveTo>
                    <a:pt x="25025" y="14093"/>
                  </a:moveTo>
                  <a:cubicBezTo>
                    <a:pt x="25109" y="14323"/>
                    <a:pt x="25214" y="14574"/>
                    <a:pt x="25360" y="14825"/>
                  </a:cubicBezTo>
                  <a:cubicBezTo>
                    <a:pt x="25214" y="14637"/>
                    <a:pt x="25067" y="14470"/>
                    <a:pt x="24941" y="14281"/>
                  </a:cubicBezTo>
                  <a:cubicBezTo>
                    <a:pt x="24962" y="14281"/>
                    <a:pt x="24983" y="14239"/>
                    <a:pt x="24983" y="14218"/>
                  </a:cubicBezTo>
                  <a:lnTo>
                    <a:pt x="24983" y="14197"/>
                  </a:lnTo>
                  <a:cubicBezTo>
                    <a:pt x="25004" y="14177"/>
                    <a:pt x="25025" y="14135"/>
                    <a:pt x="25025" y="14093"/>
                  </a:cubicBezTo>
                  <a:close/>
                  <a:moveTo>
                    <a:pt x="45258" y="14762"/>
                  </a:moveTo>
                  <a:lnTo>
                    <a:pt x="45258" y="14762"/>
                  </a:lnTo>
                  <a:cubicBezTo>
                    <a:pt x="45342" y="14804"/>
                    <a:pt x="45405" y="14846"/>
                    <a:pt x="45509" y="14909"/>
                  </a:cubicBezTo>
                  <a:cubicBezTo>
                    <a:pt x="45551" y="15034"/>
                    <a:pt x="45551" y="15139"/>
                    <a:pt x="45572" y="15265"/>
                  </a:cubicBezTo>
                  <a:lnTo>
                    <a:pt x="45572" y="15265"/>
                  </a:lnTo>
                  <a:cubicBezTo>
                    <a:pt x="45509" y="15244"/>
                    <a:pt x="45488" y="15223"/>
                    <a:pt x="45447" y="15202"/>
                  </a:cubicBezTo>
                  <a:cubicBezTo>
                    <a:pt x="45384" y="15034"/>
                    <a:pt x="45342" y="14909"/>
                    <a:pt x="45258" y="14762"/>
                  </a:cubicBezTo>
                  <a:close/>
                  <a:moveTo>
                    <a:pt x="45677" y="14993"/>
                  </a:moveTo>
                  <a:lnTo>
                    <a:pt x="45677" y="14993"/>
                  </a:lnTo>
                  <a:cubicBezTo>
                    <a:pt x="45760" y="15034"/>
                    <a:pt x="45823" y="15097"/>
                    <a:pt x="45928" y="15139"/>
                  </a:cubicBezTo>
                  <a:lnTo>
                    <a:pt x="45970" y="15160"/>
                  </a:lnTo>
                  <a:cubicBezTo>
                    <a:pt x="45970" y="15244"/>
                    <a:pt x="45991" y="15348"/>
                    <a:pt x="45991" y="15432"/>
                  </a:cubicBezTo>
                  <a:cubicBezTo>
                    <a:pt x="45907" y="15411"/>
                    <a:pt x="45844" y="15369"/>
                    <a:pt x="45781" y="15327"/>
                  </a:cubicBezTo>
                  <a:cubicBezTo>
                    <a:pt x="45760" y="15223"/>
                    <a:pt x="45719" y="15118"/>
                    <a:pt x="45677" y="14993"/>
                  </a:cubicBezTo>
                  <a:close/>
                  <a:moveTo>
                    <a:pt x="25632" y="15265"/>
                  </a:moveTo>
                  <a:cubicBezTo>
                    <a:pt x="25674" y="15306"/>
                    <a:pt x="25674" y="15327"/>
                    <a:pt x="25695" y="15348"/>
                  </a:cubicBezTo>
                  <a:cubicBezTo>
                    <a:pt x="25674" y="15369"/>
                    <a:pt x="25611" y="15411"/>
                    <a:pt x="25590" y="15411"/>
                  </a:cubicBezTo>
                  <a:cubicBezTo>
                    <a:pt x="25569" y="15411"/>
                    <a:pt x="25527" y="15432"/>
                    <a:pt x="25527" y="15453"/>
                  </a:cubicBezTo>
                  <a:cubicBezTo>
                    <a:pt x="25506" y="15453"/>
                    <a:pt x="25465" y="15432"/>
                    <a:pt x="25423" y="15411"/>
                  </a:cubicBezTo>
                  <a:cubicBezTo>
                    <a:pt x="25506" y="15369"/>
                    <a:pt x="25569" y="15327"/>
                    <a:pt x="25632" y="15265"/>
                  </a:cubicBezTo>
                  <a:close/>
                  <a:moveTo>
                    <a:pt x="25799" y="15537"/>
                  </a:moveTo>
                  <a:cubicBezTo>
                    <a:pt x="25820" y="15578"/>
                    <a:pt x="25883" y="15641"/>
                    <a:pt x="25904" y="15683"/>
                  </a:cubicBezTo>
                  <a:cubicBezTo>
                    <a:pt x="25904" y="15725"/>
                    <a:pt x="25883" y="15746"/>
                    <a:pt x="25841" y="15746"/>
                  </a:cubicBezTo>
                  <a:lnTo>
                    <a:pt x="25695" y="15578"/>
                  </a:lnTo>
                  <a:cubicBezTo>
                    <a:pt x="25716" y="15558"/>
                    <a:pt x="25778" y="15558"/>
                    <a:pt x="25799" y="15537"/>
                  </a:cubicBezTo>
                  <a:close/>
                  <a:moveTo>
                    <a:pt x="24716" y="15771"/>
                  </a:moveTo>
                  <a:cubicBezTo>
                    <a:pt x="24728" y="15777"/>
                    <a:pt x="24741" y="15783"/>
                    <a:pt x="24753" y="15788"/>
                  </a:cubicBezTo>
                  <a:lnTo>
                    <a:pt x="24753" y="15830"/>
                  </a:lnTo>
                  <a:cubicBezTo>
                    <a:pt x="24753" y="15830"/>
                    <a:pt x="24753" y="15788"/>
                    <a:pt x="24711" y="15788"/>
                  </a:cubicBezTo>
                  <a:cubicBezTo>
                    <a:pt x="24714" y="15781"/>
                    <a:pt x="24715" y="15776"/>
                    <a:pt x="24716" y="15771"/>
                  </a:cubicBezTo>
                  <a:close/>
                  <a:moveTo>
                    <a:pt x="24753" y="14386"/>
                  </a:moveTo>
                  <a:cubicBezTo>
                    <a:pt x="24774" y="14428"/>
                    <a:pt x="24795" y="14449"/>
                    <a:pt x="24816" y="14511"/>
                  </a:cubicBezTo>
                  <a:cubicBezTo>
                    <a:pt x="24669" y="14574"/>
                    <a:pt x="24502" y="14637"/>
                    <a:pt x="24356" y="14700"/>
                  </a:cubicBezTo>
                  <a:cubicBezTo>
                    <a:pt x="24207" y="14737"/>
                    <a:pt x="24257" y="14940"/>
                    <a:pt x="24387" y="14940"/>
                  </a:cubicBezTo>
                  <a:cubicBezTo>
                    <a:pt x="24403" y="14940"/>
                    <a:pt x="24421" y="14937"/>
                    <a:pt x="24439" y="14930"/>
                  </a:cubicBezTo>
                  <a:cubicBezTo>
                    <a:pt x="24607" y="14867"/>
                    <a:pt x="24795" y="14804"/>
                    <a:pt x="24962" y="14721"/>
                  </a:cubicBezTo>
                  <a:cubicBezTo>
                    <a:pt x="25004" y="14804"/>
                    <a:pt x="25088" y="14888"/>
                    <a:pt x="25130" y="14930"/>
                  </a:cubicBezTo>
                  <a:cubicBezTo>
                    <a:pt x="25109" y="14951"/>
                    <a:pt x="25067" y="14993"/>
                    <a:pt x="25025" y="15014"/>
                  </a:cubicBezTo>
                  <a:cubicBezTo>
                    <a:pt x="24941" y="15064"/>
                    <a:pt x="24993" y="15183"/>
                    <a:pt x="25093" y="15183"/>
                  </a:cubicBezTo>
                  <a:cubicBezTo>
                    <a:pt x="25117" y="15183"/>
                    <a:pt x="25143" y="15176"/>
                    <a:pt x="25172" y="15160"/>
                  </a:cubicBezTo>
                  <a:cubicBezTo>
                    <a:pt x="25214" y="15139"/>
                    <a:pt x="25276" y="15097"/>
                    <a:pt x="25318" y="15055"/>
                  </a:cubicBezTo>
                  <a:cubicBezTo>
                    <a:pt x="25339" y="15097"/>
                    <a:pt x="25402" y="15118"/>
                    <a:pt x="25423" y="15139"/>
                  </a:cubicBezTo>
                  <a:cubicBezTo>
                    <a:pt x="25402" y="15139"/>
                    <a:pt x="25402" y="15160"/>
                    <a:pt x="25381" y="15160"/>
                  </a:cubicBezTo>
                  <a:cubicBezTo>
                    <a:pt x="25318" y="15202"/>
                    <a:pt x="25276" y="15244"/>
                    <a:pt x="25193" y="15286"/>
                  </a:cubicBezTo>
                  <a:cubicBezTo>
                    <a:pt x="25172" y="15327"/>
                    <a:pt x="25130" y="15327"/>
                    <a:pt x="25109" y="15327"/>
                  </a:cubicBezTo>
                  <a:cubicBezTo>
                    <a:pt x="25109" y="15306"/>
                    <a:pt x="25098" y="15296"/>
                    <a:pt x="25083" y="15296"/>
                  </a:cubicBezTo>
                  <a:cubicBezTo>
                    <a:pt x="25067" y="15296"/>
                    <a:pt x="25046" y="15306"/>
                    <a:pt x="25025" y="15327"/>
                  </a:cubicBezTo>
                  <a:cubicBezTo>
                    <a:pt x="25042" y="15427"/>
                    <a:pt x="25124" y="15487"/>
                    <a:pt x="25209" y="15487"/>
                  </a:cubicBezTo>
                  <a:cubicBezTo>
                    <a:pt x="25232" y="15487"/>
                    <a:pt x="25254" y="15483"/>
                    <a:pt x="25276" y="15474"/>
                  </a:cubicBezTo>
                  <a:cubicBezTo>
                    <a:pt x="25297" y="15474"/>
                    <a:pt x="25297" y="15474"/>
                    <a:pt x="25318" y="15453"/>
                  </a:cubicBezTo>
                  <a:cubicBezTo>
                    <a:pt x="25486" y="15558"/>
                    <a:pt x="25611" y="15683"/>
                    <a:pt x="25737" y="15809"/>
                  </a:cubicBezTo>
                  <a:cubicBezTo>
                    <a:pt x="25716" y="15850"/>
                    <a:pt x="25695" y="15850"/>
                    <a:pt x="25653" y="15871"/>
                  </a:cubicBezTo>
                  <a:cubicBezTo>
                    <a:pt x="25653" y="15871"/>
                    <a:pt x="25653" y="15892"/>
                    <a:pt x="25632" y="15892"/>
                  </a:cubicBezTo>
                  <a:cubicBezTo>
                    <a:pt x="25548" y="15788"/>
                    <a:pt x="25486" y="15725"/>
                    <a:pt x="25318" y="15641"/>
                  </a:cubicBezTo>
                  <a:cubicBezTo>
                    <a:pt x="25025" y="15474"/>
                    <a:pt x="25025" y="15683"/>
                    <a:pt x="24669" y="15327"/>
                  </a:cubicBezTo>
                  <a:cubicBezTo>
                    <a:pt x="24481" y="15139"/>
                    <a:pt x="24335" y="14951"/>
                    <a:pt x="24167" y="14762"/>
                  </a:cubicBezTo>
                  <a:cubicBezTo>
                    <a:pt x="24377" y="14700"/>
                    <a:pt x="24544" y="14574"/>
                    <a:pt x="24690" y="14428"/>
                  </a:cubicBezTo>
                  <a:lnTo>
                    <a:pt x="24753" y="14386"/>
                  </a:lnTo>
                  <a:close/>
                  <a:moveTo>
                    <a:pt x="45488" y="15390"/>
                  </a:moveTo>
                  <a:lnTo>
                    <a:pt x="45488" y="15390"/>
                  </a:lnTo>
                  <a:cubicBezTo>
                    <a:pt x="45551" y="15432"/>
                    <a:pt x="45572" y="15453"/>
                    <a:pt x="45614" y="15453"/>
                  </a:cubicBezTo>
                  <a:cubicBezTo>
                    <a:pt x="45656" y="15620"/>
                    <a:pt x="45698" y="15788"/>
                    <a:pt x="45760" y="15955"/>
                  </a:cubicBezTo>
                  <a:cubicBezTo>
                    <a:pt x="45698" y="15913"/>
                    <a:pt x="45614" y="15892"/>
                    <a:pt x="45572" y="15892"/>
                  </a:cubicBezTo>
                  <a:cubicBezTo>
                    <a:pt x="45572" y="15746"/>
                    <a:pt x="45551" y="15558"/>
                    <a:pt x="45488" y="15390"/>
                  </a:cubicBezTo>
                  <a:close/>
                  <a:moveTo>
                    <a:pt x="45886" y="15599"/>
                  </a:moveTo>
                  <a:cubicBezTo>
                    <a:pt x="45907" y="15641"/>
                    <a:pt x="45970" y="15662"/>
                    <a:pt x="46033" y="15683"/>
                  </a:cubicBezTo>
                  <a:cubicBezTo>
                    <a:pt x="46074" y="15788"/>
                    <a:pt x="46074" y="15871"/>
                    <a:pt x="46095" y="15976"/>
                  </a:cubicBezTo>
                  <a:cubicBezTo>
                    <a:pt x="46095" y="16039"/>
                    <a:pt x="46116" y="16060"/>
                    <a:pt x="46116" y="16102"/>
                  </a:cubicBezTo>
                  <a:cubicBezTo>
                    <a:pt x="46074" y="16081"/>
                    <a:pt x="46033" y="16060"/>
                    <a:pt x="45991" y="16060"/>
                  </a:cubicBezTo>
                  <a:cubicBezTo>
                    <a:pt x="45970" y="15892"/>
                    <a:pt x="45907" y="15746"/>
                    <a:pt x="45886" y="15599"/>
                  </a:cubicBezTo>
                  <a:close/>
                  <a:moveTo>
                    <a:pt x="25841" y="15976"/>
                  </a:moveTo>
                  <a:lnTo>
                    <a:pt x="25925" y="16060"/>
                  </a:lnTo>
                  <a:cubicBezTo>
                    <a:pt x="25946" y="16081"/>
                    <a:pt x="25967" y="16122"/>
                    <a:pt x="26030" y="16185"/>
                  </a:cubicBezTo>
                  <a:cubicBezTo>
                    <a:pt x="25946" y="16185"/>
                    <a:pt x="25883" y="16206"/>
                    <a:pt x="25799" y="16248"/>
                  </a:cubicBezTo>
                  <a:cubicBezTo>
                    <a:pt x="25778" y="16164"/>
                    <a:pt x="25737" y="16102"/>
                    <a:pt x="25716" y="16060"/>
                  </a:cubicBezTo>
                  <a:cubicBezTo>
                    <a:pt x="25737" y="16060"/>
                    <a:pt x="25758" y="16060"/>
                    <a:pt x="25758" y="16018"/>
                  </a:cubicBezTo>
                  <a:cubicBezTo>
                    <a:pt x="25799" y="15997"/>
                    <a:pt x="25820" y="15976"/>
                    <a:pt x="25841" y="15976"/>
                  </a:cubicBezTo>
                  <a:close/>
                  <a:moveTo>
                    <a:pt x="46200" y="15788"/>
                  </a:moveTo>
                  <a:lnTo>
                    <a:pt x="46200" y="15788"/>
                  </a:lnTo>
                  <a:cubicBezTo>
                    <a:pt x="46305" y="15871"/>
                    <a:pt x="46409" y="15934"/>
                    <a:pt x="46493" y="15976"/>
                  </a:cubicBezTo>
                  <a:cubicBezTo>
                    <a:pt x="46535" y="15997"/>
                    <a:pt x="46556" y="16039"/>
                    <a:pt x="46618" y="16060"/>
                  </a:cubicBezTo>
                  <a:lnTo>
                    <a:pt x="46702" y="16436"/>
                  </a:lnTo>
                  <a:lnTo>
                    <a:pt x="46305" y="16206"/>
                  </a:lnTo>
                  <a:cubicBezTo>
                    <a:pt x="46284" y="16143"/>
                    <a:pt x="46242" y="16018"/>
                    <a:pt x="46221" y="15955"/>
                  </a:cubicBezTo>
                  <a:cubicBezTo>
                    <a:pt x="46221" y="15892"/>
                    <a:pt x="46200" y="15850"/>
                    <a:pt x="46200" y="15788"/>
                  </a:cubicBezTo>
                  <a:close/>
                  <a:moveTo>
                    <a:pt x="23874" y="14951"/>
                  </a:moveTo>
                  <a:cubicBezTo>
                    <a:pt x="24063" y="15160"/>
                    <a:pt x="24272" y="15369"/>
                    <a:pt x="24460" y="15578"/>
                  </a:cubicBezTo>
                  <a:cubicBezTo>
                    <a:pt x="24530" y="15648"/>
                    <a:pt x="24614" y="15718"/>
                    <a:pt x="24701" y="15764"/>
                  </a:cubicBezTo>
                  <a:lnTo>
                    <a:pt x="24701" y="15764"/>
                  </a:lnTo>
                  <a:cubicBezTo>
                    <a:pt x="24695" y="15771"/>
                    <a:pt x="24690" y="15780"/>
                    <a:pt x="24690" y="15788"/>
                  </a:cubicBezTo>
                  <a:cubicBezTo>
                    <a:pt x="24774" y="15934"/>
                    <a:pt x="24753" y="16290"/>
                    <a:pt x="24753" y="16478"/>
                  </a:cubicBezTo>
                  <a:cubicBezTo>
                    <a:pt x="24460" y="16374"/>
                    <a:pt x="24167" y="16311"/>
                    <a:pt x="23853" y="16269"/>
                  </a:cubicBezTo>
                  <a:cubicBezTo>
                    <a:pt x="23874" y="16081"/>
                    <a:pt x="23874" y="15871"/>
                    <a:pt x="23916" y="15683"/>
                  </a:cubicBezTo>
                  <a:cubicBezTo>
                    <a:pt x="23916" y="15537"/>
                    <a:pt x="23937" y="15369"/>
                    <a:pt x="23937" y="15223"/>
                  </a:cubicBezTo>
                  <a:cubicBezTo>
                    <a:pt x="23937" y="15097"/>
                    <a:pt x="23916" y="15014"/>
                    <a:pt x="23874" y="14993"/>
                  </a:cubicBezTo>
                  <a:lnTo>
                    <a:pt x="23874" y="14951"/>
                  </a:lnTo>
                  <a:close/>
                  <a:moveTo>
                    <a:pt x="26134" y="16290"/>
                  </a:moveTo>
                  <a:cubicBezTo>
                    <a:pt x="26176" y="16374"/>
                    <a:pt x="26239" y="16415"/>
                    <a:pt x="26260" y="16499"/>
                  </a:cubicBezTo>
                  <a:cubicBezTo>
                    <a:pt x="26260" y="16520"/>
                    <a:pt x="26239" y="16520"/>
                    <a:pt x="26239" y="16541"/>
                  </a:cubicBezTo>
                  <a:cubicBezTo>
                    <a:pt x="26218" y="16604"/>
                    <a:pt x="26239" y="16625"/>
                    <a:pt x="26260" y="16625"/>
                  </a:cubicBezTo>
                  <a:cubicBezTo>
                    <a:pt x="26239" y="16666"/>
                    <a:pt x="26218" y="16708"/>
                    <a:pt x="26218" y="16729"/>
                  </a:cubicBezTo>
                  <a:cubicBezTo>
                    <a:pt x="26113" y="16604"/>
                    <a:pt x="26009" y="16436"/>
                    <a:pt x="25883" y="16332"/>
                  </a:cubicBezTo>
                  <a:cubicBezTo>
                    <a:pt x="25946" y="16332"/>
                    <a:pt x="26050" y="16311"/>
                    <a:pt x="26134" y="16290"/>
                  </a:cubicBezTo>
                  <a:close/>
                  <a:moveTo>
                    <a:pt x="11927" y="13988"/>
                  </a:moveTo>
                  <a:cubicBezTo>
                    <a:pt x="11864" y="14114"/>
                    <a:pt x="11801" y="14260"/>
                    <a:pt x="11801" y="14407"/>
                  </a:cubicBezTo>
                  <a:cubicBezTo>
                    <a:pt x="11801" y="14407"/>
                    <a:pt x="11801" y="14428"/>
                    <a:pt x="11822" y="14428"/>
                  </a:cubicBezTo>
                  <a:cubicBezTo>
                    <a:pt x="11676" y="14574"/>
                    <a:pt x="11509" y="14721"/>
                    <a:pt x="11362" y="14888"/>
                  </a:cubicBezTo>
                  <a:cubicBezTo>
                    <a:pt x="10734" y="15474"/>
                    <a:pt x="10149" y="16164"/>
                    <a:pt x="9500" y="16771"/>
                  </a:cubicBezTo>
                  <a:cubicBezTo>
                    <a:pt x="10337" y="15850"/>
                    <a:pt x="11090" y="14909"/>
                    <a:pt x="11927" y="13988"/>
                  </a:cubicBezTo>
                  <a:close/>
                  <a:moveTo>
                    <a:pt x="24792" y="15755"/>
                  </a:moveTo>
                  <a:lnTo>
                    <a:pt x="24792" y="15755"/>
                  </a:lnTo>
                  <a:cubicBezTo>
                    <a:pt x="25079" y="15895"/>
                    <a:pt x="25384" y="15962"/>
                    <a:pt x="25527" y="16311"/>
                  </a:cubicBezTo>
                  <a:cubicBezTo>
                    <a:pt x="25590" y="16457"/>
                    <a:pt x="25653" y="16583"/>
                    <a:pt x="25716" y="16708"/>
                  </a:cubicBezTo>
                  <a:cubicBezTo>
                    <a:pt x="25695" y="16708"/>
                    <a:pt x="25653" y="16708"/>
                    <a:pt x="25653" y="16729"/>
                  </a:cubicBezTo>
                  <a:lnTo>
                    <a:pt x="25653" y="16834"/>
                  </a:lnTo>
                  <a:cubicBezTo>
                    <a:pt x="25423" y="16708"/>
                    <a:pt x="25172" y="16583"/>
                    <a:pt x="24921" y="16499"/>
                  </a:cubicBezTo>
                  <a:cubicBezTo>
                    <a:pt x="24900" y="16311"/>
                    <a:pt x="24879" y="16143"/>
                    <a:pt x="24858" y="15976"/>
                  </a:cubicBezTo>
                  <a:cubicBezTo>
                    <a:pt x="24816" y="15892"/>
                    <a:pt x="24795" y="15850"/>
                    <a:pt x="24795" y="15788"/>
                  </a:cubicBezTo>
                  <a:lnTo>
                    <a:pt x="24795" y="15788"/>
                  </a:lnTo>
                  <a:cubicBezTo>
                    <a:pt x="24795" y="15809"/>
                    <a:pt x="24816" y="15850"/>
                    <a:pt x="24858" y="15850"/>
                  </a:cubicBezTo>
                  <a:cubicBezTo>
                    <a:pt x="24816" y="15809"/>
                    <a:pt x="24795" y="15788"/>
                    <a:pt x="24795" y="15767"/>
                  </a:cubicBezTo>
                  <a:cubicBezTo>
                    <a:pt x="24795" y="15761"/>
                    <a:pt x="24794" y="15757"/>
                    <a:pt x="24792" y="15755"/>
                  </a:cubicBezTo>
                  <a:close/>
                  <a:moveTo>
                    <a:pt x="46828" y="16185"/>
                  </a:moveTo>
                  <a:lnTo>
                    <a:pt x="46828" y="16185"/>
                  </a:lnTo>
                  <a:cubicBezTo>
                    <a:pt x="46932" y="16269"/>
                    <a:pt x="47037" y="16353"/>
                    <a:pt x="47141" y="16457"/>
                  </a:cubicBezTo>
                  <a:cubicBezTo>
                    <a:pt x="47162" y="16604"/>
                    <a:pt x="47183" y="16729"/>
                    <a:pt x="47225" y="16834"/>
                  </a:cubicBezTo>
                  <a:cubicBezTo>
                    <a:pt x="47162" y="16813"/>
                    <a:pt x="47141" y="16771"/>
                    <a:pt x="47079" y="16729"/>
                  </a:cubicBezTo>
                  <a:cubicBezTo>
                    <a:pt x="47037" y="16687"/>
                    <a:pt x="46974" y="16666"/>
                    <a:pt x="46932" y="16604"/>
                  </a:cubicBezTo>
                  <a:cubicBezTo>
                    <a:pt x="46911" y="16478"/>
                    <a:pt x="46869" y="16311"/>
                    <a:pt x="46828" y="16185"/>
                  </a:cubicBezTo>
                  <a:close/>
                  <a:moveTo>
                    <a:pt x="23289" y="16290"/>
                  </a:moveTo>
                  <a:cubicBezTo>
                    <a:pt x="23393" y="16332"/>
                    <a:pt x="23540" y="16374"/>
                    <a:pt x="23686" y="16394"/>
                  </a:cubicBezTo>
                  <a:cubicBezTo>
                    <a:pt x="23644" y="16687"/>
                    <a:pt x="23623" y="16980"/>
                    <a:pt x="23602" y="17231"/>
                  </a:cubicBezTo>
                  <a:lnTo>
                    <a:pt x="23602" y="17252"/>
                  </a:lnTo>
                  <a:lnTo>
                    <a:pt x="23121" y="17252"/>
                  </a:lnTo>
                  <a:cubicBezTo>
                    <a:pt x="23184" y="16938"/>
                    <a:pt x="23226" y="16604"/>
                    <a:pt x="23289" y="16290"/>
                  </a:cubicBezTo>
                  <a:close/>
                  <a:moveTo>
                    <a:pt x="26678" y="16855"/>
                  </a:moveTo>
                  <a:lnTo>
                    <a:pt x="26846" y="17190"/>
                  </a:lnTo>
                  <a:cubicBezTo>
                    <a:pt x="26825" y="17210"/>
                    <a:pt x="26783" y="17210"/>
                    <a:pt x="26783" y="17231"/>
                  </a:cubicBezTo>
                  <a:cubicBezTo>
                    <a:pt x="26762" y="17252"/>
                    <a:pt x="26762" y="17294"/>
                    <a:pt x="26741" y="17315"/>
                  </a:cubicBezTo>
                  <a:lnTo>
                    <a:pt x="26574" y="16918"/>
                  </a:lnTo>
                  <a:cubicBezTo>
                    <a:pt x="26636" y="16918"/>
                    <a:pt x="26657" y="16897"/>
                    <a:pt x="26678" y="16855"/>
                  </a:cubicBezTo>
                  <a:close/>
                  <a:moveTo>
                    <a:pt x="47225" y="16520"/>
                  </a:moveTo>
                  <a:lnTo>
                    <a:pt x="47225" y="16520"/>
                  </a:lnTo>
                  <a:cubicBezTo>
                    <a:pt x="47393" y="16687"/>
                    <a:pt x="47560" y="16813"/>
                    <a:pt x="47748" y="16938"/>
                  </a:cubicBezTo>
                  <a:cubicBezTo>
                    <a:pt x="47769" y="17106"/>
                    <a:pt x="47811" y="17231"/>
                    <a:pt x="47853" y="17357"/>
                  </a:cubicBezTo>
                  <a:cubicBezTo>
                    <a:pt x="47665" y="17210"/>
                    <a:pt x="47476" y="17085"/>
                    <a:pt x="47330" y="16918"/>
                  </a:cubicBezTo>
                  <a:cubicBezTo>
                    <a:pt x="47288" y="16792"/>
                    <a:pt x="47267" y="16666"/>
                    <a:pt x="47225" y="16520"/>
                  </a:cubicBezTo>
                  <a:close/>
                  <a:moveTo>
                    <a:pt x="23853" y="16457"/>
                  </a:moveTo>
                  <a:cubicBezTo>
                    <a:pt x="24167" y="16520"/>
                    <a:pt x="24460" y="16604"/>
                    <a:pt x="24774" y="16729"/>
                  </a:cubicBezTo>
                  <a:cubicBezTo>
                    <a:pt x="24774" y="16938"/>
                    <a:pt x="24795" y="17190"/>
                    <a:pt x="24795" y="17399"/>
                  </a:cubicBezTo>
                  <a:lnTo>
                    <a:pt x="24795" y="17420"/>
                  </a:lnTo>
                  <a:cubicBezTo>
                    <a:pt x="24460" y="17336"/>
                    <a:pt x="24125" y="17294"/>
                    <a:pt x="23791" y="17294"/>
                  </a:cubicBezTo>
                  <a:cubicBezTo>
                    <a:pt x="23791" y="17210"/>
                    <a:pt x="23791" y="17127"/>
                    <a:pt x="23812" y="17043"/>
                  </a:cubicBezTo>
                  <a:cubicBezTo>
                    <a:pt x="23833" y="16834"/>
                    <a:pt x="23853" y="16625"/>
                    <a:pt x="23853" y="16457"/>
                  </a:cubicBezTo>
                  <a:close/>
                  <a:moveTo>
                    <a:pt x="24962" y="16792"/>
                  </a:moveTo>
                  <a:cubicBezTo>
                    <a:pt x="25193" y="16897"/>
                    <a:pt x="25423" y="17022"/>
                    <a:pt x="25653" y="17148"/>
                  </a:cubicBezTo>
                  <a:lnTo>
                    <a:pt x="25653" y="17629"/>
                  </a:lnTo>
                  <a:cubicBezTo>
                    <a:pt x="25423" y="17545"/>
                    <a:pt x="25214" y="17483"/>
                    <a:pt x="24983" y="17441"/>
                  </a:cubicBezTo>
                  <a:cubicBezTo>
                    <a:pt x="24962" y="17252"/>
                    <a:pt x="24962" y="17085"/>
                    <a:pt x="24962" y="16897"/>
                  </a:cubicBezTo>
                  <a:lnTo>
                    <a:pt x="24962" y="16792"/>
                  </a:lnTo>
                  <a:close/>
                  <a:moveTo>
                    <a:pt x="47848" y="17027"/>
                  </a:moveTo>
                  <a:cubicBezTo>
                    <a:pt x="47853" y="17027"/>
                    <a:pt x="47853" y="17033"/>
                    <a:pt x="47853" y="17043"/>
                  </a:cubicBezTo>
                  <a:cubicBezTo>
                    <a:pt x="47957" y="17252"/>
                    <a:pt x="48062" y="17503"/>
                    <a:pt x="48167" y="17713"/>
                  </a:cubicBezTo>
                  <a:cubicBezTo>
                    <a:pt x="48104" y="17629"/>
                    <a:pt x="48020" y="17566"/>
                    <a:pt x="47978" y="17524"/>
                  </a:cubicBezTo>
                  <a:cubicBezTo>
                    <a:pt x="47957" y="17483"/>
                    <a:pt x="47957" y="17441"/>
                    <a:pt x="47957" y="17420"/>
                  </a:cubicBezTo>
                  <a:cubicBezTo>
                    <a:pt x="47916" y="17294"/>
                    <a:pt x="47874" y="17190"/>
                    <a:pt x="47811" y="17043"/>
                  </a:cubicBezTo>
                  <a:cubicBezTo>
                    <a:pt x="47832" y="17033"/>
                    <a:pt x="47842" y="17027"/>
                    <a:pt x="47848" y="17027"/>
                  </a:cubicBezTo>
                  <a:close/>
                  <a:moveTo>
                    <a:pt x="25820" y="17252"/>
                  </a:moveTo>
                  <a:lnTo>
                    <a:pt x="25820" y="17252"/>
                  </a:lnTo>
                  <a:cubicBezTo>
                    <a:pt x="25988" y="17357"/>
                    <a:pt x="26155" y="17483"/>
                    <a:pt x="26322" y="17629"/>
                  </a:cubicBezTo>
                  <a:lnTo>
                    <a:pt x="26343" y="17629"/>
                  </a:lnTo>
                  <a:cubicBezTo>
                    <a:pt x="26427" y="17755"/>
                    <a:pt x="26511" y="17901"/>
                    <a:pt x="26574" y="18047"/>
                  </a:cubicBezTo>
                  <a:cubicBezTo>
                    <a:pt x="26574" y="18047"/>
                    <a:pt x="26553" y="18006"/>
                    <a:pt x="26532" y="18006"/>
                  </a:cubicBezTo>
                  <a:cubicBezTo>
                    <a:pt x="26511" y="17985"/>
                    <a:pt x="26448" y="17985"/>
                    <a:pt x="26427" y="17964"/>
                  </a:cubicBezTo>
                  <a:cubicBezTo>
                    <a:pt x="26427" y="17943"/>
                    <a:pt x="26427" y="17901"/>
                    <a:pt x="26406" y="17880"/>
                  </a:cubicBezTo>
                  <a:cubicBezTo>
                    <a:pt x="26406" y="17873"/>
                    <a:pt x="26401" y="17871"/>
                    <a:pt x="26395" y="17871"/>
                  </a:cubicBezTo>
                  <a:cubicBezTo>
                    <a:pt x="26383" y="17871"/>
                    <a:pt x="26364" y="17880"/>
                    <a:pt x="26364" y="17880"/>
                  </a:cubicBezTo>
                  <a:lnTo>
                    <a:pt x="26364" y="17943"/>
                  </a:lnTo>
                  <a:cubicBezTo>
                    <a:pt x="26197" y="17859"/>
                    <a:pt x="26030" y="17775"/>
                    <a:pt x="25841" y="17713"/>
                  </a:cubicBezTo>
                  <a:cubicBezTo>
                    <a:pt x="25841" y="17545"/>
                    <a:pt x="25820" y="17420"/>
                    <a:pt x="25820" y="17252"/>
                  </a:cubicBezTo>
                  <a:close/>
                  <a:moveTo>
                    <a:pt x="23791" y="17462"/>
                  </a:moveTo>
                  <a:cubicBezTo>
                    <a:pt x="24125" y="17524"/>
                    <a:pt x="24460" y="17566"/>
                    <a:pt x="24795" y="17650"/>
                  </a:cubicBezTo>
                  <a:cubicBezTo>
                    <a:pt x="24795" y="17901"/>
                    <a:pt x="24774" y="18152"/>
                    <a:pt x="24774" y="18403"/>
                  </a:cubicBezTo>
                  <a:cubicBezTo>
                    <a:pt x="24439" y="18340"/>
                    <a:pt x="24105" y="18215"/>
                    <a:pt x="23728" y="18152"/>
                  </a:cubicBezTo>
                  <a:cubicBezTo>
                    <a:pt x="23749" y="17901"/>
                    <a:pt x="23749" y="17692"/>
                    <a:pt x="23791" y="17462"/>
                  </a:cubicBezTo>
                  <a:close/>
                  <a:moveTo>
                    <a:pt x="27201" y="18027"/>
                  </a:moveTo>
                  <a:cubicBezTo>
                    <a:pt x="27285" y="18236"/>
                    <a:pt x="27348" y="18403"/>
                    <a:pt x="27369" y="18612"/>
                  </a:cubicBezTo>
                  <a:cubicBezTo>
                    <a:pt x="27369" y="18612"/>
                    <a:pt x="27306" y="18612"/>
                    <a:pt x="27306" y="18654"/>
                  </a:cubicBezTo>
                  <a:cubicBezTo>
                    <a:pt x="27264" y="18445"/>
                    <a:pt x="27222" y="18257"/>
                    <a:pt x="27159" y="18047"/>
                  </a:cubicBezTo>
                  <a:lnTo>
                    <a:pt x="27201" y="18027"/>
                  </a:lnTo>
                  <a:close/>
                  <a:moveTo>
                    <a:pt x="24983" y="17713"/>
                  </a:moveTo>
                  <a:lnTo>
                    <a:pt x="24983" y="17713"/>
                  </a:lnTo>
                  <a:cubicBezTo>
                    <a:pt x="25214" y="17755"/>
                    <a:pt x="25465" y="17838"/>
                    <a:pt x="25653" y="17943"/>
                  </a:cubicBezTo>
                  <a:lnTo>
                    <a:pt x="25653" y="18299"/>
                  </a:lnTo>
                  <a:cubicBezTo>
                    <a:pt x="25653" y="18403"/>
                    <a:pt x="25653" y="18529"/>
                    <a:pt x="25632" y="18675"/>
                  </a:cubicBezTo>
                  <a:cubicBezTo>
                    <a:pt x="25402" y="18591"/>
                    <a:pt x="25172" y="18529"/>
                    <a:pt x="24941" y="18487"/>
                  </a:cubicBezTo>
                  <a:cubicBezTo>
                    <a:pt x="24983" y="18236"/>
                    <a:pt x="25004" y="17964"/>
                    <a:pt x="24983" y="17713"/>
                  </a:cubicBezTo>
                  <a:close/>
                  <a:moveTo>
                    <a:pt x="25841" y="18047"/>
                  </a:moveTo>
                  <a:cubicBezTo>
                    <a:pt x="26009" y="18110"/>
                    <a:pt x="26155" y="18173"/>
                    <a:pt x="26322" y="18257"/>
                  </a:cubicBezTo>
                  <a:cubicBezTo>
                    <a:pt x="26343" y="18466"/>
                    <a:pt x="26364" y="18696"/>
                    <a:pt x="26364" y="18926"/>
                  </a:cubicBezTo>
                  <a:cubicBezTo>
                    <a:pt x="26218" y="18863"/>
                    <a:pt x="26050" y="18801"/>
                    <a:pt x="25904" y="18759"/>
                  </a:cubicBezTo>
                  <a:cubicBezTo>
                    <a:pt x="25904" y="18654"/>
                    <a:pt x="25883" y="18571"/>
                    <a:pt x="25883" y="18487"/>
                  </a:cubicBezTo>
                  <a:cubicBezTo>
                    <a:pt x="25883" y="18340"/>
                    <a:pt x="25883" y="18194"/>
                    <a:pt x="25841" y="18047"/>
                  </a:cubicBezTo>
                  <a:close/>
                  <a:moveTo>
                    <a:pt x="26950" y="17315"/>
                  </a:moveTo>
                  <a:cubicBezTo>
                    <a:pt x="27013" y="17483"/>
                    <a:pt x="27097" y="17671"/>
                    <a:pt x="27180" y="17880"/>
                  </a:cubicBezTo>
                  <a:lnTo>
                    <a:pt x="27118" y="17943"/>
                  </a:lnTo>
                  <a:lnTo>
                    <a:pt x="27055" y="17692"/>
                  </a:lnTo>
                  <a:cubicBezTo>
                    <a:pt x="27039" y="17684"/>
                    <a:pt x="27024" y="17679"/>
                    <a:pt x="27012" y="17679"/>
                  </a:cubicBezTo>
                  <a:cubicBezTo>
                    <a:pt x="26991" y="17679"/>
                    <a:pt x="26979" y="17694"/>
                    <a:pt x="26992" y="17734"/>
                  </a:cubicBezTo>
                  <a:cubicBezTo>
                    <a:pt x="26992" y="17817"/>
                    <a:pt x="27034" y="17901"/>
                    <a:pt x="27055" y="18027"/>
                  </a:cubicBezTo>
                  <a:lnTo>
                    <a:pt x="26971" y="18089"/>
                  </a:lnTo>
                  <a:cubicBezTo>
                    <a:pt x="26954" y="18141"/>
                    <a:pt x="26979" y="18178"/>
                    <a:pt x="27024" y="18178"/>
                  </a:cubicBezTo>
                  <a:cubicBezTo>
                    <a:pt x="27033" y="18178"/>
                    <a:pt x="27044" y="18177"/>
                    <a:pt x="27055" y="18173"/>
                  </a:cubicBezTo>
                  <a:lnTo>
                    <a:pt x="27076" y="18152"/>
                  </a:lnTo>
                  <a:cubicBezTo>
                    <a:pt x="27159" y="18466"/>
                    <a:pt x="27201" y="18801"/>
                    <a:pt x="27264" y="19135"/>
                  </a:cubicBezTo>
                  <a:lnTo>
                    <a:pt x="27264" y="19261"/>
                  </a:lnTo>
                  <a:cubicBezTo>
                    <a:pt x="27222" y="19094"/>
                    <a:pt x="27201" y="18905"/>
                    <a:pt x="27159" y="18717"/>
                  </a:cubicBezTo>
                  <a:cubicBezTo>
                    <a:pt x="27076" y="18361"/>
                    <a:pt x="26908" y="18047"/>
                    <a:pt x="26741" y="17755"/>
                  </a:cubicBezTo>
                  <a:lnTo>
                    <a:pt x="26741" y="17755"/>
                  </a:lnTo>
                  <a:cubicBezTo>
                    <a:pt x="26745" y="17758"/>
                    <a:pt x="26750" y="17760"/>
                    <a:pt x="26756" y="17760"/>
                  </a:cubicBezTo>
                  <a:cubicBezTo>
                    <a:pt x="26781" y="17760"/>
                    <a:pt x="26817" y="17726"/>
                    <a:pt x="26783" y="17692"/>
                  </a:cubicBezTo>
                  <a:cubicBezTo>
                    <a:pt x="26762" y="17650"/>
                    <a:pt x="26741" y="17629"/>
                    <a:pt x="26741" y="17566"/>
                  </a:cubicBezTo>
                  <a:cubicBezTo>
                    <a:pt x="26762" y="17566"/>
                    <a:pt x="26783" y="17566"/>
                    <a:pt x="26783" y="17545"/>
                  </a:cubicBezTo>
                  <a:cubicBezTo>
                    <a:pt x="26804" y="17462"/>
                    <a:pt x="26846" y="17378"/>
                    <a:pt x="26908" y="17336"/>
                  </a:cubicBezTo>
                  <a:cubicBezTo>
                    <a:pt x="26908" y="17336"/>
                    <a:pt x="26950" y="17336"/>
                    <a:pt x="26950" y="17315"/>
                  </a:cubicBezTo>
                  <a:close/>
                  <a:moveTo>
                    <a:pt x="26615" y="18089"/>
                  </a:moveTo>
                  <a:cubicBezTo>
                    <a:pt x="26678" y="18257"/>
                    <a:pt x="26762" y="18424"/>
                    <a:pt x="26825" y="18612"/>
                  </a:cubicBezTo>
                  <a:cubicBezTo>
                    <a:pt x="26866" y="18863"/>
                    <a:pt x="26929" y="19073"/>
                    <a:pt x="26971" y="19303"/>
                  </a:cubicBezTo>
                  <a:cubicBezTo>
                    <a:pt x="26846" y="19198"/>
                    <a:pt x="26720" y="19094"/>
                    <a:pt x="26553" y="19010"/>
                  </a:cubicBezTo>
                  <a:cubicBezTo>
                    <a:pt x="26532" y="18780"/>
                    <a:pt x="26511" y="18508"/>
                    <a:pt x="26469" y="18278"/>
                  </a:cubicBezTo>
                  <a:cubicBezTo>
                    <a:pt x="26574" y="18278"/>
                    <a:pt x="26636" y="18173"/>
                    <a:pt x="26615" y="18089"/>
                  </a:cubicBezTo>
                  <a:close/>
                  <a:moveTo>
                    <a:pt x="27452" y="19010"/>
                  </a:moveTo>
                  <a:lnTo>
                    <a:pt x="27452" y="19010"/>
                  </a:lnTo>
                  <a:cubicBezTo>
                    <a:pt x="27515" y="19533"/>
                    <a:pt x="27515" y="20056"/>
                    <a:pt x="27410" y="20579"/>
                  </a:cubicBezTo>
                  <a:cubicBezTo>
                    <a:pt x="27390" y="20391"/>
                    <a:pt x="27369" y="20223"/>
                    <a:pt x="27369" y="19993"/>
                  </a:cubicBezTo>
                  <a:cubicBezTo>
                    <a:pt x="27390" y="19993"/>
                    <a:pt x="27410" y="19972"/>
                    <a:pt x="27410" y="19951"/>
                  </a:cubicBezTo>
                  <a:cubicBezTo>
                    <a:pt x="27452" y="19659"/>
                    <a:pt x="27473" y="19345"/>
                    <a:pt x="27452" y="19010"/>
                  </a:cubicBezTo>
                  <a:close/>
                  <a:moveTo>
                    <a:pt x="48313" y="18131"/>
                  </a:moveTo>
                  <a:cubicBezTo>
                    <a:pt x="48334" y="18131"/>
                    <a:pt x="48334" y="18152"/>
                    <a:pt x="48355" y="18152"/>
                  </a:cubicBezTo>
                  <a:cubicBezTo>
                    <a:pt x="48522" y="18550"/>
                    <a:pt x="48648" y="18926"/>
                    <a:pt x="48732" y="19324"/>
                  </a:cubicBezTo>
                  <a:cubicBezTo>
                    <a:pt x="48753" y="20223"/>
                    <a:pt x="48606" y="21040"/>
                    <a:pt x="48418" y="21918"/>
                  </a:cubicBezTo>
                  <a:cubicBezTo>
                    <a:pt x="48376" y="22044"/>
                    <a:pt x="48292" y="22211"/>
                    <a:pt x="48209" y="22337"/>
                  </a:cubicBezTo>
                  <a:lnTo>
                    <a:pt x="48188" y="22337"/>
                  </a:lnTo>
                  <a:cubicBezTo>
                    <a:pt x="48125" y="22337"/>
                    <a:pt x="48083" y="22337"/>
                    <a:pt x="47999" y="22358"/>
                  </a:cubicBezTo>
                  <a:cubicBezTo>
                    <a:pt x="48167" y="21793"/>
                    <a:pt x="48229" y="21165"/>
                    <a:pt x="48292" y="20579"/>
                  </a:cubicBezTo>
                  <a:cubicBezTo>
                    <a:pt x="48376" y="19763"/>
                    <a:pt x="48397" y="18926"/>
                    <a:pt x="48313" y="18131"/>
                  </a:cubicBezTo>
                  <a:close/>
                  <a:moveTo>
                    <a:pt x="44400" y="21939"/>
                  </a:moveTo>
                  <a:cubicBezTo>
                    <a:pt x="44693" y="22044"/>
                    <a:pt x="44986" y="22169"/>
                    <a:pt x="45300" y="22274"/>
                  </a:cubicBezTo>
                  <a:cubicBezTo>
                    <a:pt x="45384" y="22316"/>
                    <a:pt x="45447" y="22337"/>
                    <a:pt x="45509" y="22358"/>
                  </a:cubicBezTo>
                  <a:cubicBezTo>
                    <a:pt x="45384" y="22692"/>
                    <a:pt x="45258" y="23006"/>
                    <a:pt x="45133" y="23320"/>
                  </a:cubicBezTo>
                  <a:cubicBezTo>
                    <a:pt x="45049" y="23299"/>
                    <a:pt x="44965" y="23278"/>
                    <a:pt x="44882" y="23216"/>
                  </a:cubicBezTo>
                  <a:cubicBezTo>
                    <a:pt x="44610" y="23090"/>
                    <a:pt x="44317" y="22964"/>
                    <a:pt x="44003" y="22839"/>
                  </a:cubicBezTo>
                  <a:cubicBezTo>
                    <a:pt x="44128" y="22567"/>
                    <a:pt x="44275" y="22253"/>
                    <a:pt x="44400" y="21939"/>
                  </a:cubicBezTo>
                  <a:close/>
                  <a:moveTo>
                    <a:pt x="45823" y="22441"/>
                  </a:moveTo>
                  <a:cubicBezTo>
                    <a:pt x="46284" y="22567"/>
                    <a:pt x="46807" y="22672"/>
                    <a:pt x="47267" y="22672"/>
                  </a:cubicBezTo>
                  <a:cubicBezTo>
                    <a:pt x="47162" y="23090"/>
                    <a:pt x="47058" y="23509"/>
                    <a:pt x="46911" y="23906"/>
                  </a:cubicBezTo>
                  <a:cubicBezTo>
                    <a:pt x="46388" y="23801"/>
                    <a:pt x="45907" y="23676"/>
                    <a:pt x="45447" y="23467"/>
                  </a:cubicBezTo>
                  <a:cubicBezTo>
                    <a:pt x="45593" y="23111"/>
                    <a:pt x="45719" y="22797"/>
                    <a:pt x="45823" y="22441"/>
                  </a:cubicBezTo>
                  <a:close/>
                  <a:moveTo>
                    <a:pt x="48125" y="22504"/>
                  </a:moveTo>
                  <a:lnTo>
                    <a:pt x="48125" y="22504"/>
                  </a:lnTo>
                  <a:cubicBezTo>
                    <a:pt x="47853" y="23048"/>
                    <a:pt x="47497" y="23509"/>
                    <a:pt x="47141" y="23948"/>
                  </a:cubicBezTo>
                  <a:cubicBezTo>
                    <a:pt x="47267" y="23529"/>
                    <a:pt x="47393" y="23090"/>
                    <a:pt x="47497" y="22651"/>
                  </a:cubicBezTo>
                  <a:cubicBezTo>
                    <a:pt x="47581" y="22651"/>
                    <a:pt x="47644" y="22609"/>
                    <a:pt x="47685" y="22609"/>
                  </a:cubicBezTo>
                  <a:lnTo>
                    <a:pt x="47602" y="23090"/>
                  </a:lnTo>
                  <a:cubicBezTo>
                    <a:pt x="47602" y="23127"/>
                    <a:pt x="47630" y="23149"/>
                    <a:pt x="47658" y="23149"/>
                  </a:cubicBezTo>
                  <a:cubicBezTo>
                    <a:pt x="47678" y="23149"/>
                    <a:pt x="47698" y="23137"/>
                    <a:pt x="47706" y="23111"/>
                  </a:cubicBezTo>
                  <a:cubicBezTo>
                    <a:pt x="47811" y="22923"/>
                    <a:pt x="47874" y="22755"/>
                    <a:pt x="47957" y="22567"/>
                  </a:cubicBezTo>
                  <a:cubicBezTo>
                    <a:pt x="47999" y="22546"/>
                    <a:pt x="48083" y="22546"/>
                    <a:pt x="48125" y="22504"/>
                  </a:cubicBezTo>
                  <a:close/>
                  <a:moveTo>
                    <a:pt x="43919" y="23048"/>
                  </a:moveTo>
                  <a:cubicBezTo>
                    <a:pt x="44296" y="23174"/>
                    <a:pt x="44652" y="23362"/>
                    <a:pt x="45028" y="23529"/>
                  </a:cubicBezTo>
                  <a:cubicBezTo>
                    <a:pt x="44861" y="23822"/>
                    <a:pt x="44714" y="24136"/>
                    <a:pt x="44547" y="24429"/>
                  </a:cubicBezTo>
                  <a:cubicBezTo>
                    <a:pt x="44400" y="24304"/>
                    <a:pt x="44254" y="24220"/>
                    <a:pt x="44108" y="24136"/>
                  </a:cubicBezTo>
                  <a:cubicBezTo>
                    <a:pt x="43898" y="24032"/>
                    <a:pt x="43626" y="23906"/>
                    <a:pt x="43396" y="23801"/>
                  </a:cubicBezTo>
                  <a:cubicBezTo>
                    <a:pt x="43584" y="23571"/>
                    <a:pt x="43773" y="23299"/>
                    <a:pt x="43919" y="23048"/>
                  </a:cubicBezTo>
                  <a:close/>
                  <a:moveTo>
                    <a:pt x="45342" y="23697"/>
                  </a:moveTo>
                  <a:cubicBezTo>
                    <a:pt x="45781" y="23927"/>
                    <a:pt x="46305" y="24136"/>
                    <a:pt x="46807" y="24157"/>
                  </a:cubicBezTo>
                  <a:cubicBezTo>
                    <a:pt x="46744" y="24325"/>
                    <a:pt x="46660" y="24471"/>
                    <a:pt x="46597" y="24659"/>
                  </a:cubicBezTo>
                  <a:lnTo>
                    <a:pt x="46284" y="25057"/>
                  </a:lnTo>
                  <a:cubicBezTo>
                    <a:pt x="45886" y="25036"/>
                    <a:pt x="45551" y="24973"/>
                    <a:pt x="45175" y="24785"/>
                  </a:cubicBezTo>
                  <a:cubicBezTo>
                    <a:pt x="45049" y="24743"/>
                    <a:pt x="44944" y="24659"/>
                    <a:pt x="44819" y="24576"/>
                  </a:cubicBezTo>
                  <a:cubicBezTo>
                    <a:pt x="44986" y="24304"/>
                    <a:pt x="45175" y="24011"/>
                    <a:pt x="45342" y="23697"/>
                  </a:cubicBezTo>
                  <a:close/>
                  <a:moveTo>
                    <a:pt x="43292" y="23906"/>
                  </a:moveTo>
                  <a:cubicBezTo>
                    <a:pt x="43605" y="24053"/>
                    <a:pt x="43919" y="24220"/>
                    <a:pt x="44212" y="24408"/>
                  </a:cubicBezTo>
                  <a:lnTo>
                    <a:pt x="44442" y="24555"/>
                  </a:lnTo>
                  <a:cubicBezTo>
                    <a:pt x="44359" y="24680"/>
                    <a:pt x="44254" y="24827"/>
                    <a:pt x="44149" y="24973"/>
                  </a:cubicBezTo>
                  <a:cubicBezTo>
                    <a:pt x="44128" y="25036"/>
                    <a:pt x="44087" y="25078"/>
                    <a:pt x="44045" y="25141"/>
                  </a:cubicBezTo>
                  <a:cubicBezTo>
                    <a:pt x="44003" y="25099"/>
                    <a:pt x="43982" y="25057"/>
                    <a:pt x="43919" y="25036"/>
                  </a:cubicBezTo>
                  <a:cubicBezTo>
                    <a:pt x="43626" y="24764"/>
                    <a:pt x="43312" y="24513"/>
                    <a:pt x="42978" y="24304"/>
                  </a:cubicBezTo>
                  <a:lnTo>
                    <a:pt x="43292" y="23906"/>
                  </a:lnTo>
                  <a:close/>
                  <a:moveTo>
                    <a:pt x="42852" y="24429"/>
                  </a:moveTo>
                  <a:cubicBezTo>
                    <a:pt x="43250" y="24680"/>
                    <a:pt x="43564" y="24973"/>
                    <a:pt x="43898" y="25287"/>
                  </a:cubicBezTo>
                  <a:cubicBezTo>
                    <a:pt x="43710" y="25517"/>
                    <a:pt x="43501" y="25747"/>
                    <a:pt x="43292" y="25998"/>
                  </a:cubicBezTo>
                  <a:cubicBezTo>
                    <a:pt x="42957" y="25685"/>
                    <a:pt x="42664" y="25308"/>
                    <a:pt x="42329" y="24973"/>
                  </a:cubicBezTo>
                  <a:cubicBezTo>
                    <a:pt x="42517" y="24785"/>
                    <a:pt x="42685" y="24617"/>
                    <a:pt x="42852" y="24429"/>
                  </a:cubicBezTo>
                  <a:close/>
                  <a:moveTo>
                    <a:pt x="44672" y="24785"/>
                  </a:moveTo>
                  <a:cubicBezTo>
                    <a:pt x="45091" y="25078"/>
                    <a:pt x="45593" y="25308"/>
                    <a:pt x="46074" y="25308"/>
                  </a:cubicBezTo>
                  <a:cubicBezTo>
                    <a:pt x="45823" y="25580"/>
                    <a:pt x="45593" y="25873"/>
                    <a:pt x="45384" y="26145"/>
                  </a:cubicBezTo>
                  <a:cubicBezTo>
                    <a:pt x="44986" y="25894"/>
                    <a:pt x="44631" y="25622"/>
                    <a:pt x="44254" y="25350"/>
                  </a:cubicBezTo>
                  <a:cubicBezTo>
                    <a:pt x="44400" y="25182"/>
                    <a:pt x="44526" y="25015"/>
                    <a:pt x="44631" y="24869"/>
                  </a:cubicBezTo>
                  <a:cubicBezTo>
                    <a:pt x="44652" y="24848"/>
                    <a:pt x="44672" y="24827"/>
                    <a:pt x="44672" y="24785"/>
                  </a:cubicBezTo>
                  <a:close/>
                  <a:moveTo>
                    <a:pt x="42203" y="25078"/>
                  </a:moveTo>
                  <a:cubicBezTo>
                    <a:pt x="42455" y="25475"/>
                    <a:pt x="42852" y="25810"/>
                    <a:pt x="43166" y="26124"/>
                  </a:cubicBezTo>
                  <a:cubicBezTo>
                    <a:pt x="42978" y="26312"/>
                    <a:pt x="42789" y="26480"/>
                    <a:pt x="42580" y="26668"/>
                  </a:cubicBezTo>
                  <a:cubicBezTo>
                    <a:pt x="42559" y="26626"/>
                    <a:pt x="42517" y="26605"/>
                    <a:pt x="42475" y="26542"/>
                  </a:cubicBezTo>
                  <a:cubicBezTo>
                    <a:pt x="42224" y="26249"/>
                    <a:pt x="41952" y="25936"/>
                    <a:pt x="41701" y="25622"/>
                  </a:cubicBezTo>
                  <a:lnTo>
                    <a:pt x="41639" y="25580"/>
                  </a:lnTo>
                  <a:cubicBezTo>
                    <a:pt x="41785" y="25433"/>
                    <a:pt x="41931" y="25350"/>
                    <a:pt x="42057" y="25203"/>
                  </a:cubicBezTo>
                  <a:cubicBezTo>
                    <a:pt x="42120" y="25161"/>
                    <a:pt x="42162" y="25141"/>
                    <a:pt x="42203" y="25078"/>
                  </a:cubicBezTo>
                  <a:close/>
                  <a:moveTo>
                    <a:pt x="42894" y="21332"/>
                  </a:moveTo>
                  <a:cubicBezTo>
                    <a:pt x="43312" y="21500"/>
                    <a:pt x="43773" y="21646"/>
                    <a:pt x="44191" y="21835"/>
                  </a:cubicBezTo>
                  <a:cubicBezTo>
                    <a:pt x="44108" y="22148"/>
                    <a:pt x="43940" y="22462"/>
                    <a:pt x="43815" y="22755"/>
                  </a:cubicBezTo>
                  <a:cubicBezTo>
                    <a:pt x="43587" y="22679"/>
                    <a:pt x="43349" y="22626"/>
                    <a:pt x="43107" y="22626"/>
                  </a:cubicBezTo>
                  <a:cubicBezTo>
                    <a:pt x="43015" y="22626"/>
                    <a:pt x="42923" y="22633"/>
                    <a:pt x="42831" y="22651"/>
                  </a:cubicBezTo>
                  <a:cubicBezTo>
                    <a:pt x="42747" y="22651"/>
                    <a:pt x="42747" y="22692"/>
                    <a:pt x="42768" y="22692"/>
                  </a:cubicBezTo>
                  <a:cubicBezTo>
                    <a:pt x="43082" y="22755"/>
                    <a:pt x="43375" y="22839"/>
                    <a:pt x="43689" y="22944"/>
                  </a:cubicBezTo>
                  <a:cubicBezTo>
                    <a:pt x="43522" y="23195"/>
                    <a:pt x="43375" y="23467"/>
                    <a:pt x="43166" y="23697"/>
                  </a:cubicBezTo>
                  <a:cubicBezTo>
                    <a:pt x="43061" y="23676"/>
                    <a:pt x="42957" y="23634"/>
                    <a:pt x="42873" y="23613"/>
                  </a:cubicBezTo>
                  <a:lnTo>
                    <a:pt x="42852" y="23613"/>
                  </a:lnTo>
                  <a:cubicBezTo>
                    <a:pt x="42936" y="23676"/>
                    <a:pt x="42999" y="23739"/>
                    <a:pt x="43103" y="23801"/>
                  </a:cubicBezTo>
                  <a:cubicBezTo>
                    <a:pt x="42999" y="23927"/>
                    <a:pt x="42894" y="24053"/>
                    <a:pt x="42768" y="24199"/>
                  </a:cubicBezTo>
                  <a:cubicBezTo>
                    <a:pt x="42622" y="24115"/>
                    <a:pt x="42455" y="24053"/>
                    <a:pt x="42266" y="24032"/>
                  </a:cubicBezTo>
                  <a:cubicBezTo>
                    <a:pt x="42245" y="24032"/>
                    <a:pt x="42224" y="24094"/>
                    <a:pt x="42245" y="24094"/>
                  </a:cubicBezTo>
                  <a:cubicBezTo>
                    <a:pt x="42371" y="24136"/>
                    <a:pt x="42538" y="24220"/>
                    <a:pt x="42664" y="24304"/>
                  </a:cubicBezTo>
                  <a:cubicBezTo>
                    <a:pt x="42517" y="24471"/>
                    <a:pt x="42329" y="24638"/>
                    <a:pt x="42162" y="24785"/>
                  </a:cubicBezTo>
                  <a:cubicBezTo>
                    <a:pt x="42120" y="24743"/>
                    <a:pt x="42057" y="24680"/>
                    <a:pt x="42015" y="24659"/>
                  </a:cubicBezTo>
                  <a:lnTo>
                    <a:pt x="42015" y="24659"/>
                  </a:lnTo>
                  <a:cubicBezTo>
                    <a:pt x="42036" y="24743"/>
                    <a:pt x="42057" y="24785"/>
                    <a:pt x="42099" y="24869"/>
                  </a:cubicBezTo>
                  <a:lnTo>
                    <a:pt x="41848" y="25099"/>
                  </a:lnTo>
                  <a:cubicBezTo>
                    <a:pt x="41743" y="25203"/>
                    <a:pt x="41618" y="25308"/>
                    <a:pt x="41513" y="25392"/>
                  </a:cubicBezTo>
                  <a:cubicBezTo>
                    <a:pt x="41429" y="25287"/>
                    <a:pt x="41367" y="25182"/>
                    <a:pt x="41325" y="25099"/>
                  </a:cubicBezTo>
                  <a:cubicBezTo>
                    <a:pt x="41325" y="25092"/>
                    <a:pt x="41322" y="25089"/>
                    <a:pt x="41319" y="25089"/>
                  </a:cubicBezTo>
                  <a:cubicBezTo>
                    <a:pt x="41313" y="25089"/>
                    <a:pt x="41304" y="25099"/>
                    <a:pt x="41304" y="25099"/>
                  </a:cubicBezTo>
                  <a:cubicBezTo>
                    <a:pt x="41304" y="25245"/>
                    <a:pt x="41367" y="25371"/>
                    <a:pt x="41408" y="25475"/>
                  </a:cubicBezTo>
                  <a:cubicBezTo>
                    <a:pt x="41011" y="25789"/>
                    <a:pt x="40634" y="26103"/>
                    <a:pt x="40216" y="26396"/>
                  </a:cubicBezTo>
                  <a:lnTo>
                    <a:pt x="40027" y="26208"/>
                  </a:lnTo>
                  <a:cubicBezTo>
                    <a:pt x="40021" y="26195"/>
                    <a:pt x="40012" y="26190"/>
                    <a:pt x="40005" y="26190"/>
                  </a:cubicBezTo>
                  <a:cubicBezTo>
                    <a:pt x="39989" y="26190"/>
                    <a:pt x="39978" y="26214"/>
                    <a:pt x="40006" y="26229"/>
                  </a:cubicBezTo>
                  <a:cubicBezTo>
                    <a:pt x="40048" y="26312"/>
                    <a:pt x="40111" y="26354"/>
                    <a:pt x="40132" y="26438"/>
                  </a:cubicBezTo>
                  <a:cubicBezTo>
                    <a:pt x="40006" y="26522"/>
                    <a:pt x="39860" y="26626"/>
                    <a:pt x="39734" y="26689"/>
                  </a:cubicBezTo>
                  <a:cubicBezTo>
                    <a:pt x="39588" y="26354"/>
                    <a:pt x="39442" y="26040"/>
                    <a:pt x="39295" y="25726"/>
                  </a:cubicBezTo>
                  <a:cubicBezTo>
                    <a:pt x="40341" y="25099"/>
                    <a:pt x="41283" y="24325"/>
                    <a:pt x="42120" y="23425"/>
                  </a:cubicBezTo>
                  <a:cubicBezTo>
                    <a:pt x="42580" y="22923"/>
                    <a:pt x="42789" y="22128"/>
                    <a:pt x="42894" y="21332"/>
                  </a:cubicBezTo>
                  <a:close/>
                  <a:moveTo>
                    <a:pt x="36827" y="25212"/>
                  </a:moveTo>
                  <a:cubicBezTo>
                    <a:pt x="36885" y="25553"/>
                    <a:pt x="37013" y="25883"/>
                    <a:pt x="37140" y="26229"/>
                  </a:cubicBezTo>
                  <a:cubicBezTo>
                    <a:pt x="37204" y="26216"/>
                    <a:pt x="37266" y="26199"/>
                    <a:pt x="37326" y="26180"/>
                  </a:cubicBezTo>
                  <a:lnTo>
                    <a:pt x="37326" y="26180"/>
                  </a:lnTo>
                  <a:cubicBezTo>
                    <a:pt x="37346" y="26230"/>
                    <a:pt x="37368" y="26281"/>
                    <a:pt x="37391" y="26333"/>
                  </a:cubicBezTo>
                  <a:cubicBezTo>
                    <a:pt x="37349" y="26333"/>
                    <a:pt x="37328" y="26354"/>
                    <a:pt x="37307" y="26354"/>
                  </a:cubicBezTo>
                  <a:cubicBezTo>
                    <a:pt x="37098" y="26459"/>
                    <a:pt x="36784" y="26605"/>
                    <a:pt x="36449" y="26710"/>
                  </a:cubicBezTo>
                  <a:cubicBezTo>
                    <a:pt x="36345" y="26249"/>
                    <a:pt x="36177" y="25810"/>
                    <a:pt x="36052" y="25371"/>
                  </a:cubicBezTo>
                  <a:cubicBezTo>
                    <a:pt x="36316" y="25321"/>
                    <a:pt x="36568" y="25272"/>
                    <a:pt x="36827" y="25212"/>
                  </a:cubicBezTo>
                  <a:close/>
                  <a:moveTo>
                    <a:pt x="44149" y="25496"/>
                  </a:moveTo>
                  <a:cubicBezTo>
                    <a:pt x="44505" y="25810"/>
                    <a:pt x="44840" y="26124"/>
                    <a:pt x="45279" y="26312"/>
                  </a:cubicBezTo>
                  <a:cubicBezTo>
                    <a:pt x="45070" y="26522"/>
                    <a:pt x="44882" y="26752"/>
                    <a:pt x="44714" y="26961"/>
                  </a:cubicBezTo>
                  <a:cubicBezTo>
                    <a:pt x="44296" y="26731"/>
                    <a:pt x="43919" y="26501"/>
                    <a:pt x="43564" y="26187"/>
                  </a:cubicBezTo>
                  <a:cubicBezTo>
                    <a:pt x="43773" y="25977"/>
                    <a:pt x="43940" y="25726"/>
                    <a:pt x="44149" y="25496"/>
                  </a:cubicBezTo>
                  <a:close/>
                  <a:moveTo>
                    <a:pt x="39170" y="25789"/>
                  </a:moveTo>
                  <a:cubicBezTo>
                    <a:pt x="39295" y="26145"/>
                    <a:pt x="39421" y="26459"/>
                    <a:pt x="39588" y="26814"/>
                  </a:cubicBezTo>
                  <a:cubicBezTo>
                    <a:pt x="39316" y="26961"/>
                    <a:pt x="39065" y="27066"/>
                    <a:pt x="38772" y="27170"/>
                  </a:cubicBezTo>
                  <a:cubicBezTo>
                    <a:pt x="38646" y="26856"/>
                    <a:pt x="38479" y="26542"/>
                    <a:pt x="38333" y="26229"/>
                  </a:cubicBezTo>
                  <a:cubicBezTo>
                    <a:pt x="38500" y="26145"/>
                    <a:pt x="38667" y="26061"/>
                    <a:pt x="38856" y="25957"/>
                  </a:cubicBezTo>
                  <a:cubicBezTo>
                    <a:pt x="38960" y="25915"/>
                    <a:pt x="39065" y="25831"/>
                    <a:pt x="39170" y="25789"/>
                  </a:cubicBezTo>
                  <a:close/>
                  <a:moveTo>
                    <a:pt x="38144" y="26354"/>
                  </a:moveTo>
                  <a:cubicBezTo>
                    <a:pt x="38291" y="26626"/>
                    <a:pt x="38458" y="26940"/>
                    <a:pt x="38605" y="27254"/>
                  </a:cubicBezTo>
                  <a:cubicBezTo>
                    <a:pt x="38374" y="27338"/>
                    <a:pt x="38144" y="27400"/>
                    <a:pt x="37872" y="27463"/>
                  </a:cubicBezTo>
                  <a:cubicBezTo>
                    <a:pt x="37789" y="27170"/>
                    <a:pt x="37705" y="26856"/>
                    <a:pt x="37558" y="26563"/>
                  </a:cubicBezTo>
                  <a:cubicBezTo>
                    <a:pt x="37747" y="26501"/>
                    <a:pt x="37956" y="26438"/>
                    <a:pt x="38144" y="26354"/>
                  </a:cubicBezTo>
                  <a:close/>
                  <a:moveTo>
                    <a:pt x="41534" y="25643"/>
                  </a:moveTo>
                  <a:cubicBezTo>
                    <a:pt x="41722" y="25936"/>
                    <a:pt x="41994" y="26208"/>
                    <a:pt x="42162" y="26417"/>
                  </a:cubicBezTo>
                  <a:cubicBezTo>
                    <a:pt x="42266" y="26542"/>
                    <a:pt x="42371" y="26647"/>
                    <a:pt x="42475" y="26773"/>
                  </a:cubicBezTo>
                  <a:cubicBezTo>
                    <a:pt x="42350" y="26877"/>
                    <a:pt x="42245" y="26982"/>
                    <a:pt x="42120" y="27066"/>
                  </a:cubicBezTo>
                  <a:cubicBezTo>
                    <a:pt x="41911" y="26856"/>
                    <a:pt x="41680" y="26647"/>
                    <a:pt x="41429" y="26438"/>
                  </a:cubicBezTo>
                  <a:cubicBezTo>
                    <a:pt x="41387" y="26438"/>
                    <a:pt x="41304" y="26501"/>
                    <a:pt x="41367" y="26542"/>
                  </a:cubicBezTo>
                  <a:cubicBezTo>
                    <a:pt x="41576" y="26773"/>
                    <a:pt x="41743" y="26982"/>
                    <a:pt x="41952" y="27191"/>
                  </a:cubicBezTo>
                  <a:cubicBezTo>
                    <a:pt x="41848" y="27275"/>
                    <a:pt x="41722" y="27358"/>
                    <a:pt x="41618" y="27442"/>
                  </a:cubicBezTo>
                  <a:cubicBezTo>
                    <a:pt x="41576" y="27358"/>
                    <a:pt x="41492" y="27254"/>
                    <a:pt x="41429" y="27170"/>
                  </a:cubicBezTo>
                  <a:cubicBezTo>
                    <a:pt x="41423" y="27164"/>
                    <a:pt x="41415" y="27161"/>
                    <a:pt x="41408" y="27161"/>
                  </a:cubicBezTo>
                  <a:cubicBezTo>
                    <a:pt x="41389" y="27161"/>
                    <a:pt x="41373" y="27176"/>
                    <a:pt x="41387" y="27191"/>
                  </a:cubicBezTo>
                  <a:cubicBezTo>
                    <a:pt x="41429" y="27296"/>
                    <a:pt x="41471" y="27400"/>
                    <a:pt x="41513" y="27484"/>
                  </a:cubicBezTo>
                  <a:cubicBezTo>
                    <a:pt x="41408" y="27568"/>
                    <a:pt x="41304" y="27610"/>
                    <a:pt x="41199" y="27693"/>
                  </a:cubicBezTo>
                  <a:cubicBezTo>
                    <a:pt x="41157" y="27714"/>
                    <a:pt x="41115" y="27756"/>
                    <a:pt x="41074" y="27777"/>
                  </a:cubicBezTo>
                  <a:cubicBezTo>
                    <a:pt x="40885" y="27317"/>
                    <a:pt x="40655" y="26877"/>
                    <a:pt x="40362" y="26542"/>
                  </a:cubicBezTo>
                  <a:cubicBezTo>
                    <a:pt x="40781" y="26270"/>
                    <a:pt x="41178" y="25957"/>
                    <a:pt x="41534" y="25643"/>
                  </a:cubicBezTo>
                  <a:close/>
                  <a:moveTo>
                    <a:pt x="43396" y="26333"/>
                  </a:moveTo>
                  <a:cubicBezTo>
                    <a:pt x="43710" y="26626"/>
                    <a:pt x="44108" y="27024"/>
                    <a:pt x="44526" y="27170"/>
                  </a:cubicBezTo>
                  <a:lnTo>
                    <a:pt x="43815" y="28028"/>
                  </a:lnTo>
                  <a:cubicBezTo>
                    <a:pt x="43689" y="27861"/>
                    <a:pt x="43501" y="27693"/>
                    <a:pt x="43375" y="27547"/>
                  </a:cubicBezTo>
                  <a:cubicBezTo>
                    <a:pt x="43187" y="27338"/>
                    <a:pt x="42999" y="27128"/>
                    <a:pt x="42789" y="26919"/>
                  </a:cubicBezTo>
                  <a:cubicBezTo>
                    <a:pt x="42999" y="26731"/>
                    <a:pt x="43187" y="26542"/>
                    <a:pt x="43396" y="26333"/>
                  </a:cubicBezTo>
                  <a:close/>
                  <a:moveTo>
                    <a:pt x="40258" y="26626"/>
                  </a:moveTo>
                  <a:cubicBezTo>
                    <a:pt x="40530" y="27024"/>
                    <a:pt x="40739" y="27442"/>
                    <a:pt x="40906" y="27882"/>
                  </a:cubicBezTo>
                  <a:cubicBezTo>
                    <a:pt x="40697" y="27986"/>
                    <a:pt x="40488" y="28091"/>
                    <a:pt x="40258" y="28195"/>
                  </a:cubicBezTo>
                  <a:cubicBezTo>
                    <a:pt x="40132" y="27756"/>
                    <a:pt x="39965" y="27338"/>
                    <a:pt x="39818" y="26877"/>
                  </a:cubicBezTo>
                  <a:cubicBezTo>
                    <a:pt x="39965" y="26814"/>
                    <a:pt x="40111" y="26710"/>
                    <a:pt x="40258" y="26626"/>
                  </a:cubicBezTo>
                  <a:close/>
                  <a:moveTo>
                    <a:pt x="39651" y="26982"/>
                  </a:moveTo>
                  <a:cubicBezTo>
                    <a:pt x="39734" y="27170"/>
                    <a:pt x="39818" y="27379"/>
                    <a:pt x="39860" y="27568"/>
                  </a:cubicBezTo>
                  <a:cubicBezTo>
                    <a:pt x="39944" y="27798"/>
                    <a:pt x="40006" y="28028"/>
                    <a:pt x="40048" y="28279"/>
                  </a:cubicBezTo>
                  <a:cubicBezTo>
                    <a:pt x="39755" y="28384"/>
                    <a:pt x="39483" y="28446"/>
                    <a:pt x="39190" y="28530"/>
                  </a:cubicBezTo>
                  <a:cubicBezTo>
                    <a:pt x="39128" y="28342"/>
                    <a:pt x="39086" y="28133"/>
                    <a:pt x="39023" y="27965"/>
                  </a:cubicBezTo>
                  <a:cubicBezTo>
                    <a:pt x="38981" y="27756"/>
                    <a:pt x="38898" y="27568"/>
                    <a:pt x="38856" y="27379"/>
                  </a:cubicBezTo>
                  <a:cubicBezTo>
                    <a:pt x="39128" y="27275"/>
                    <a:pt x="39400" y="27128"/>
                    <a:pt x="39651" y="26982"/>
                  </a:cubicBezTo>
                  <a:close/>
                  <a:moveTo>
                    <a:pt x="42643" y="27024"/>
                  </a:moveTo>
                  <a:cubicBezTo>
                    <a:pt x="42789" y="27191"/>
                    <a:pt x="42957" y="27358"/>
                    <a:pt x="43082" y="27547"/>
                  </a:cubicBezTo>
                  <a:cubicBezTo>
                    <a:pt x="43271" y="27756"/>
                    <a:pt x="43417" y="28007"/>
                    <a:pt x="43626" y="28195"/>
                  </a:cubicBezTo>
                  <a:cubicBezTo>
                    <a:pt x="43522" y="28342"/>
                    <a:pt x="43417" y="28488"/>
                    <a:pt x="43292" y="28614"/>
                  </a:cubicBezTo>
                  <a:cubicBezTo>
                    <a:pt x="43145" y="28237"/>
                    <a:pt x="42831" y="27923"/>
                    <a:pt x="42580" y="27610"/>
                  </a:cubicBezTo>
                  <a:cubicBezTo>
                    <a:pt x="42517" y="27505"/>
                    <a:pt x="42413" y="27400"/>
                    <a:pt x="42308" y="27296"/>
                  </a:cubicBezTo>
                  <a:cubicBezTo>
                    <a:pt x="42434" y="27233"/>
                    <a:pt x="42538" y="27128"/>
                    <a:pt x="42643" y="27024"/>
                  </a:cubicBezTo>
                  <a:close/>
                  <a:moveTo>
                    <a:pt x="38667" y="27442"/>
                  </a:moveTo>
                  <a:cubicBezTo>
                    <a:pt x="38688" y="27505"/>
                    <a:pt x="38709" y="27589"/>
                    <a:pt x="38751" y="27630"/>
                  </a:cubicBezTo>
                  <a:cubicBezTo>
                    <a:pt x="38856" y="27923"/>
                    <a:pt x="38918" y="28237"/>
                    <a:pt x="39002" y="28551"/>
                  </a:cubicBezTo>
                  <a:cubicBezTo>
                    <a:pt x="38667" y="28635"/>
                    <a:pt x="38354" y="28677"/>
                    <a:pt x="38019" y="28718"/>
                  </a:cubicBezTo>
                  <a:cubicBezTo>
                    <a:pt x="38019" y="28446"/>
                    <a:pt x="38019" y="28174"/>
                    <a:pt x="37956" y="27882"/>
                  </a:cubicBezTo>
                  <a:cubicBezTo>
                    <a:pt x="37956" y="27798"/>
                    <a:pt x="37935" y="27693"/>
                    <a:pt x="37914" y="27610"/>
                  </a:cubicBezTo>
                  <a:cubicBezTo>
                    <a:pt x="38165" y="27589"/>
                    <a:pt x="38437" y="27547"/>
                    <a:pt x="38667" y="27442"/>
                  </a:cubicBezTo>
                  <a:close/>
                  <a:moveTo>
                    <a:pt x="37433" y="26605"/>
                  </a:moveTo>
                  <a:cubicBezTo>
                    <a:pt x="37538" y="26877"/>
                    <a:pt x="37621" y="27170"/>
                    <a:pt x="37705" y="27484"/>
                  </a:cubicBezTo>
                  <a:cubicBezTo>
                    <a:pt x="37621" y="27484"/>
                    <a:pt x="37538" y="27505"/>
                    <a:pt x="37454" y="27505"/>
                  </a:cubicBezTo>
                  <a:cubicBezTo>
                    <a:pt x="37412" y="27505"/>
                    <a:pt x="37370" y="27610"/>
                    <a:pt x="37454" y="27610"/>
                  </a:cubicBezTo>
                  <a:cubicBezTo>
                    <a:pt x="37538" y="27610"/>
                    <a:pt x="37642" y="27651"/>
                    <a:pt x="37726" y="27651"/>
                  </a:cubicBezTo>
                  <a:cubicBezTo>
                    <a:pt x="37726" y="27693"/>
                    <a:pt x="37747" y="27756"/>
                    <a:pt x="37747" y="27798"/>
                  </a:cubicBezTo>
                  <a:cubicBezTo>
                    <a:pt x="37789" y="28112"/>
                    <a:pt x="37830" y="28426"/>
                    <a:pt x="37851" y="28760"/>
                  </a:cubicBezTo>
                  <a:cubicBezTo>
                    <a:pt x="37600" y="28802"/>
                    <a:pt x="37349" y="28802"/>
                    <a:pt x="37098" y="28802"/>
                  </a:cubicBezTo>
                  <a:lnTo>
                    <a:pt x="36889" y="28802"/>
                  </a:lnTo>
                  <a:cubicBezTo>
                    <a:pt x="36847" y="28698"/>
                    <a:pt x="36847" y="28593"/>
                    <a:pt x="36826" y="28509"/>
                  </a:cubicBezTo>
                  <a:cubicBezTo>
                    <a:pt x="36721" y="27923"/>
                    <a:pt x="36617" y="27400"/>
                    <a:pt x="36491" y="26856"/>
                  </a:cubicBezTo>
                  <a:cubicBezTo>
                    <a:pt x="36805" y="26773"/>
                    <a:pt x="37119" y="26710"/>
                    <a:pt x="37433" y="26605"/>
                  </a:cubicBezTo>
                  <a:close/>
                  <a:moveTo>
                    <a:pt x="42120" y="27442"/>
                  </a:moveTo>
                  <a:cubicBezTo>
                    <a:pt x="42162" y="27484"/>
                    <a:pt x="42224" y="27568"/>
                    <a:pt x="42266" y="27610"/>
                  </a:cubicBezTo>
                  <a:cubicBezTo>
                    <a:pt x="42580" y="27986"/>
                    <a:pt x="42831" y="28405"/>
                    <a:pt x="43103" y="28760"/>
                  </a:cubicBezTo>
                  <a:cubicBezTo>
                    <a:pt x="42957" y="28949"/>
                    <a:pt x="42768" y="29137"/>
                    <a:pt x="42559" y="29325"/>
                  </a:cubicBezTo>
                  <a:lnTo>
                    <a:pt x="41534" y="29639"/>
                  </a:lnTo>
                  <a:cubicBezTo>
                    <a:pt x="41492" y="29137"/>
                    <a:pt x="41367" y="28614"/>
                    <a:pt x="41178" y="28091"/>
                  </a:cubicBezTo>
                  <a:cubicBezTo>
                    <a:pt x="41325" y="28007"/>
                    <a:pt x="41492" y="27902"/>
                    <a:pt x="41639" y="27798"/>
                  </a:cubicBezTo>
                  <a:lnTo>
                    <a:pt x="41722" y="27965"/>
                  </a:lnTo>
                  <a:cubicBezTo>
                    <a:pt x="41827" y="28174"/>
                    <a:pt x="42057" y="28446"/>
                    <a:pt x="42099" y="28698"/>
                  </a:cubicBezTo>
                  <a:cubicBezTo>
                    <a:pt x="42120" y="28823"/>
                    <a:pt x="42162" y="28949"/>
                    <a:pt x="42203" y="29053"/>
                  </a:cubicBezTo>
                  <a:cubicBezTo>
                    <a:pt x="42224" y="29116"/>
                    <a:pt x="42224" y="29158"/>
                    <a:pt x="42245" y="29179"/>
                  </a:cubicBezTo>
                  <a:cubicBezTo>
                    <a:pt x="42245" y="29179"/>
                    <a:pt x="42245" y="29221"/>
                    <a:pt x="42266" y="29221"/>
                  </a:cubicBezTo>
                  <a:lnTo>
                    <a:pt x="42266" y="29242"/>
                  </a:lnTo>
                  <a:cubicBezTo>
                    <a:pt x="42298" y="29257"/>
                    <a:pt x="42318" y="29297"/>
                    <a:pt x="42344" y="29297"/>
                  </a:cubicBezTo>
                  <a:cubicBezTo>
                    <a:pt x="42352" y="29297"/>
                    <a:pt x="42361" y="29293"/>
                    <a:pt x="42371" y="29283"/>
                  </a:cubicBezTo>
                  <a:cubicBezTo>
                    <a:pt x="42413" y="29262"/>
                    <a:pt x="42434" y="29242"/>
                    <a:pt x="42434" y="29221"/>
                  </a:cubicBezTo>
                  <a:cubicBezTo>
                    <a:pt x="42413" y="29011"/>
                    <a:pt x="42266" y="28823"/>
                    <a:pt x="42245" y="28614"/>
                  </a:cubicBezTo>
                  <a:cubicBezTo>
                    <a:pt x="42224" y="28426"/>
                    <a:pt x="41994" y="28174"/>
                    <a:pt x="41890" y="27986"/>
                  </a:cubicBezTo>
                  <a:cubicBezTo>
                    <a:pt x="41827" y="27882"/>
                    <a:pt x="41785" y="27798"/>
                    <a:pt x="41722" y="27693"/>
                  </a:cubicBezTo>
                  <a:cubicBezTo>
                    <a:pt x="41743" y="27672"/>
                    <a:pt x="41785" y="27651"/>
                    <a:pt x="41827" y="27651"/>
                  </a:cubicBezTo>
                  <a:cubicBezTo>
                    <a:pt x="41931" y="27568"/>
                    <a:pt x="42036" y="27505"/>
                    <a:pt x="42120" y="27442"/>
                  </a:cubicBezTo>
                  <a:close/>
                  <a:moveTo>
                    <a:pt x="40969" y="28174"/>
                  </a:moveTo>
                  <a:cubicBezTo>
                    <a:pt x="41115" y="28656"/>
                    <a:pt x="41199" y="29158"/>
                    <a:pt x="41387" y="29660"/>
                  </a:cubicBezTo>
                  <a:cubicBezTo>
                    <a:pt x="41074" y="29744"/>
                    <a:pt x="40739" y="29848"/>
                    <a:pt x="40425" y="29911"/>
                  </a:cubicBezTo>
                  <a:cubicBezTo>
                    <a:pt x="40446" y="29451"/>
                    <a:pt x="40425" y="28949"/>
                    <a:pt x="40320" y="28488"/>
                  </a:cubicBezTo>
                  <a:cubicBezTo>
                    <a:pt x="40551" y="28384"/>
                    <a:pt x="40760" y="28279"/>
                    <a:pt x="40969" y="28174"/>
                  </a:cubicBezTo>
                  <a:close/>
                  <a:moveTo>
                    <a:pt x="40069" y="28551"/>
                  </a:moveTo>
                  <a:cubicBezTo>
                    <a:pt x="40153" y="29032"/>
                    <a:pt x="40216" y="29472"/>
                    <a:pt x="40258" y="29953"/>
                  </a:cubicBezTo>
                  <a:lnTo>
                    <a:pt x="39462" y="30099"/>
                  </a:lnTo>
                  <a:cubicBezTo>
                    <a:pt x="39421" y="29681"/>
                    <a:pt x="39337" y="29242"/>
                    <a:pt x="39232" y="28823"/>
                  </a:cubicBezTo>
                  <a:cubicBezTo>
                    <a:pt x="39525" y="28739"/>
                    <a:pt x="39818" y="28656"/>
                    <a:pt x="40069" y="28551"/>
                  </a:cubicBezTo>
                  <a:close/>
                  <a:moveTo>
                    <a:pt x="39107" y="28844"/>
                  </a:moveTo>
                  <a:cubicBezTo>
                    <a:pt x="39190" y="29262"/>
                    <a:pt x="39274" y="29702"/>
                    <a:pt x="39316" y="30120"/>
                  </a:cubicBezTo>
                  <a:lnTo>
                    <a:pt x="38772" y="30204"/>
                  </a:lnTo>
                  <a:cubicBezTo>
                    <a:pt x="38584" y="30225"/>
                    <a:pt x="38395" y="30225"/>
                    <a:pt x="38186" y="30267"/>
                  </a:cubicBezTo>
                  <a:cubicBezTo>
                    <a:pt x="38165" y="30162"/>
                    <a:pt x="38165" y="30016"/>
                    <a:pt x="38165" y="29911"/>
                  </a:cubicBezTo>
                  <a:cubicBezTo>
                    <a:pt x="38144" y="29597"/>
                    <a:pt x="38123" y="29325"/>
                    <a:pt x="38082" y="29011"/>
                  </a:cubicBezTo>
                  <a:cubicBezTo>
                    <a:pt x="38165" y="29011"/>
                    <a:pt x="38270" y="28970"/>
                    <a:pt x="38374" y="28970"/>
                  </a:cubicBezTo>
                  <a:cubicBezTo>
                    <a:pt x="38605" y="28949"/>
                    <a:pt x="38877" y="28907"/>
                    <a:pt x="39107" y="28844"/>
                  </a:cubicBezTo>
                  <a:close/>
                  <a:moveTo>
                    <a:pt x="37872" y="29011"/>
                  </a:moveTo>
                  <a:cubicBezTo>
                    <a:pt x="37914" y="29325"/>
                    <a:pt x="37935" y="29597"/>
                    <a:pt x="37956" y="29911"/>
                  </a:cubicBezTo>
                  <a:cubicBezTo>
                    <a:pt x="37956" y="29995"/>
                    <a:pt x="37977" y="30120"/>
                    <a:pt x="37977" y="30246"/>
                  </a:cubicBezTo>
                  <a:cubicBezTo>
                    <a:pt x="37705" y="30288"/>
                    <a:pt x="37412" y="30288"/>
                    <a:pt x="37119" y="30309"/>
                  </a:cubicBezTo>
                  <a:cubicBezTo>
                    <a:pt x="37098" y="29869"/>
                    <a:pt x="37014" y="29451"/>
                    <a:pt x="36931" y="29032"/>
                  </a:cubicBezTo>
                  <a:cubicBezTo>
                    <a:pt x="37245" y="29032"/>
                    <a:pt x="37558" y="29032"/>
                    <a:pt x="37872" y="29011"/>
                  </a:cubicBezTo>
                  <a:close/>
                  <a:moveTo>
                    <a:pt x="35989" y="28949"/>
                  </a:moveTo>
                  <a:lnTo>
                    <a:pt x="35989" y="28949"/>
                  </a:lnTo>
                  <a:cubicBezTo>
                    <a:pt x="36157" y="28970"/>
                    <a:pt x="36303" y="29011"/>
                    <a:pt x="36429" y="29032"/>
                  </a:cubicBezTo>
                  <a:cubicBezTo>
                    <a:pt x="36554" y="29032"/>
                    <a:pt x="36659" y="29032"/>
                    <a:pt x="36784" y="29053"/>
                  </a:cubicBezTo>
                  <a:cubicBezTo>
                    <a:pt x="36826" y="29451"/>
                    <a:pt x="36868" y="29890"/>
                    <a:pt x="36910" y="30309"/>
                  </a:cubicBezTo>
                  <a:cubicBezTo>
                    <a:pt x="36659" y="30309"/>
                    <a:pt x="36387" y="30330"/>
                    <a:pt x="36136" y="30330"/>
                  </a:cubicBezTo>
                  <a:cubicBezTo>
                    <a:pt x="36094" y="29953"/>
                    <a:pt x="36052" y="29555"/>
                    <a:pt x="36031" y="29221"/>
                  </a:cubicBezTo>
                  <a:cubicBezTo>
                    <a:pt x="36031" y="29137"/>
                    <a:pt x="35989" y="29032"/>
                    <a:pt x="35989" y="28949"/>
                  </a:cubicBezTo>
                  <a:close/>
                  <a:moveTo>
                    <a:pt x="41743" y="29890"/>
                  </a:moveTo>
                  <a:lnTo>
                    <a:pt x="41743" y="29890"/>
                  </a:lnTo>
                  <a:cubicBezTo>
                    <a:pt x="41095" y="30371"/>
                    <a:pt x="40362" y="30727"/>
                    <a:pt x="39546" y="31020"/>
                  </a:cubicBezTo>
                  <a:cubicBezTo>
                    <a:pt x="39546" y="30811"/>
                    <a:pt x="39546" y="30602"/>
                    <a:pt x="39525" y="30371"/>
                  </a:cubicBezTo>
                  <a:cubicBezTo>
                    <a:pt x="40279" y="30288"/>
                    <a:pt x="41053" y="30120"/>
                    <a:pt x="41743" y="29890"/>
                  </a:cubicBezTo>
                  <a:close/>
                  <a:moveTo>
                    <a:pt x="36910" y="30518"/>
                  </a:moveTo>
                  <a:cubicBezTo>
                    <a:pt x="36931" y="30832"/>
                    <a:pt x="36931" y="31125"/>
                    <a:pt x="36931" y="31439"/>
                  </a:cubicBezTo>
                  <a:cubicBezTo>
                    <a:pt x="36659" y="31376"/>
                    <a:pt x="36387" y="31334"/>
                    <a:pt x="36094" y="31313"/>
                  </a:cubicBezTo>
                  <a:cubicBezTo>
                    <a:pt x="36136" y="31041"/>
                    <a:pt x="36157" y="30790"/>
                    <a:pt x="36136" y="30518"/>
                  </a:cubicBezTo>
                  <a:close/>
                  <a:moveTo>
                    <a:pt x="39316" y="30434"/>
                  </a:moveTo>
                  <a:cubicBezTo>
                    <a:pt x="39337" y="30664"/>
                    <a:pt x="39337" y="30915"/>
                    <a:pt x="39358" y="31125"/>
                  </a:cubicBezTo>
                  <a:cubicBezTo>
                    <a:pt x="39128" y="31208"/>
                    <a:pt x="38877" y="31271"/>
                    <a:pt x="38646" y="31376"/>
                  </a:cubicBezTo>
                  <a:cubicBezTo>
                    <a:pt x="38343" y="31452"/>
                    <a:pt x="38051" y="31505"/>
                    <a:pt x="37722" y="31505"/>
                  </a:cubicBezTo>
                  <a:cubicBezTo>
                    <a:pt x="37597" y="31505"/>
                    <a:pt x="37467" y="31498"/>
                    <a:pt x="37328" y="31480"/>
                  </a:cubicBezTo>
                  <a:cubicBezTo>
                    <a:pt x="37286" y="31480"/>
                    <a:pt x="37203" y="31459"/>
                    <a:pt x="37140" y="31459"/>
                  </a:cubicBezTo>
                  <a:cubicBezTo>
                    <a:pt x="37182" y="31146"/>
                    <a:pt x="37182" y="30832"/>
                    <a:pt x="37140" y="30518"/>
                  </a:cubicBezTo>
                  <a:cubicBezTo>
                    <a:pt x="37433" y="30518"/>
                    <a:pt x="37726" y="30518"/>
                    <a:pt x="38019" y="30497"/>
                  </a:cubicBezTo>
                  <a:cubicBezTo>
                    <a:pt x="38061" y="30832"/>
                    <a:pt x="38144" y="31167"/>
                    <a:pt x="38333" y="31250"/>
                  </a:cubicBezTo>
                  <a:cubicBezTo>
                    <a:pt x="38354" y="31250"/>
                    <a:pt x="38374" y="31250"/>
                    <a:pt x="38374" y="31229"/>
                  </a:cubicBezTo>
                  <a:cubicBezTo>
                    <a:pt x="38395" y="31083"/>
                    <a:pt x="38333" y="30957"/>
                    <a:pt x="38291" y="30853"/>
                  </a:cubicBezTo>
                  <a:cubicBezTo>
                    <a:pt x="38270" y="30748"/>
                    <a:pt x="38249" y="30623"/>
                    <a:pt x="38228" y="30518"/>
                  </a:cubicBezTo>
                  <a:cubicBezTo>
                    <a:pt x="38395" y="30518"/>
                    <a:pt x="38584" y="30497"/>
                    <a:pt x="38772" y="30497"/>
                  </a:cubicBezTo>
                  <a:cubicBezTo>
                    <a:pt x="38939" y="30455"/>
                    <a:pt x="39128" y="30455"/>
                    <a:pt x="39316" y="30434"/>
                  </a:cubicBezTo>
                  <a:close/>
                  <a:moveTo>
                    <a:pt x="21447" y="32736"/>
                  </a:moveTo>
                  <a:lnTo>
                    <a:pt x="21447" y="32736"/>
                  </a:lnTo>
                  <a:cubicBezTo>
                    <a:pt x="21426" y="33008"/>
                    <a:pt x="21364" y="33280"/>
                    <a:pt x="21343" y="33552"/>
                  </a:cubicBezTo>
                  <a:cubicBezTo>
                    <a:pt x="20882" y="33677"/>
                    <a:pt x="20464" y="33740"/>
                    <a:pt x="20045" y="33740"/>
                  </a:cubicBezTo>
                  <a:cubicBezTo>
                    <a:pt x="20129" y="33468"/>
                    <a:pt x="20171" y="33196"/>
                    <a:pt x="20213" y="32924"/>
                  </a:cubicBezTo>
                  <a:cubicBezTo>
                    <a:pt x="20277" y="32927"/>
                    <a:pt x="20342" y="32929"/>
                    <a:pt x="20407" y="32929"/>
                  </a:cubicBezTo>
                  <a:cubicBezTo>
                    <a:pt x="20760" y="32929"/>
                    <a:pt x="21111" y="32877"/>
                    <a:pt x="21447" y="32736"/>
                  </a:cubicBezTo>
                  <a:close/>
                  <a:moveTo>
                    <a:pt x="21280" y="33845"/>
                  </a:moveTo>
                  <a:cubicBezTo>
                    <a:pt x="21217" y="34138"/>
                    <a:pt x="21196" y="34452"/>
                    <a:pt x="21133" y="34724"/>
                  </a:cubicBezTo>
                  <a:cubicBezTo>
                    <a:pt x="20673" y="34828"/>
                    <a:pt x="20192" y="34870"/>
                    <a:pt x="19711" y="34870"/>
                  </a:cubicBezTo>
                  <a:cubicBezTo>
                    <a:pt x="19732" y="34765"/>
                    <a:pt x="19773" y="34619"/>
                    <a:pt x="19815" y="34514"/>
                  </a:cubicBezTo>
                  <a:cubicBezTo>
                    <a:pt x="19857" y="34368"/>
                    <a:pt x="19920" y="34180"/>
                    <a:pt x="19941" y="34033"/>
                  </a:cubicBezTo>
                  <a:cubicBezTo>
                    <a:pt x="20422" y="34033"/>
                    <a:pt x="20903" y="33991"/>
                    <a:pt x="21280" y="33845"/>
                  </a:cubicBezTo>
                  <a:close/>
                  <a:moveTo>
                    <a:pt x="17263" y="34577"/>
                  </a:moveTo>
                  <a:cubicBezTo>
                    <a:pt x="17514" y="34661"/>
                    <a:pt x="17765" y="34724"/>
                    <a:pt x="18037" y="34807"/>
                  </a:cubicBezTo>
                  <a:lnTo>
                    <a:pt x="17953" y="35037"/>
                  </a:lnTo>
                  <a:cubicBezTo>
                    <a:pt x="17869" y="35247"/>
                    <a:pt x="17765" y="35456"/>
                    <a:pt x="17660" y="35665"/>
                  </a:cubicBezTo>
                  <a:cubicBezTo>
                    <a:pt x="17346" y="35623"/>
                    <a:pt x="17053" y="35540"/>
                    <a:pt x="16781" y="35435"/>
                  </a:cubicBezTo>
                  <a:cubicBezTo>
                    <a:pt x="17011" y="35184"/>
                    <a:pt x="17158" y="34891"/>
                    <a:pt x="17263" y="34577"/>
                  </a:cubicBezTo>
                  <a:close/>
                  <a:moveTo>
                    <a:pt x="18267" y="34828"/>
                  </a:moveTo>
                  <a:cubicBezTo>
                    <a:pt x="18664" y="34933"/>
                    <a:pt x="19083" y="35016"/>
                    <a:pt x="19501" y="35079"/>
                  </a:cubicBezTo>
                  <a:cubicBezTo>
                    <a:pt x="19355" y="35330"/>
                    <a:pt x="19250" y="35602"/>
                    <a:pt x="19146" y="35853"/>
                  </a:cubicBezTo>
                  <a:cubicBezTo>
                    <a:pt x="19020" y="35853"/>
                    <a:pt x="18895" y="35853"/>
                    <a:pt x="18790" y="35833"/>
                  </a:cubicBezTo>
                  <a:cubicBezTo>
                    <a:pt x="18476" y="35812"/>
                    <a:pt x="18162" y="35749"/>
                    <a:pt x="17869" y="35707"/>
                  </a:cubicBezTo>
                  <a:cubicBezTo>
                    <a:pt x="18037" y="35435"/>
                    <a:pt x="18162" y="35121"/>
                    <a:pt x="18267" y="34828"/>
                  </a:cubicBezTo>
                  <a:close/>
                  <a:moveTo>
                    <a:pt x="21092" y="35016"/>
                  </a:moveTo>
                  <a:cubicBezTo>
                    <a:pt x="21092" y="35037"/>
                    <a:pt x="21092" y="35079"/>
                    <a:pt x="21071" y="35121"/>
                  </a:cubicBezTo>
                  <a:cubicBezTo>
                    <a:pt x="21008" y="35330"/>
                    <a:pt x="20945" y="35540"/>
                    <a:pt x="20882" y="35728"/>
                  </a:cubicBezTo>
                  <a:cubicBezTo>
                    <a:pt x="20359" y="35770"/>
                    <a:pt x="19857" y="35833"/>
                    <a:pt x="19355" y="35853"/>
                  </a:cubicBezTo>
                  <a:cubicBezTo>
                    <a:pt x="19460" y="35623"/>
                    <a:pt x="19543" y="35351"/>
                    <a:pt x="19648" y="35100"/>
                  </a:cubicBezTo>
                  <a:cubicBezTo>
                    <a:pt x="19800" y="35113"/>
                    <a:pt x="19953" y="35120"/>
                    <a:pt x="20105" y="35120"/>
                  </a:cubicBezTo>
                  <a:cubicBezTo>
                    <a:pt x="20434" y="35120"/>
                    <a:pt x="20763" y="35088"/>
                    <a:pt x="21092" y="35016"/>
                  </a:cubicBezTo>
                  <a:close/>
                  <a:moveTo>
                    <a:pt x="16677" y="35561"/>
                  </a:moveTo>
                  <a:cubicBezTo>
                    <a:pt x="16928" y="35707"/>
                    <a:pt x="17242" y="35812"/>
                    <a:pt x="17555" y="35874"/>
                  </a:cubicBezTo>
                  <a:cubicBezTo>
                    <a:pt x="17409" y="36125"/>
                    <a:pt x="17242" y="36356"/>
                    <a:pt x="17053" y="36565"/>
                  </a:cubicBezTo>
                  <a:cubicBezTo>
                    <a:pt x="16677" y="36481"/>
                    <a:pt x="16279" y="36377"/>
                    <a:pt x="15882" y="36251"/>
                  </a:cubicBezTo>
                  <a:cubicBezTo>
                    <a:pt x="16175" y="36042"/>
                    <a:pt x="16426" y="35812"/>
                    <a:pt x="16677" y="35561"/>
                  </a:cubicBezTo>
                  <a:close/>
                  <a:moveTo>
                    <a:pt x="22012" y="34682"/>
                  </a:moveTo>
                  <a:lnTo>
                    <a:pt x="22012" y="34682"/>
                  </a:lnTo>
                  <a:cubicBezTo>
                    <a:pt x="21845" y="35184"/>
                    <a:pt x="21656" y="35644"/>
                    <a:pt x="21447" y="36125"/>
                  </a:cubicBezTo>
                  <a:cubicBezTo>
                    <a:pt x="21384" y="36272"/>
                    <a:pt x="21301" y="36460"/>
                    <a:pt x="21217" y="36607"/>
                  </a:cubicBezTo>
                  <a:lnTo>
                    <a:pt x="20589" y="36690"/>
                  </a:lnTo>
                  <a:cubicBezTo>
                    <a:pt x="20715" y="36481"/>
                    <a:pt x="20820" y="36272"/>
                    <a:pt x="20924" y="36042"/>
                  </a:cubicBezTo>
                  <a:cubicBezTo>
                    <a:pt x="21175" y="35979"/>
                    <a:pt x="21384" y="35916"/>
                    <a:pt x="21552" y="35812"/>
                  </a:cubicBezTo>
                  <a:cubicBezTo>
                    <a:pt x="21636" y="35770"/>
                    <a:pt x="21594" y="35665"/>
                    <a:pt x="21510" y="35665"/>
                  </a:cubicBezTo>
                  <a:cubicBezTo>
                    <a:pt x="21343" y="35665"/>
                    <a:pt x="21217" y="35707"/>
                    <a:pt x="21071" y="35707"/>
                  </a:cubicBezTo>
                  <a:cubicBezTo>
                    <a:pt x="21092" y="35665"/>
                    <a:pt x="21092" y="35623"/>
                    <a:pt x="21112" y="35602"/>
                  </a:cubicBezTo>
                  <a:cubicBezTo>
                    <a:pt x="21196" y="35393"/>
                    <a:pt x="21238" y="35184"/>
                    <a:pt x="21301" y="34975"/>
                  </a:cubicBezTo>
                  <a:cubicBezTo>
                    <a:pt x="21531" y="34891"/>
                    <a:pt x="21761" y="34807"/>
                    <a:pt x="22012" y="34682"/>
                  </a:cubicBezTo>
                  <a:close/>
                  <a:moveTo>
                    <a:pt x="17723" y="35937"/>
                  </a:moveTo>
                  <a:cubicBezTo>
                    <a:pt x="18058" y="36000"/>
                    <a:pt x="18392" y="36042"/>
                    <a:pt x="18727" y="36084"/>
                  </a:cubicBezTo>
                  <a:cubicBezTo>
                    <a:pt x="18832" y="36084"/>
                    <a:pt x="18936" y="36125"/>
                    <a:pt x="19041" y="36125"/>
                  </a:cubicBezTo>
                  <a:cubicBezTo>
                    <a:pt x="18936" y="36335"/>
                    <a:pt x="18811" y="36544"/>
                    <a:pt x="18706" y="36774"/>
                  </a:cubicBezTo>
                  <a:cubicBezTo>
                    <a:pt x="18518" y="36774"/>
                    <a:pt x="18330" y="36753"/>
                    <a:pt x="18162" y="36753"/>
                  </a:cubicBezTo>
                  <a:cubicBezTo>
                    <a:pt x="17848" y="36711"/>
                    <a:pt x="17535" y="36669"/>
                    <a:pt x="17242" y="36607"/>
                  </a:cubicBezTo>
                  <a:cubicBezTo>
                    <a:pt x="17430" y="36397"/>
                    <a:pt x="17576" y="36167"/>
                    <a:pt x="17723" y="35937"/>
                  </a:cubicBezTo>
                  <a:close/>
                  <a:moveTo>
                    <a:pt x="20715" y="36084"/>
                  </a:moveTo>
                  <a:lnTo>
                    <a:pt x="20715" y="36084"/>
                  </a:lnTo>
                  <a:cubicBezTo>
                    <a:pt x="20610" y="36293"/>
                    <a:pt x="20506" y="36502"/>
                    <a:pt x="20380" y="36711"/>
                  </a:cubicBezTo>
                  <a:cubicBezTo>
                    <a:pt x="19878" y="36774"/>
                    <a:pt x="19418" y="36795"/>
                    <a:pt x="18915" y="36795"/>
                  </a:cubicBezTo>
                  <a:cubicBezTo>
                    <a:pt x="19020" y="36565"/>
                    <a:pt x="19125" y="36335"/>
                    <a:pt x="19229" y="36125"/>
                  </a:cubicBezTo>
                  <a:cubicBezTo>
                    <a:pt x="19445" y="36135"/>
                    <a:pt x="19668" y="36144"/>
                    <a:pt x="19893" y="36144"/>
                  </a:cubicBezTo>
                  <a:cubicBezTo>
                    <a:pt x="20170" y="36144"/>
                    <a:pt x="20449" y="36130"/>
                    <a:pt x="20715" y="36084"/>
                  </a:cubicBezTo>
                  <a:close/>
                  <a:moveTo>
                    <a:pt x="15672" y="36377"/>
                  </a:moveTo>
                  <a:cubicBezTo>
                    <a:pt x="16070" y="36565"/>
                    <a:pt x="16467" y="36690"/>
                    <a:pt x="16844" y="36774"/>
                  </a:cubicBezTo>
                  <a:cubicBezTo>
                    <a:pt x="16635" y="37004"/>
                    <a:pt x="16426" y="37213"/>
                    <a:pt x="16216" y="37423"/>
                  </a:cubicBezTo>
                  <a:cubicBezTo>
                    <a:pt x="15798" y="37234"/>
                    <a:pt x="15379" y="37025"/>
                    <a:pt x="15003" y="36816"/>
                  </a:cubicBezTo>
                  <a:cubicBezTo>
                    <a:pt x="15233" y="36690"/>
                    <a:pt x="15463" y="36544"/>
                    <a:pt x="15672" y="36377"/>
                  </a:cubicBezTo>
                  <a:close/>
                  <a:moveTo>
                    <a:pt x="14710" y="36983"/>
                  </a:moveTo>
                  <a:cubicBezTo>
                    <a:pt x="15128" y="37234"/>
                    <a:pt x="15589" y="37423"/>
                    <a:pt x="16049" y="37611"/>
                  </a:cubicBezTo>
                  <a:cubicBezTo>
                    <a:pt x="15923" y="37716"/>
                    <a:pt x="15840" y="37799"/>
                    <a:pt x="15756" y="37904"/>
                  </a:cubicBezTo>
                  <a:cubicBezTo>
                    <a:pt x="15212" y="37737"/>
                    <a:pt x="14647" y="37527"/>
                    <a:pt x="14103" y="37297"/>
                  </a:cubicBezTo>
                  <a:cubicBezTo>
                    <a:pt x="14291" y="37193"/>
                    <a:pt x="14501" y="37088"/>
                    <a:pt x="14710" y="36983"/>
                  </a:cubicBezTo>
                  <a:close/>
                  <a:moveTo>
                    <a:pt x="17053" y="36816"/>
                  </a:moveTo>
                  <a:cubicBezTo>
                    <a:pt x="17430" y="36879"/>
                    <a:pt x="17786" y="36921"/>
                    <a:pt x="18099" y="36983"/>
                  </a:cubicBezTo>
                  <a:cubicBezTo>
                    <a:pt x="18246" y="37004"/>
                    <a:pt x="18392" y="37004"/>
                    <a:pt x="18560" y="37025"/>
                  </a:cubicBezTo>
                  <a:cubicBezTo>
                    <a:pt x="18371" y="37339"/>
                    <a:pt x="18183" y="37632"/>
                    <a:pt x="17974" y="37925"/>
                  </a:cubicBezTo>
                  <a:lnTo>
                    <a:pt x="17200" y="37757"/>
                  </a:lnTo>
                  <a:cubicBezTo>
                    <a:pt x="16907" y="37695"/>
                    <a:pt x="16635" y="37611"/>
                    <a:pt x="16405" y="37506"/>
                  </a:cubicBezTo>
                  <a:cubicBezTo>
                    <a:pt x="16635" y="37297"/>
                    <a:pt x="16844" y="37067"/>
                    <a:pt x="17053" y="36816"/>
                  </a:cubicBezTo>
                  <a:close/>
                  <a:moveTo>
                    <a:pt x="21112" y="36900"/>
                  </a:moveTo>
                  <a:lnTo>
                    <a:pt x="21112" y="36900"/>
                  </a:lnTo>
                  <a:cubicBezTo>
                    <a:pt x="20966" y="37193"/>
                    <a:pt x="20799" y="37444"/>
                    <a:pt x="20652" y="37737"/>
                  </a:cubicBezTo>
                  <a:cubicBezTo>
                    <a:pt x="20359" y="37820"/>
                    <a:pt x="20087" y="37862"/>
                    <a:pt x="19815" y="37946"/>
                  </a:cubicBezTo>
                  <a:lnTo>
                    <a:pt x="20359" y="37088"/>
                  </a:lnTo>
                  <a:cubicBezTo>
                    <a:pt x="20610" y="37067"/>
                    <a:pt x="20882" y="36983"/>
                    <a:pt x="21112" y="36900"/>
                  </a:cubicBezTo>
                  <a:close/>
                  <a:moveTo>
                    <a:pt x="18769" y="37067"/>
                  </a:moveTo>
                  <a:cubicBezTo>
                    <a:pt x="19091" y="37098"/>
                    <a:pt x="19424" y="37117"/>
                    <a:pt x="19759" y="37117"/>
                  </a:cubicBezTo>
                  <a:cubicBezTo>
                    <a:pt x="19882" y="37117"/>
                    <a:pt x="20006" y="37114"/>
                    <a:pt x="20129" y="37109"/>
                  </a:cubicBezTo>
                  <a:lnTo>
                    <a:pt x="20129" y="37109"/>
                  </a:lnTo>
                  <a:cubicBezTo>
                    <a:pt x="19941" y="37402"/>
                    <a:pt x="19732" y="37695"/>
                    <a:pt x="19543" y="37967"/>
                  </a:cubicBezTo>
                  <a:cubicBezTo>
                    <a:pt x="19439" y="38009"/>
                    <a:pt x="19334" y="38009"/>
                    <a:pt x="19208" y="38009"/>
                  </a:cubicBezTo>
                  <a:cubicBezTo>
                    <a:pt x="19120" y="38014"/>
                    <a:pt x="19031" y="38016"/>
                    <a:pt x="18942" y="38016"/>
                  </a:cubicBezTo>
                  <a:cubicBezTo>
                    <a:pt x="18676" y="38016"/>
                    <a:pt x="18413" y="37993"/>
                    <a:pt x="18162" y="37946"/>
                  </a:cubicBezTo>
                  <a:cubicBezTo>
                    <a:pt x="18371" y="37653"/>
                    <a:pt x="18581" y="37381"/>
                    <a:pt x="18769" y="37067"/>
                  </a:cubicBezTo>
                  <a:close/>
                  <a:moveTo>
                    <a:pt x="16195" y="37695"/>
                  </a:moveTo>
                  <a:cubicBezTo>
                    <a:pt x="16467" y="37799"/>
                    <a:pt x="16719" y="37862"/>
                    <a:pt x="16991" y="37946"/>
                  </a:cubicBezTo>
                  <a:cubicBezTo>
                    <a:pt x="17242" y="38029"/>
                    <a:pt x="17535" y="38113"/>
                    <a:pt x="17848" y="38155"/>
                  </a:cubicBezTo>
                  <a:cubicBezTo>
                    <a:pt x="17786" y="38239"/>
                    <a:pt x="17744" y="38322"/>
                    <a:pt x="17660" y="38385"/>
                  </a:cubicBezTo>
                  <a:cubicBezTo>
                    <a:pt x="17053" y="38281"/>
                    <a:pt x="16467" y="38134"/>
                    <a:pt x="15861" y="37946"/>
                  </a:cubicBezTo>
                  <a:cubicBezTo>
                    <a:pt x="15965" y="37862"/>
                    <a:pt x="16091" y="37757"/>
                    <a:pt x="16195" y="37695"/>
                  </a:cubicBezTo>
                  <a:close/>
                  <a:moveTo>
                    <a:pt x="17974" y="38155"/>
                  </a:moveTo>
                  <a:cubicBezTo>
                    <a:pt x="18413" y="38239"/>
                    <a:pt x="18895" y="38281"/>
                    <a:pt x="19355" y="38281"/>
                  </a:cubicBezTo>
                  <a:cubicBezTo>
                    <a:pt x="19313" y="38385"/>
                    <a:pt x="19250" y="38469"/>
                    <a:pt x="19208" y="38553"/>
                  </a:cubicBezTo>
                  <a:cubicBezTo>
                    <a:pt x="18706" y="38532"/>
                    <a:pt x="18246" y="38469"/>
                    <a:pt x="17765" y="38385"/>
                  </a:cubicBezTo>
                  <a:cubicBezTo>
                    <a:pt x="17848" y="38322"/>
                    <a:pt x="17890" y="38239"/>
                    <a:pt x="17974" y="38155"/>
                  </a:cubicBezTo>
                  <a:close/>
                  <a:moveTo>
                    <a:pt x="21114" y="355"/>
                  </a:moveTo>
                  <a:cubicBezTo>
                    <a:pt x="21484" y="355"/>
                    <a:pt x="21853" y="366"/>
                    <a:pt x="22221" y="388"/>
                  </a:cubicBezTo>
                  <a:cubicBezTo>
                    <a:pt x="22908" y="435"/>
                    <a:pt x="23709" y="533"/>
                    <a:pt x="24438" y="778"/>
                  </a:cubicBezTo>
                  <a:lnTo>
                    <a:pt x="24438" y="778"/>
                  </a:lnTo>
                  <a:cubicBezTo>
                    <a:pt x="24412" y="792"/>
                    <a:pt x="24397" y="834"/>
                    <a:pt x="24439" y="848"/>
                  </a:cubicBezTo>
                  <a:cubicBezTo>
                    <a:pt x="24544" y="932"/>
                    <a:pt x="24628" y="1016"/>
                    <a:pt x="24732" y="1120"/>
                  </a:cubicBezTo>
                  <a:cubicBezTo>
                    <a:pt x="24732" y="1120"/>
                    <a:pt x="24690" y="1120"/>
                    <a:pt x="24690" y="1141"/>
                  </a:cubicBezTo>
                  <a:cubicBezTo>
                    <a:pt x="24628" y="1246"/>
                    <a:pt x="24565" y="1350"/>
                    <a:pt x="24481" y="1455"/>
                  </a:cubicBezTo>
                  <a:cubicBezTo>
                    <a:pt x="24418" y="1413"/>
                    <a:pt x="24335" y="1350"/>
                    <a:pt x="24230" y="1267"/>
                  </a:cubicBezTo>
                  <a:cubicBezTo>
                    <a:pt x="24230" y="1120"/>
                    <a:pt x="24230" y="953"/>
                    <a:pt x="24209" y="827"/>
                  </a:cubicBezTo>
                  <a:cubicBezTo>
                    <a:pt x="24230" y="827"/>
                    <a:pt x="24251" y="848"/>
                    <a:pt x="24272" y="848"/>
                  </a:cubicBezTo>
                  <a:cubicBezTo>
                    <a:pt x="24314" y="848"/>
                    <a:pt x="24314" y="827"/>
                    <a:pt x="24272" y="827"/>
                  </a:cubicBezTo>
                  <a:cubicBezTo>
                    <a:pt x="24209" y="806"/>
                    <a:pt x="24209" y="723"/>
                    <a:pt x="24125" y="702"/>
                  </a:cubicBezTo>
                  <a:cubicBezTo>
                    <a:pt x="24119" y="696"/>
                    <a:pt x="24110" y="693"/>
                    <a:pt x="24098" y="693"/>
                  </a:cubicBezTo>
                  <a:cubicBezTo>
                    <a:pt x="24071" y="693"/>
                    <a:pt x="24036" y="708"/>
                    <a:pt x="24021" y="723"/>
                  </a:cubicBezTo>
                  <a:cubicBezTo>
                    <a:pt x="23958" y="848"/>
                    <a:pt x="23958" y="1016"/>
                    <a:pt x="23958" y="1162"/>
                  </a:cubicBezTo>
                  <a:lnTo>
                    <a:pt x="23812" y="1099"/>
                  </a:lnTo>
                  <a:cubicBezTo>
                    <a:pt x="23812" y="1016"/>
                    <a:pt x="23833" y="932"/>
                    <a:pt x="23833" y="848"/>
                  </a:cubicBezTo>
                  <a:cubicBezTo>
                    <a:pt x="23833" y="838"/>
                    <a:pt x="23827" y="833"/>
                    <a:pt x="23822" y="833"/>
                  </a:cubicBezTo>
                  <a:cubicBezTo>
                    <a:pt x="23817" y="833"/>
                    <a:pt x="23812" y="838"/>
                    <a:pt x="23812" y="848"/>
                  </a:cubicBezTo>
                  <a:cubicBezTo>
                    <a:pt x="23791" y="932"/>
                    <a:pt x="23749" y="995"/>
                    <a:pt x="23707" y="1057"/>
                  </a:cubicBezTo>
                  <a:cubicBezTo>
                    <a:pt x="23519" y="995"/>
                    <a:pt x="23330" y="911"/>
                    <a:pt x="23121" y="848"/>
                  </a:cubicBezTo>
                  <a:cubicBezTo>
                    <a:pt x="23121" y="798"/>
                    <a:pt x="23131" y="767"/>
                    <a:pt x="23152" y="767"/>
                  </a:cubicBezTo>
                  <a:cubicBezTo>
                    <a:pt x="23176" y="767"/>
                    <a:pt x="23213" y="803"/>
                    <a:pt x="23268" y="890"/>
                  </a:cubicBezTo>
                  <a:cubicBezTo>
                    <a:pt x="23268" y="890"/>
                    <a:pt x="23289" y="890"/>
                    <a:pt x="23289" y="848"/>
                  </a:cubicBezTo>
                  <a:cubicBezTo>
                    <a:pt x="23289" y="848"/>
                    <a:pt x="23163" y="618"/>
                    <a:pt x="23121" y="576"/>
                  </a:cubicBezTo>
                  <a:cubicBezTo>
                    <a:pt x="23111" y="555"/>
                    <a:pt x="23100" y="545"/>
                    <a:pt x="23090" y="545"/>
                  </a:cubicBezTo>
                  <a:cubicBezTo>
                    <a:pt x="23079" y="545"/>
                    <a:pt x="23069" y="555"/>
                    <a:pt x="23058" y="576"/>
                  </a:cubicBezTo>
                  <a:lnTo>
                    <a:pt x="22975" y="806"/>
                  </a:lnTo>
                  <a:cubicBezTo>
                    <a:pt x="22745" y="723"/>
                    <a:pt x="22473" y="702"/>
                    <a:pt x="22242" y="639"/>
                  </a:cubicBezTo>
                  <a:lnTo>
                    <a:pt x="22242" y="513"/>
                  </a:lnTo>
                  <a:cubicBezTo>
                    <a:pt x="22257" y="499"/>
                    <a:pt x="22241" y="484"/>
                    <a:pt x="22215" y="484"/>
                  </a:cubicBezTo>
                  <a:cubicBezTo>
                    <a:pt x="22204" y="484"/>
                    <a:pt x="22192" y="486"/>
                    <a:pt x="22180" y="493"/>
                  </a:cubicBezTo>
                  <a:cubicBezTo>
                    <a:pt x="22159" y="534"/>
                    <a:pt x="22138" y="576"/>
                    <a:pt x="22117" y="618"/>
                  </a:cubicBezTo>
                  <a:cubicBezTo>
                    <a:pt x="21803" y="576"/>
                    <a:pt x="21489" y="534"/>
                    <a:pt x="21175" y="534"/>
                  </a:cubicBezTo>
                  <a:cubicBezTo>
                    <a:pt x="21175" y="513"/>
                    <a:pt x="21133" y="493"/>
                    <a:pt x="21133" y="472"/>
                  </a:cubicBezTo>
                  <a:cubicBezTo>
                    <a:pt x="21133" y="430"/>
                    <a:pt x="21112" y="430"/>
                    <a:pt x="21092" y="409"/>
                  </a:cubicBezTo>
                  <a:lnTo>
                    <a:pt x="21092" y="388"/>
                  </a:lnTo>
                  <a:cubicBezTo>
                    <a:pt x="21092" y="377"/>
                    <a:pt x="21076" y="372"/>
                    <a:pt x="21060" y="372"/>
                  </a:cubicBezTo>
                  <a:cubicBezTo>
                    <a:pt x="21044" y="372"/>
                    <a:pt x="21029" y="377"/>
                    <a:pt x="21029" y="388"/>
                  </a:cubicBezTo>
                  <a:lnTo>
                    <a:pt x="21029" y="409"/>
                  </a:lnTo>
                  <a:cubicBezTo>
                    <a:pt x="21008" y="409"/>
                    <a:pt x="21008" y="430"/>
                    <a:pt x="21008" y="472"/>
                  </a:cubicBezTo>
                  <a:lnTo>
                    <a:pt x="21008" y="513"/>
                  </a:lnTo>
                  <a:cubicBezTo>
                    <a:pt x="20129" y="513"/>
                    <a:pt x="19250" y="639"/>
                    <a:pt x="18497" y="890"/>
                  </a:cubicBezTo>
                  <a:cubicBezTo>
                    <a:pt x="18476" y="890"/>
                    <a:pt x="18476" y="932"/>
                    <a:pt x="18497" y="932"/>
                  </a:cubicBezTo>
                  <a:cubicBezTo>
                    <a:pt x="19298" y="873"/>
                    <a:pt x="20082" y="742"/>
                    <a:pt x="20898" y="742"/>
                  </a:cubicBezTo>
                  <a:cubicBezTo>
                    <a:pt x="20955" y="742"/>
                    <a:pt x="21013" y="742"/>
                    <a:pt x="21071" y="744"/>
                  </a:cubicBezTo>
                  <a:cubicBezTo>
                    <a:pt x="21092" y="806"/>
                    <a:pt x="21112" y="890"/>
                    <a:pt x="21133" y="932"/>
                  </a:cubicBezTo>
                  <a:cubicBezTo>
                    <a:pt x="20984" y="920"/>
                    <a:pt x="20833" y="915"/>
                    <a:pt x="20681" y="915"/>
                  </a:cubicBezTo>
                  <a:cubicBezTo>
                    <a:pt x="19494" y="915"/>
                    <a:pt x="18247" y="1244"/>
                    <a:pt x="17116" y="1392"/>
                  </a:cubicBezTo>
                  <a:cubicBezTo>
                    <a:pt x="17053" y="1392"/>
                    <a:pt x="17053" y="1455"/>
                    <a:pt x="17116" y="1455"/>
                  </a:cubicBezTo>
                  <a:cubicBezTo>
                    <a:pt x="17272" y="1466"/>
                    <a:pt x="17426" y="1471"/>
                    <a:pt x="17579" y="1471"/>
                  </a:cubicBezTo>
                  <a:cubicBezTo>
                    <a:pt x="18692" y="1471"/>
                    <a:pt x="19742" y="1209"/>
                    <a:pt x="20829" y="1209"/>
                  </a:cubicBezTo>
                  <a:cubicBezTo>
                    <a:pt x="20979" y="1209"/>
                    <a:pt x="21129" y="1214"/>
                    <a:pt x="21280" y="1225"/>
                  </a:cubicBezTo>
                  <a:cubicBezTo>
                    <a:pt x="21322" y="1392"/>
                    <a:pt x="21405" y="1601"/>
                    <a:pt x="21531" y="1643"/>
                  </a:cubicBezTo>
                  <a:cubicBezTo>
                    <a:pt x="21548" y="1649"/>
                    <a:pt x="21562" y="1652"/>
                    <a:pt x="21573" y="1652"/>
                  </a:cubicBezTo>
                  <a:cubicBezTo>
                    <a:pt x="21605" y="1652"/>
                    <a:pt x="21620" y="1632"/>
                    <a:pt x="21636" y="1601"/>
                  </a:cubicBezTo>
                  <a:cubicBezTo>
                    <a:pt x="21656" y="1497"/>
                    <a:pt x="21594" y="1350"/>
                    <a:pt x="21531" y="1246"/>
                  </a:cubicBezTo>
                  <a:lnTo>
                    <a:pt x="21531" y="1246"/>
                  </a:lnTo>
                  <a:cubicBezTo>
                    <a:pt x="21698" y="1288"/>
                    <a:pt x="21845" y="1309"/>
                    <a:pt x="22033" y="1329"/>
                  </a:cubicBezTo>
                  <a:cubicBezTo>
                    <a:pt x="22033" y="1518"/>
                    <a:pt x="22012" y="1685"/>
                    <a:pt x="22012" y="1915"/>
                  </a:cubicBezTo>
                  <a:cubicBezTo>
                    <a:pt x="21970" y="2083"/>
                    <a:pt x="21908" y="2334"/>
                    <a:pt x="21949" y="2501"/>
                  </a:cubicBezTo>
                  <a:cubicBezTo>
                    <a:pt x="21949" y="2543"/>
                    <a:pt x="21970" y="2564"/>
                    <a:pt x="22033" y="2564"/>
                  </a:cubicBezTo>
                  <a:cubicBezTo>
                    <a:pt x="21908" y="2585"/>
                    <a:pt x="21803" y="2669"/>
                    <a:pt x="21698" y="2773"/>
                  </a:cubicBezTo>
                  <a:cubicBezTo>
                    <a:pt x="21594" y="2878"/>
                    <a:pt x="21510" y="2982"/>
                    <a:pt x="21426" y="3087"/>
                  </a:cubicBezTo>
                  <a:cubicBezTo>
                    <a:pt x="21384" y="3171"/>
                    <a:pt x="21301" y="3234"/>
                    <a:pt x="21301" y="3317"/>
                  </a:cubicBezTo>
                  <a:cubicBezTo>
                    <a:pt x="21301" y="3338"/>
                    <a:pt x="21280" y="3338"/>
                    <a:pt x="21301" y="3380"/>
                  </a:cubicBezTo>
                  <a:cubicBezTo>
                    <a:pt x="21280" y="3401"/>
                    <a:pt x="21238" y="3485"/>
                    <a:pt x="21301" y="3526"/>
                  </a:cubicBezTo>
                  <a:cubicBezTo>
                    <a:pt x="21824" y="4070"/>
                    <a:pt x="22117" y="4740"/>
                    <a:pt x="22263" y="5430"/>
                  </a:cubicBezTo>
                  <a:cubicBezTo>
                    <a:pt x="22033" y="5682"/>
                    <a:pt x="21824" y="5933"/>
                    <a:pt x="21740" y="6226"/>
                  </a:cubicBezTo>
                  <a:cubicBezTo>
                    <a:pt x="20882" y="5430"/>
                    <a:pt x="20443" y="4133"/>
                    <a:pt x="19229" y="3840"/>
                  </a:cubicBezTo>
                  <a:cubicBezTo>
                    <a:pt x="19083" y="3819"/>
                    <a:pt x="18936" y="3778"/>
                    <a:pt x="18790" y="3757"/>
                  </a:cubicBezTo>
                  <a:lnTo>
                    <a:pt x="18727" y="3757"/>
                  </a:lnTo>
                  <a:cubicBezTo>
                    <a:pt x="18671" y="3754"/>
                    <a:pt x="18615" y="3752"/>
                    <a:pt x="18559" y="3752"/>
                  </a:cubicBezTo>
                  <a:cubicBezTo>
                    <a:pt x="17864" y="3752"/>
                    <a:pt x="17193" y="3954"/>
                    <a:pt x="16471" y="3954"/>
                  </a:cubicBezTo>
                  <a:cubicBezTo>
                    <a:pt x="16387" y="3954"/>
                    <a:pt x="16302" y="3951"/>
                    <a:pt x="16216" y="3945"/>
                  </a:cubicBezTo>
                  <a:cubicBezTo>
                    <a:pt x="15338" y="3903"/>
                    <a:pt x="14814" y="3003"/>
                    <a:pt x="13894" y="2962"/>
                  </a:cubicBezTo>
                  <a:cubicBezTo>
                    <a:pt x="13789" y="2962"/>
                    <a:pt x="13685" y="3003"/>
                    <a:pt x="13706" y="3108"/>
                  </a:cubicBezTo>
                  <a:cubicBezTo>
                    <a:pt x="13768" y="3401"/>
                    <a:pt x="13852" y="3694"/>
                    <a:pt x="13978" y="3966"/>
                  </a:cubicBezTo>
                  <a:cubicBezTo>
                    <a:pt x="13978" y="4112"/>
                    <a:pt x="13998" y="4259"/>
                    <a:pt x="13998" y="4342"/>
                  </a:cubicBezTo>
                  <a:cubicBezTo>
                    <a:pt x="13998" y="4353"/>
                    <a:pt x="14014" y="4358"/>
                    <a:pt x="14032" y="4358"/>
                  </a:cubicBezTo>
                  <a:cubicBezTo>
                    <a:pt x="14051" y="4358"/>
                    <a:pt x="14072" y="4353"/>
                    <a:pt x="14082" y="4342"/>
                  </a:cubicBezTo>
                  <a:cubicBezTo>
                    <a:pt x="14082" y="4322"/>
                    <a:pt x="14082" y="4280"/>
                    <a:pt x="14103" y="4259"/>
                  </a:cubicBezTo>
                  <a:cubicBezTo>
                    <a:pt x="14375" y="4782"/>
                    <a:pt x="14689" y="5284"/>
                    <a:pt x="14961" y="5807"/>
                  </a:cubicBezTo>
                  <a:cubicBezTo>
                    <a:pt x="15137" y="6120"/>
                    <a:pt x="15661" y="7056"/>
                    <a:pt x="16156" y="7056"/>
                  </a:cubicBezTo>
                  <a:cubicBezTo>
                    <a:pt x="16190" y="7056"/>
                    <a:pt x="16224" y="7051"/>
                    <a:pt x="16258" y="7042"/>
                  </a:cubicBezTo>
                  <a:cubicBezTo>
                    <a:pt x="16614" y="6937"/>
                    <a:pt x="16802" y="6581"/>
                    <a:pt x="17032" y="6309"/>
                  </a:cubicBezTo>
                  <a:cubicBezTo>
                    <a:pt x="17116" y="6226"/>
                    <a:pt x="17200" y="6142"/>
                    <a:pt x="17304" y="6058"/>
                  </a:cubicBezTo>
                  <a:cubicBezTo>
                    <a:pt x="17304" y="6121"/>
                    <a:pt x="17349" y="6161"/>
                    <a:pt x="17389" y="6161"/>
                  </a:cubicBezTo>
                  <a:cubicBezTo>
                    <a:pt x="17417" y="6161"/>
                    <a:pt x="17442" y="6142"/>
                    <a:pt x="17451" y="6100"/>
                  </a:cubicBezTo>
                  <a:cubicBezTo>
                    <a:pt x="17472" y="6037"/>
                    <a:pt x="17472" y="6016"/>
                    <a:pt x="17514" y="5954"/>
                  </a:cubicBezTo>
                  <a:cubicBezTo>
                    <a:pt x="17716" y="5870"/>
                    <a:pt x="17959" y="5834"/>
                    <a:pt x="18201" y="5834"/>
                  </a:cubicBezTo>
                  <a:cubicBezTo>
                    <a:pt x="18384" y="5834"/>
                    <a:pt x="18565" y="5855"/>
                    <a:pt x="18727" y="5891"/>
                  </a:cubicBezTo>
                  <a:lnTo>
                    <a:pt x="18727" y="5912"/>
                  </a:lnTo>
                  <a:cubicBezTo>
                    <a:pt x="18727" y="5936"/>
                    <a:pt x="18756" y="5946"/>
                    <a:pt x="18784" y="5946"/>
                  </a:cubicBezTo>
                  <a:cubicBezTo>
                    <a:pt x="18804" y="5946"/>
                    <a:pt x="18823" y="5941"/>
                    <a:pt x="18832" y="5933"/>
                  </a:cubicBezTo>
                  <a:lnTo>
                    <a:pt x="18832" y="5912"/>
                  </a:lnTo>
                  <a:cubicBezTo>
                    <a:pt x="18895" y="5933"/>
                    <a:pt x="18936" y="5933"/>
                    <a:pt x="18999" y="5954"/>
                  </a:cubicBezTo>
                  <a:cubicBezTo>
                    <a:pt x="19334" y="6100"/>
                    <a:pt x="19606" y="6330"/>
                    <a:pt x="19815" y="6623"/>
                  </a:cubicBezTo>
                  <a:cubicBezTo>
                    <a:pt x="20234" y="7167"/>
                    <a:pt x="20401" y="7941"/>
                    <a:pt x="20464" y="8611"/>
                  </a:cubicBezTo>
                  <a:cubicBezTo>
                    <a:pt x="20284" y="8596"/>
                    <a:pt x="20110" y="8589"/>
                    <a:pt x="19942" y="8589"/>
                  </a:cubicBezTo>
                  <a:cubicBezTo>
                    <a:pt x="19138" y="8589"/>
                    <a:pt x="18468" y="8764"/>
                    <a:pt x="17827" y="9197"/>
                  </a:cubicBezTo>
                  <a:cubicBezTo>
                    <a:pt x="17827" y="8946"/>
                    <a:pt x="17765" y="8716"/>
                    <a:pt x="17681" y="8506"/>
                  </a:cubicBezTo>
                  <a:cubicBezTo>
                    <a:pt x="17681" y="8485"/>
                    <a:pt x="17671" y="8475"/>
                    <a:pt x="17660" y="8475"/>
                  </a:cubicBezTo>
                  <a:cubicBezTo>
                    <a:pt x="17650" y="8475"/>
                    <a:pt x="17639" y="8485"/>
                    <a:pt x="17639" y="8506"/>
                  </a:cubicBezTo>
                  <a:cubicBezTo>
                    <a:pt x="17639" y="8569"/>
                    <a:pt x="17660" y="8653"/>
                    <a:pt x="17660" y="8736"/>
                  </a:cubicBezTo>
                  <a:cubicBezTo>
                    <a:pt x="17576" y="8632"/>
                    <a:pt x="17472" y="8527"/>
                    <a:pt x="17367" y="8443"/>
                  </a:cubicBezTo>
                  <a:lnTo>
                    <a:pt x="17367" y="8402"/>
                  </a:lnTo>
                  <a:cubicBezTo>
                    <a:pt x="17367" y="8360"/>
                    <a:pt x="17367" y="8360"/>
                    <a:pt x="17346" y="8339"/>
                  </a:cubicBezTo>
                  <a:cubicBezTo>
                    <a:pt x="17367" y="8339"/>
                    <a:pt x="17346" y="8339"/>
                    <a:pt x="17346" y="8318"/>
                  </a:cubicBezTo>
                  <a:cubicBezTo>
                    <a:pt x="17346" y="8307"/>
                    <a:pt x="17336" y="8302"/>
                    <a:pt x="17325" y="8302"/>
                  </a:cubicBezTo>
                  <a:cubicBezTo>
                    <a:pt x="17315" y="8302"/>
                    <a:pt x="17304" y="8307"/>
                    <a:pt x="17304" y="8318"/>
                  </a:cubicBezTo>
                  <a:cubicBezTo>
                    <a:pt x="17304" y="8339"/>
                    <a:pt x="17263" y="8339"/>
                    <a:pt x="17325" y="8339"/>
                  </a:cubicBezTo>
                  <a:cubicBezTo>
                    <a:pt x="17304" y="8339"/>
                    <a:pt x="17304" y="8339"/>
                    <a:pt x="17304" y="8360"/>
                  </a:cubicBezTo>
                  <a:cubicBezTo>
                    <a:pt x="17158" y="8255"/>
                    <a:pt x="17011" y="8192"/>
                    <a:pt x="16844" y="8109"/>
                  </a:cubicBezTo>
                  <a:cubicBezTo>
                    <a:pt x="16844" y="8088"/>
                    <a:pt x="16844" y="8088"/>
                    <a:pt x="16823" y="8046"/>
                  </a:cubicBezTo>
                  <a:cubicBezTo>
                    <a:pt x="16802" y="8046"/>
                    <a:pt x="16802" y="8046"/>
                    <a:pt x="16802" y="8088"/>
                  </a:cubicBezTo>
                  <a:cubicBezTo>
                    <a:pt x="16719" y="8046"/>
                    <a:pt x="16677" y="8004"/>
                    <a:pt x="16614" y="7983"/>
                  </a:cubicBezTo>
                  <a:cubicBezTo>
                    <a:pt x="16530" y="7920"/>
                    <a:pt x="16467" y="7899"/>
                    <a:pt x="16363" y="7837"/>
                  </a:cubicBezTo>
                  <a:lnTo>
                    <a:pt x="16384" y="7837"/>
                  </a:lnTo>
                  <a:cubicBezTo>
                    <a:pt x="16405" y="7837"/>
                    <a:pt x="16405" y="7816"/>
                    <a:pt x="16384" y="7795"/>
                  </a:cubicBezTo>
                  <a:cubicBezTo>
                    <a:pt x="16363" y="7788"/>
                    <a:pt x="16344" y="7786"/>
                    <a:pt x="16328" y="7786"/>
                  </a:cubicBezTo>
                  <a:cubicBezTo>
                    <a:pt x="16295" y="7786"/>
                    <a:pt x="16272" y="7795"/>
                    <a:pt x="16258" y="7795"/>
                  </a:cubicBezTo>
                  <a:cubicBezTo>
                    <a:pt x="16007" y="7690"/>
                    <a:pt x="15777" y="7607"/>
                    <a:pt x="15547" y="7565"/>
                  </a:cubicBezTo>
                  <a:cubicBezTo>
                    <a:pt x="15529" y="7440"/>
                    <a:pt x="15481" y="7346"/>
                    <a:pt x="15390" y="7346"/>
                  </a:cubicBezTo>
                  <a:cubicBezTo>
                    <a:pt x="15374" y="7346"/>
                    <a:pt x="15357" y="7349"/>
                    <a:pt x="15338" y="7355"/>
                  </a:cubicBezTo>
                  <a:cubicBezTo>
                    <a:pt x="15317" y="7355"/>
                    <a:pt x="15317" y="7376"/>
                    <a:pt x="15338" y="7376"/>
                  </a:cubicBezTo>
                  <a:cubicBezTo>
                    <a:pt x="15379" y="7376"/>
                    <a:pt x="15379" y="7418"/>
                    <a:pt x="15379" y="7523"/>
                  </a:cubicBezTo>
                  <a:lnTo>
                    <a:pt x="15149" y="7523"/>
                  </a:lnTo>
                  <a:cubicBezTo>
                    <a:pt x="15128" y="7523"/>
                    <a:pt x="15128" y="7565"/>
                    <a:pt x="15149" y="7586"/>
                  </a:cubicBezTo>
                  <a:cubicBezTo>
                    <a:pt x="15233" y="7607"/>
                    <a:pt x="15317" y="7627"/>
                    <a:pt x="15358" y="7669"/>
                  </a:cubicBezTo>
                  <a:cubicBezTo>
                    <a:pt x="15338" y="7879"/>
                    <a:pt x="15254" y="8151"/>
                    <a:pt x="15254" y="8213"/>
                  </a:cubicBezTo>
                  <a:cubicBezTo>
                    <a:pt x="15212" y="8443"/>
                    <a:pt x="15066" y="8778"/>
                    <a:pt x="15212" y="8988"/>
                  </a:cubicBezTo>
                  <a:cubicBezTo>
                    <a:pt x="15221" y="9016"/>
                    <a:pt x="15235" y="9027"/>
                    <a:pt x="15251" y="9027"/>
                  </a:cubicBezTo>
                  <a:cubicBezTo>
                    <a:pt x="15271" y="9027"/>
                    <a:pt x="15294" y="9010"/>
                    <a:pt x="15317" y="8988"/>
                  </a:cubicBezTo>
                  <a:cubicBezTo>
                    <a:pt x="15379" y="8841"/>
                    <a:pt x="15421" y="8632"/>
                    <a:pt x="15442" y="8464"/>
                  </a:cubicBezTo>
                  <a:lnTo>
                    <a:pt x="15442" y="8443"/>
                  </a:lnTo>
                  <a:lnTo>
                    <a:pt x="15756" y="8611"/>
                  </a:lnTo>
                  <a:cubicBezTo>
                    <a:pt x="15693" y="8778"/>
                    <a:pt x="15672" y="9050"/>
                    <a:pt x="15735" y="9260"/>
                  </a:cubicBezTo>
                  <a:cubicBezTo>
                    <a:pt x="15651" y="9239"/>
                    <a:pt x="15547" y="9239"/>
                    <a:pt x="15442" y="9197"/>
                  </a:cubicBezTo>
                  <a:cubicBezTo>
                    <a:pt x="15442" y="9197"/>
                    <a:pt x="15433" y="9187"/>
                    <a:pt x="15414" y="9187"/>
                  </a:cubicBezTo>
                  <a:cubicBezTo>
                    <a:pt x="15405" y="9187"/>
                    <a:pt x="15393" y="9190"/>
                    <a:pt x="15379" y="9197"/>
                  </a:cubicBezTo>
                  <a:cubicBezTo>
                    <a:pt x="14830" y="9103"/>
                    <a:pt x="14246" y="9091"/>
                    <a:pt x="13679" y="9091"/>
                  </a:cubicBezTo>
                  <a:cubicBezTo>
                    <a:pt x="13490" y="9091"/>
                    <a:pt x="13303" y="9092"/>
                    <a:pt x="13120" y="9092"/>
                  </a:cubicBezTo>
                  <a:cubicBezTo>
                    <a:pt x="12115" y="9092"/>
                    <a:pt x="11069" y="9260"/>
                    <a:pt x="10149" y="9657"/>
                  </a:cubicBezTo>
                  <a:cubicBezTo>
                    <a:pt x="10128" y="9657"/>
                    <a:pt x="10149" y="9678"/>
                    <a:pt x="10149" y="9678"/>
                  </a:cubicBezTo>
                  <a:cubicBezTo>
                    <a:pt x="10776" y="9552"/>
                    <a:pt x="11383" y="9448"/>
                    <a:pt x="12011" y="9385"/>
                  </a:cubicBezTo>
                  <a:lnTo>
                    <a:pt x="12011" y="9406"/>
                  </a:lnTo>
                  <a:cubicBezTo>
                    <a:pt x="12011" y="9866"/>
                    <a:pt x="12032" y="10306"/>
                    <a:pt x="12094" y="10745"/>
                  </a:cubicBezTo>
                  <a:cubicBezTo>
                    <a:pt x="12094" y="10850"/>
                    <a:pt x="12115" y="10975"/>
                    <a:pt x="12136" y="11080"/>
                  </a:cubicBezTo>
                  <a:cubicBezTo>
                    <a:pt x="11822" y="11289"/>
                    <a:pt x="11509" y="11540"/>
                    <a:pt x="11257" y="11812"/>
                  </a:cubicBezTo>
                  <a:cubicBezTo>
                    <a:pt x="11239" y="11848"/>
                    <a:pt x="11268" y="11900"/>
                    <a:pt x="11290" y="11900"/>
                  </a:cubicBezTo>
                  <a:cubicBezTo>
                    <a:pt x="11293" y="11900"/>
                    <a:pt x="11296" y="11899"/>
                    <a:pt x="11299" y="11896"/>
                  </a:cubicBezTo>
                  <a:lnTo>
                    <a:pt x="12178" y="11352"/>
                  </a:lnTo>
                  <a:cubicBezTo>
                    <a:pt x="12199" y="11498"/>
                    <a:pt x="12283" y="11666"/>
                    <a:pt x="12345" y="11812"/>
                  </a:cubicBezTo>
                  <a:cubicBezTo>
                    <a:pt x="12370" y="11837"/>
                    <a:pt x="12398" y="11849"/>
                    <a:pt x="12423" y="11849"/>
                  </a:cubicBezTo>
                  <a:cubicBezTo>
                    <a:pt x="12461" y="11849"/>
                    <a:pt x="12492" y="11821"/>
                    <a:pt x="12492" y="11770"/>
                  </a:cubicBezTo>
                  <a:lnTo>
                    <a:pt x="12408" y="11226"/>
                  </a:lnTo>
                  <a:cubicBezTo>
                    <a:pt x="12617" y="11080"/>
                    <a:pt x="12827" y="10975"/>
                    <a:pt x="13036" y="10871"/>
                  </a:cubicBezTo>
                  <a:cubicBezTo>
                    <a:pt x="13120" y="11038"/>
                    <a:pt x="13245" y="11164"/>
                    <a:pt x="13371" y="11226"/>
                  </a:cubicBezTo>
                  <a:cubicBezTo>
                    <a:pt x="13379" y="11229"/>
                    <a:pt x="13388" y="11230"/>
                    <a:pt x="13395" y="11230"/>
                  </a:cubicBezTo>
                  <a:cubicBezTo>
                    <a:pt x="13444" y="11230"/>
                    <a:pt x="13472" y="11179"/>
                    <a:pt x="13454" y="11143"/>
                  </a:cubicBezTo>
                  <a:cubicBezTo>
                    <a:pt x="13392" y="11017"/>
                    <a:pt x="13329" y="10871"/>
                    <a:pt x="13266" y="10745"/>
                  </a:cubicBezTo>
                  <a:cubicBezTo>
                    <a:pt x="13434" y="10661"/>
                    <a:pt x="13580" y="10599"/>
                    <a:pt x="13747" y="10536"/>
                  </a:cubicBezTo>
                  <a:cubicBezTo>
                    <a:pt x="13789" y="10661"/>
                    <a:pt x="13873" y="10766"/>
                    <a:pt x="13978" y="10850"/>
                  </a:cubicBezTo>
                  <a:cubicBezTo>
                    <a:pt x="13989" y="10855"/>
                    <a:pt x="14003" y="10858"/>
                    <a:pt x="14017" y="10858"/>
                  </a:cubicBezTo>
                  <a:cubicBezTo>
                    <a:pt x="14057" y="10858"/>
                    <a:pt x="14097" y="10839"/>
                    <a:pt x="14082" y="10808"/>
                  </a:cubicBezTo>
                  <a:cubicBezTo>
                    <a:pt x="14061" y="10661"/>
                    <a:pt x="13998" y="10557"/>
                    <a:pt x="13957" y="10431"/>
                  </a:cubicBezTo>
                  <a:cubicBezTo>
                    <a:pt x="14187" y="10327"/>
                    <a:pt x="14438" y="10222"/>
                    <a:pt x="14710" y="10138"/>
                  </a:cubicBezTo>
                  <a:cubicBezTo>
                    <a:pt x="14731" y="10285"/>
                    <a:pt x="14752" y="10389"/>
                    <a:pt x="14835" y="10494"/>
                  </a:cubicBezTo>
                  <a:cubicBezTo>
                    <a:pt x="14843" y="10509"/>
                    <a:pt x="14858" y="10516"/>
                    <a:pt x="14875" y="10516"/>
                  </a:cubicBezTo>
                  <a:cubicBezTo>
                    <a:pt x="14905" y="10516"/>
                    <a:pt x="14940" y="10493"/>
                    <a:pt x="14940" y="10452"/>
                  </a:cubicBezTo>
                  <a:cubicBezTo>
                    <a:pt x="14961" y="10327"/>
                    <a:pt x="14940" y="10201"/>
                    <a:pt x="14898" y="10096"/>
                  </a:cubicBezTo>
                  <a:cubicBezTo>
                    <a:pt x="15107" y="10034"/>
                    <a:pt x="15317" y="9971"/>
                    <a:pt x="15526" y="9908"/>
                  </a:cubicBezTo>
                  <a:cubicBezTo>
                    <a:pt x="15547" y="9992"/>
                    <a:pt x="15568" y="10096"/>
                    <a:pt x="15630" y="10138"/>
                  </a:cubicBezTo>
                  <a:cubicBezTo>
                    <a:pt x="15637" y="10151"/>
                    <a:pt x="15645" y="10156"/>
                    <a:pt x="15654" y="10156"/>
                  </a:cubicBezTo>
                  <a:cubicBezTo>
                    <a:pt x="15673" y="10156"/>
                    <a:pt x="15693" y="10132"/>
                    <a:pt x="15693" y="10117"/>
                  </a:cubicBezTo>
                  <a:cubicBezTo>
                    <a:pt x="15735" y="10034"/>
                    <a:pt x="15693" y="9971"/>
                    <a:pt x="15672" y="9887"/>
                  </a:cubicBezTo>
                  <a:cubicBezTo>
                    <a:pt x="15965" y="9804"/>
                    <a:pt x="16279" y="9762"/>
                    <a:pt x="16593" y="9720"/>
                  </a:cubicBezTo>
                  <a:cubicBezTo>
                    <a:pt x="16603" y="9741"/>
                    <a:pt x="16614" y="9751"/>
                    <a:pt x="16627" y="9751"/>
                  </a:cubicBezTo>
                  <a:cubicBezTo>
                    <a:pt x="16640" y="9751"/>
                    <a:pt x="16656" y="9741"/>
                    <a:pt x="16677" y="9720"/>
                  </a:cubicBezTo>
                  <a:lnTo>
                    <a:pt x="16719" y="9720"/>
                  </a:lnTo>
                  <a:cubicBezTo>
                    <a:pt x="16739" y="9720"/>
                    <a:pt x="16739" y="9678"/>
                    <a:pt x="16719" y="9678"/>
                  </a:cubicBezTo>
                  <a:lnTo>
                    <a:pt x="16698" y="9678"/>
                  </a:lnTo>
                  <a:cubicBezTo>
                    <a:pt x="16739" y="9511"/>
                    <a:pt x="16739" y="9343"/>
                    <a:pt x="16739" y="9176"/>
                  </a:cubicBezTo>
                  <a:cubicBezTo>
                    <a:pt x="16907" y="9260"/>
                    <a:pt x="17053" y="9301"/>
                    <a:pt x="17200" y="9364"/>
                  </a:cubicBezTo>
                  <a:cubicBezTo>
                    <a:pt x="17221" y="9406"/>
                    <a:pt x="17242" y="9448"/>
                    <a:pt x="17263" y="9469"/>
                  </a:cubicBezTo>
                  <a:cubicBezTo>
                    <a:pt x="17280" y="9477"/>
                    <a:pt x="17294" y="9482"/>
                    <a:pt x="17305" y="9482"/>
                  </a:cubicBezTo>
                  <a:cubicBezTo>
                    <a:pt x="17322" y="9482"/>
                    <a:pt x="17334" y="9472"/>
                    <a:pt x="17346" y="9448"/>
                  </a:cubicBezTo>
                  <a:lnTo>
                    <a:pt x="17346" y="9385"/>
                  </a:lnTo>
                  <a:cubicBezTo>
                    <a:pt x="17430" y="9406"/>
                    <a:pt x="17472" y="9406"/>
                    <a:pt x="17555" y="9448"/>
                  </a:cubicBezTo>
                  <a:lnTo>
                    <a:pt x="17095" y="9824"/>
                  </a:lnTo>
                  <a:cubicBezTo>
                    <a:pt x="17007" y="9912"/>
                    <a:pt x="17082" y="10074"/>
                    <a:pt x="17195" y="10074"/>
                  </a:cubicBezTo>
                  <a:cubicBezTo>
                    <a:pt x="17216" y="10074"/>
                    <a:pt x="17239" y="10068"/>
                    <a:pt x="17263" y="10055"/>
                  </a:cubicBezTo>
                  <a:cubicBezTo>
                    <a:pt x="17767" y="9835"/>
                    <a:pt x="18328" y="9631"/>
                    <a:pt x="18880" y="9631"/>
                  </a:cubicBezTo>
                  <a:cubicBezTo>
                    <a:pt x="19221" y="9631"/>
                    <a:pt x="19559" y="9708"/>
                    <a:pt x="19878" y="9908"/>
                  </a:cubicBezTo>
                  <a:cubicBezTo>
                    <a:pt x="20485" y="10264"/>
                    <a:pt x="19669" y="10640"/>
                    <a:pt x="19355" y="10661"/>
                  </a:cubicBezTo>
                  <a:cubicBezTo>
                    <a:pt x="19242" y="10681"/>
                    <a:pt x="19125" y="10689"/>
                    <a:pt x="19005" y="10689"/>
                  </a:cubicBezTo>
                  <a:cubicBezTo>
                    <a:pt x="18747" y="10689"/>
                    <a:pt x="18476" y="10655"/>
                    <a:pt x="18204" y="10640"/>
                  </a:cubicBezTo>
                  <a:cubicBezTo>
                    <a:pt x="17701" y="10622"/>
                    <a:pt x="17215" y="10553"/>
                    <a:pt x="16701" y="10553"/>
                  </a:cubicBezTo>
                  <a:cubicBezTo>
                    <a:pt x="16637" y="10553"/>
                    <a:pt x="16573" y="10554"/>
                    <a:pt x="16509" y="10557"/>
                  </a:cubicBezTo>
                  <a:cubicBezTo>
                    <a:pt x="15902" y="10578"/>
                    <a:pt x="15338" y="10892"/>
                    <a:pt x="14835" y="11184"/>
                  </a:cubicBezTo>
                  <a:cubicBezTo>
                    <a:pt x="12011" y="12712"/>
                    <a:pt x="10358" y="15620"/>
                    <a:pt x="8140" y="17713"/>
                  </a:cubicBezTo>
                  <a:cubicBezTo>
                    <a:pt x="8052" y="17801"/>
                    <a:pt x="8126" y="17962"/>
                    <a:pt x="8239" y="17962"/>
                  </a:cubicBezTo>
                  <a:cubicBezTo>
                    <a:pt x="8261" y="17962"/>
                    <a:pt x="8284" y="17956"/>
                    <a:pt x="8307" y="17943"/>
                  </a:cubicBezTo>
                  <a:cubicBezTo>
                    <a:pt x="9270" y="17462"/>
                    <a:pt x="10002" y="16687"/>
                    <a:pt x="10734" y="15913"/>
                  </a:cubicBezTo>
                  <a:cubicBezTo>
                    <a:pt x="11655" y="14972"/>
                    <a:pt x="12555" y="14114"/>
                    <a:pt x="13706" y="13465"/>
                  </a:cubicBezTo>
                  <a:cubicBezTo>
                    <a:pt x="14103" y="13256"/>
                    <a:pt x="14501" y="13068"/>
                    <a:pt x="14919" y="12921"/>
                  </a:cubicBezTo>
                  <a:cubicBezTo>
                    <a:pt x="14961" y="12942"/>
                    <a:pt x="15045" y="12963"/>
                    <a:pt x="15128" y="12963"/>
                  </a:cubicBezTo>
                  <a:cubicBezTo>
                    <a:pt x="15170" y="12963"/>
                    <a:pt x="15170" y="12921"/>
                    <a:pt x="15149" y="12858"/>
                  </a:cubicBezTo>
                  <a:lnTo>
                    <a:pt x="15128" y="12837"/>
                  </a:lnTo>
                  <a:cubicBezTo>
                    <a:pt x="15254" y="12775"/>
                    <a:pt x="15379" y="12754"/>
                    <a:pt x="15526" y="12712"/>
                  </a:cubicBezTo>
                  <a:cubicBezTo>
                    <a:pt x="15534" y="12720"/>
                    <a:pt x="15544" y="12724"/>
                    <a:pt x="15556" y="12724"/>
                  </a:cubicBezTo>
                  <a:cubicBezTo>
                    <a:pt x="15577" y="12724"/>
                    <a:pt x="15604" y="12710"/>
                    <a:pt x="15630" y="12670"/>
                  </a:cubicBezTo>
                  <a:lnTo>
                    <a:pt x="15630" y="12649"/>
                  </a:lnTo>
                  <a:cubicBezTo>
                    <a:pt x="16279" y="12461"/>
                    <a:pt x="16928" y="12356"/>
                    <a:pt x="17618" y="12335"/>
                  </a:cubicBezTo>
                  <a:cubicBezTo>
                    <a:pt x="17696" y="12333"/>
                    <a:pt x="17774" y="12332"/>
                    <a:pt x="17851" y="12332"/>
                  </a:cubicBezTo>
                  <a:cubicBezTo>
                    <a:pt x="19045" y="12332"/>
                    <a:pt x="20204" y="12623"/>
                    <a:pt x="21364" y="12858"/>
                  </a:cubicBezTo>
                  <a:lnTo>
                    <a:pt x="21364" y="12879"/>
                  </a:lnTo>
                  <a:cubicBezTo>
                    <a:pt x="21740" y="13047"/>
                    <a:pt x="21949" y="13340"/>
                    <a:pt x="22242" y="13612"/>
                  </a:cubicBezTo>
                  <a:cubicBezTo>
                    <a:pt x="22446" y="13834"/>
                    <a:pt x="22684" y="14041"/>
                    <a:pt x="22968" y="14041"/>
                  </a:cubicBezTo>
                  <a:cubicBezTo>
                    <a:pt x="23004" y="14041"/>
                    <a:pt x="23041" y="14037"/>
                    <a:pt x="23079" y="14030"/>
                  </a:cubicBezTo>
                  <a:lnTo>
                    <a:pt x="23623" y="14595"/>
                  </a:lnTo>
                  <a:cubicBezTo>
                    <a:pt x="23665" y="14637"/>
                    <a:pt x="23728" y="14700"/>
                    <a:pt x="23749" y="14742"/>
                  </a:cubicBezTo>
                  <a:cubicBezTo>
                    <a:pt x="23728" y="15223"/>
                    <a:pt x="23665" y="15683"/>
                    <a:pt x="23623" y="16164"/>
                  </a:cubicBezTo>
                  <a:cubicBezTo>
                    <a:pt x="23498" y="16122"/>
                    <a:pt x="23351" y="16122"/>
                    <a:pt x="23226" y="16122"/>
                  </a:cubicBezTo>
                  <a:cubicBezTo>
                    <a:pt x="23289" y="15746"/>
                    <a:pt x="23309" y="15348"/>
                    <a:pt x="23289" y="14951"/>
                  </a:cubicBezTo>
                  <a:cubicBezTo>
                    <a:pt x="23301" y="14902"/>
                    <a:pt x="23249" y="14868"/>
                    <a:pt x="23204" y="14868"/>
                  </a:cubicBezTo>
                  <a:cubicBezTo>
                    <a:pt x="23172" y="14868"/>
                    <a:pt x="23142" y="14886"/>
                    <a:pt x="23142" y="14930"/>
                  </a:cubicBezTo>
                  <a:cubicBezTo>
                    <a:pt x="23121" y="15327"/>
                    <a:pt x="23037" y="15746"/>
                    <a:pt x="22996" y="16122"/>
                  </a:cubicBezTo>
                  <a:lnTo>
                    <a:pt x="22598" y="16122"/>
                  </a:lnTo>
                  <a:cubicBezTo>
                    <a:pt x="22577" y="16122"/>
                    <a:pt x="22577" y="16185"/>
                    <a:pt x="22598" y="16185"/>
                  </a:cubicBezTo>
                  <a:cubicBezTo>
                    <a:pt x="22724" y="16185"/>
                    <a:pt x="22828" y="16206"/>
                    <a:pt x="22975" y="16248"/>
                  </a:cubicBezTo>
                  <a:lnTo>
                    <a:pt x="22807" y="17252"/>
                  </a:lnTo>
                  <a:cubicBezTo>
                    <a:pt x="22724" y="17252"/>
                    <a:pt x="22682" y="17252"/>
                    <a:pt x="22598" y="17294"/>
                  </a:cubicBezTo>
                  <a:cubicBezTo>
                    <a:pt x="22577" y="17294"/>
                    <a:pt x="22577" y="17336"/>
                    <a:pt x="22598" y="17336"/>
                  </a:cubicBezTo>
                  <a:lnTo>
                    <a:pt x="22786" y="17336"/>
                  </a:lnTo>
                  <a:cubicBezTo>
                    <a:pt x="22703" y="17859"/>
                    <a:pt x="22661" y="18361"/>
                    <a:pt x="22619" y="18884"/>
                  </a:cubicBezTo>
                  <a:cubicBezTo>
                    <a:pt x="22619" y="18850"/>
                    <a:pt x="22606" y="18834"/>
                    <a:pt x="22591" y="18834"/>
                  </a:cubicBezTo>
                  <a:cubicBezTo>
                    <a:pt x="22579" y="18834"/>
                    <a:pt x="22566" y="18845"/>
                    <a:pt x="22556" y="18863"/>
                  </a:cubicBezTo>
                  <a:lnTo>
                    <a:pt x="22493" y="19010"/>
                  </a:lnTo>
                  <a:cubicBezTo>
                    <a:pt x="22493" y="19031"/>
                    <a:pt x="22493" y="19073"/>
                    <a:pt x="22514" y="19073"/>
                  </a:cubicBezTo>
                  <a:lnTo>
                    <a:pt x="22598" y="19115"/>
                  </a:lnTo>
                  <a:cubicBezTo>
                    <a:pt x="22621" y="19122"/>
                    <a:pt x="22650" y="19127"/>
                    <a:pt x="22677" y="19127"/>
                  </a:cubicBezTo>
                  <a:cubicBezTo>
                    <a:pt x="22723" y="19127"/>
                    <a:pt x="22765" y="19112"/>
                    <a:pt x="22765" y="19073"/>
                  </a:cubicBezTo>
                  <a:cubicBezTo>
                    <a:pt x="22807" y="18487"/>
                    <a:pt x="22912" y="17922"/>
                    <a:pt x="23017" y="17336"/>
                  </a:cubicBezTo>
                  <a:cubicBezTo>
                    <a:pt x="23184" y="17336"/>
                    <a:pt x="23330" y="17357"/>
                    <a:pt x="23498" y="17399"/>
                  </a:cubicBezTo>
                  <a:lnTo>
                    <a:pt x="23414" y="18027"/>
                  </a:lnTo>
                  <a:cubicBezTo>
                    <a:pt x="23289" y="17964"/>
                    <a:pt x="23142" y="17943"/>
                    <a:pt x="23037" y="17880"/>
                  </a:cubicBezTo>
                  <a:cubicBezTo>
                    <a:pt x="23017" y="17880"/>
                    <a:pt x="22996" y="17922"/>
                    <a:pt x="23017" y="17943"/>
                  </a:cubicBezTo>
                  <a:cubicBezTo>
                    <a:pt x="23142" y="18047"/>
                    <a:pt x="23289" y="18131"/>
                    <a:pt x="23414" y="18194"/>
                  </a:cubicBezTo>
                  <a:cubicBezTo>
                    <a:pt x="23351" y="18591"/>
                    <a:pt x="23351" y="18968"/>
                    <a:pt x="23414" y="19324"/>
                  </a:cubicBezTo>
                  <a:cubicBezTo>
                    <a:pt x="23414" y="19368"/>
                    <a:pt x="23449" y="19395"/>
                    <a:pt x="23485" y="19395"/>
                  </a:cubicBezTo>
                  <a:cubicBezTo>
                    <a:pt x="23517" y="19395"/>
                    <a:pt x="23551" y="19373"/>
                    <a:pt x="23561" y="19324"/>
                  </a:cubicBezTo>
                  <a:cubicBezTo>
                    <a:pt x="23623" y="18989"/>
                    <a:pt x="23644" y="18654"/>
                    <a:pt x="23665" y="18299"/>
                  </a:cubicBezTo>
                  <a:cubicBezTo>
                    <a:pt x="24021" y="18466"/>
                    <a:pt x="24356" y="18550"/>
                    <a:pt x="24711" y="18654"/>
                  </a:cubicBezTo>
                  <a:cubicBezTo>
                    <a:pt x="24711" y="18759"/>
                    <a:pt x="24711" y="18863"/>
                    <a:pt x="24753" y="18968"/>
                  </a:cubicBezTo>
                  <a:cubicBezTo>
                    <a:pt x="24753" y="18989"/>
                    <a:pt x="24779" y="18999"/>
                    <a:pt x="24805" y="18999"/>
                  </a:cubicBezTo>
                  <a:cubicBezTo>
                    <a:pt x="24832" y="18999"/>
                    <a:pt x="24858" y="18989"/>
                    <a:pt x="24858" y="18968"/>
                  </a:cubicBezTo>
                  <a:cubicBezTo>
                    <a:pt x="24879" y="18884"/>
                    <a:pt x="24900" y="18780"/>
                    <a:pt x="24900" y="18696"/>
                  </a:cubicBezTo>
                  <a:cubicBezTo>
                    <a:pt x="25130" y="18759"/>
                    <a:pt x="25381" y="18822"/>
                    <a:pt x="25611" y="18905"/>
                  </a:cubicBezTo>
                  <a:cubicBezTo>
                    <a:pt x="25611" y="19115"/>
                    <a:pt x="25611" y="19324"/>
                    <a:pt x="25716" y="19512"/>
                  </a:cubicBezTo>
                  <a:cubicBezTo>
                    <a:pt x="25728" y="19524"/>
                    <a:pt x="25740" y="19536"/>
                    <a:pt x="25756" y="19536"/>
                  </a:cubicBezTo>
                  <a:cubicBezTo>
                    <a:pt x="25768" y="19536"/>
                    <a:pt x="25782" y="19530"/>
                    <a:pt x="25799" y="19512"/>
                  </a:cubicBezTo>
                  <a:cubicBezTo>
                    <a:pt x="25862" y="19345"/>
                    <a:pt x="25862" y="19198"/>
                    <a:pt x="25862" y="19010"/>
                  </a:cubicBezTo>
                  <a:cubicBezTo>
                    <a:pt x="25904" y="19010"/>
                    <a:pt x="25946" y="19031"/>
                    <a:pt x="25967" y="19031"/>
                  </a:cubicBezTo>
                  <a:cubicBezTo>
                    <a:pt x="26113" y="19094"/>
                    <a:pt x="26239" y="19177"/>
                    <a:pt x="26343" y="19240"/>
                  </a:cubicBezTo>
                  <a:cubicBezTo>
                    <a:pt x="26343" y="19659"/>
                    <a:pt x="26343" y="20077"/>
                    <a:pt x="26448" y="20475"/>
                  </a:cubicBezTo>
                  <a:cubicBezTo>
                    <a:pt x="26458" y="20513"/>
                    <a:pt x="26486" y="20530"/>
                    <a:pt x="26513" y="20530"/>
                  </a:cubicBezTo>
                  <a:cubicBezTo>
                    <a:pt x="26544" y="20530"/>
                    <a:pt x="26574" y="20508"/>
                    <a:pt x="26574" y="20475"/>
                  </a:cubicBezTo>
                  <a:cubicBezTo>
                    <a:pt x="26657" y="20161"/>
                    <a:pt x="26594" y="19763"/>
                    <a:pt x="26553" y="19428"/>
                  </a:cubicBezTo>
                  <a:lnTo>
                    <a:pt x="26553" y="19428"/>
                  </a:lnTo>
                  <a:cubicBezTo>
                    <a:pt x="26678" y="19533"/>
                    <a:pt x="26846" y="19638"/>
                    <a:pt x="26971" y="19721"/>
                  </a:cubicBezTo>
                  <a:cubicBezTo>
                    <a:pt x="27055" y="20265"/>
                    <a:pt x="27076" y="20809"/>
                    <a:pt x="27118" y="21374"/>
                  </a:cubicBezTo>
                  <a:cubicBezTo>
                    <a:pt x="27142" y="21447"/>
                    <a:pt x="27216" y="21492"/>
                    <a:pt x="27281" y="21492"/>
                  </a:cubicBezTo>
                  <a:cubicBezTo>
                    <a:pt x="27329" y="21492"/>
                    <a:pt x="27372" y="21469"/>
                    <a:pt x="27390" y="21416"/>
                  </a:cubicBezTo>
                  <a:cubicBezTo>
                    <a:pt x="27682" y="20600"/>
                    <a:pt x="27724" y="19721"/>
                    <a:pt x="27599" y="18863"/>
                  </a:cubicBezTo>
                  <a:cubicBezTo>
                    <a:pt x="27599" y="18759"/>
                    <a:pt x="27599" y="18654"/>
                    <a:pt x="27578" y="18550"/>
                  </a:cubicBezTo>
                  <a:cubicBezTo>
                    <a:pt x="27578" y="18550"/>
                    <a:pt x="27578" y="18508"/>
                    <a:pt x="27557" y="18508"/>
                  </a:cubicBezTo>
                  <a:cubicBezTo>
                    <a:pt x="27348" y="17755"/>
                    <a:pt x="27515" y="16499"/>
                    <a:pt x="28394" y="16206"/>
                  </a:cubicBezTo>
                  <a:cubicBezTo>
                    <a:pt x="28415" y="16206"/>
                    <a:pt x="28415" y="16164"/>
                    <a:pt x="28394" y="16164"/>
                  </a:cubicBezTo>
                  <a:cubicBezTo>
                    <a:pt x="27871" y="16185"/>
                    <a:pt x="27390" y="16876"/>
                    <a:pt x="27264" y="17524"/>
                  </a:cubicBezTo>
                  <a:cubicBezTo>
                    <a:pt x="27201" y="17399"/>
                    <a:pt x="27159" y="17294"/>
                    <a:pt x="27097" y="17190"/>
                  </a:cubicBezTo>
                  <a:cubicBezTo>
                    <a:pt x="27055" y="17106"/>
                    <a:pt x="27013" y="17001"/>
                    <a:pt x="26971" y="16918"/>
                  </a:cubicBezTo>
                  <a:cubicBezTo>
                    <a:pt x="26992" y="16918"/>
                    <a:pt x="27013" y="16918"/>
                    <a:pt x="27013" y="16897"/>
                  </a:cubicBezTo>
                  <a:cubicBezTo>
                    <a:pt x="27118" y="16625"/>
                    <a:pt x="27180" y="16353"/>
                    <a:pt x="27222" y="16081"/>
                  </a:cubicBezTo>
                  <a:cubicBezTo>
                    <a:pt x="27306" y="15767"/>
                    <a:pt x="27473" y="15474"/>
                    <a:pt x="27703" y="15244"/>
                  </a:cubicBezTo>
                  <a:cubicBezTo>
                    <a:pt x="27719" y="15228"/>
                    <a:pt x="27711" y="15188"/>
                    <a:pt x="27688" y="15188"/>
                  </a:cubicBezTo>
                  <a:cubicBezTo>
                    <a:pt x="27680" y="15188"/>
                    <a:pt x="27672" y="15192"/>
                    <a:pt x="27662" y="15202"/>
                  </a:cubicBezTo>
                  <a:cubicBezTo>
                    <a:pt x="27138" y="15390"/>
                    <a:pt x="26887" y="16374"/>
                    <a:pt x="26929" y="16855"/>
                  </a:cubicBezTo>
                  <a:lnTo>
                    <a:pt x="26678" y="16478"/>
                  </a:lnTo>
                  <a:cubicBezTo>
                    <a:pt x="26699" y="16478"/>
                    <a:pt x="26741" y="16436"/>
                    <a:pt x="26699" y="16415"/>
                  </a:cubicBezTo>
                  <a:cubicBezTo>
                    <a:pt x="26532" y="16122"/>
                    <a:pt x="26741" y="15683"/>
                    <a:pt x="26846" y="15432"/>
                  </a:cubicBezTo>
                  <a:cubicBezTo>
                    <a:pt x="26971" y="15118"/>
                    <a:pt x="27180" y="14804"/>
                    <a:pt x="27410" y="14574"/>
                  </a:cubicBezTo>
                  <a:cubicBezTo>
                    <a:pt x="27460" y="14525"/>
                    <a:pt x="27419" y="14450"/>
                    <a:pt x="27359" y="14450"/>
                  </a:cubicBezTo>
                  <a:cubicBezTo>
                    <a:pt x="27342" y="14450"/>
                    <a:pt x="27324" y="14456"/>
                    <a:pt x="27306" y="14470"/>
                  </a:cubicBezTo>
                  <a:cubicBezTo>
                    <a:pt x="27076" y="14637"/>
                    <a:pt x="26427" y="15516"/>
                    <a:pt x="26385" y="16060"/>
                  </a:cubicBezTo>
                  <a:cubicBezTo>
                    <a:pt x="26239" y="15788"/>
                    <a:pt x="26050" y="15558"/>
                    <a:pt x="25904" y="15327"/>
                  </a:cubicBezTo>
                  <a:cubicBezTo>
                    <a:pt x="25946" y="15244"/>
                    <a:pt x="26009" y="15202"/>
                    <a:pt x="25946" y="15118"/>
                  </a:cubicBezTo>
                  <a:cubicBezTo>
                    <a:pt x="25931" y="15088"/>
                    <a:pt x="25910" y="15077"/>
                    <a:pt x="25887" y="15077"/>
                  </a:cubicBezTo>
                  <a:cubicBezTo>
                    <a:pt x="25846" y="15077"/>
                    <a:pt x="25798" y="15112"/>
                    <a:pt x="25758" y="15139"/>
                  </a:cubicBezTo>
                  <a:cubicBezTo>
                    <a:pt x="25695" y="15014"/>
                    <a:pt x="25611" y="14909"/>
                    <a:pt x="25527" y="14783"/>
                  </a:cubicBezTo>
                  <a:lnTo>
                    <a:pt x="25548" y="14742"/>
                  </a:lnTo>
                  <a:cubicBezTo>
                    <a:pt x="25611" y="14700"/>
                    <a:pt x="25548" y="14637"/>
                    <a:pt x="25506" y="14637"/>
                  </a:cubicBezTo>
                  <a:cubicBezTo>
                    <a:pt x="25486" y="14637"/>
                    <a:pt x="25486" y="14637"/>
                    <a:pt x="25444" y="14679"/>
                  </a:cubicBezTo>
                  <a:cubicBezTo>
                    <a:pt x="25088" y="14051"/>
                    <a:pt x="24795" y="13381"/>
                    <a:pt x="24795" y="12607"/>
                  </a:cubicBezTo>
                  <a:lnTo>
                    <a:pt x="24795" y="12607"/>
                  </a:lnTo>
                  <a:cubicBezTo>
                    <a:pt x="25402" y="12691"/>
                    <a:pt x="25946" y="12921"/>
                    <a:pt x="26532" y="13109"/>
                  </a:cubicBezTo>
                  <a:cubicBezTo>
                    <a:pt x="26673" y="13154"/>
                    <a:pt x="26828" y="13172"/>
                    <a:pt x="26989" y="13172"/>
                  </a:cubicBezTo>
                  <a:cubicBezTo>
                    <a:pt x="27351" y="13172"/>
                    <a:pt x="27740" y="13084"/>
                    <a:pt x="28059" y="13026"/>
                  </a:cubicBezTo>
                  <a:cubicBezTo>
                    <a:pt x="29482" y="12817"/>
                    <a:pt x="30842" y="12545"/>
                    <a:pt x="32244" y="12231"/>
                  </a:cubicBezTo>
                  <a:cubicBezTo>
                    <a:pt x="34253" y="11829"/>
                    <a:pt x="36407" y="11427"/>
                    <a:pt x="38513" y="11427"/>
                  </a:cubicBezTo>
                  <a:cubicBezTo>
                    <a:pt x="38930" y="11427"/>
                    <a:pt x="39344" y="11443"/>
                    <a:pt x="39755" y="11477"/>
                  </a:cubicBezTo>
                  <a:cubicBezTo>
                    <a:pt x="40237" y="11561"/>
                    <a:pt x="40718" y="11645"/>
                    <a:pt x="41199" y="11687"/>
                  </a:cubicBezTo>
                  <a:cubicBezTo>
                    <a:pt x="41207" y="11687"/>
                    <a:pt x="41214" y="11688"/>
                    <a:pt x="41222" y="11688"/>
                  </a:cubicBezTo>
                  <a:cubicBezTo>
                    <a:pt x="41410" y="11688"/>
                    <a:pt x="41422" y="11433"/>
                    <a:pt x="41241" y="11373"/>
                  </a:cubicBezTo>
                  <a:cubicBezTo>
                    <a:pt x="40781" y="11268"/>
                    <a:pt x="40279" y="11184"/>
                    <a:pt x="39818" y="11164"/>
                  </a:cubicBezTo>
                  <a:cubicBezTo>
                    <a:pt x="38814" y="11017"/>
                    <a:pt x="37851" y="10829"/>
                    <a:pt x="36847" y="10661"/>
                  </a:cubicBezTo>
                  <a:cubicBezTo>
                    <a:pt x="35361" y="10431"/>
                    <a:pt x="33897" y="10410"/>
                    <a:pt x="32411" y="10306"/>
                  </a:cubicBezTo>
                  <a:cubicBezTo>
                    <a:pt x="31225" y="10227"/>
                    <a:pt x="30058" y="9905"/>
                    <a:pt x="28856" y="9905"/>
                  </a:cubicBezTo>
                  <a:cubicBezTo>
                    <a:pt x="28786" y="9905"/>
                    <a:pt x="28715" y="9906"/>
                    <a:pt x="28645" y="9908"/>
                  </a:cubicBezTo>
                  <a:cubicBezTo>
                    <a:pt x="28116" y="9924"/>
                    <a:pt x="27436" y="10044"/>
                    <a:pt x="26795" y="10044"/>
                  </a:cubicBezTo>
                  <a:cubicBezTo>
                    <a:pt x="26574" y="10044"/>
                    <a:pt x="26359" y="10029"/>
                    <a:pt x="26155" y="9992"/>
                  </a:cubicBezTo>
                  <a:cubicBezTo>
                    <a:pt x="26155" y="9971"/>
                    <a:pt x="26155" y="9929"/>
                    <a:pt x="26134" y="9929"/>
                  </a:cubicBezTo>
                  <a:cubicBezTo>
                    <a:pt x="26113" y="9929"/>
                    <a:pt x="26071" y="9929"/>
                    <a:pt x="26050" y="9971"/>
                  </a:cubicBezTo>
                  <a:cubicBezTo>
                    <a:pt x="25925" y="9929"/>
                    <a:pt x="25820" y="9887"/>
                    <a:pt x="25716" y="9824"/>
                  </a:cubicBezTo>
                  <a:cubicBezTo>
                    <a:pt x="25737" y="9804"/>
                    <a:pt x="25737" y="9762"/>
                    <a:pt x="25695" y="9762"/>
                  </a:cubicBezTo>
                  <a:cubicBezTo>
                    <a:pt x="25653" y="9762"/>
                    <a:pt x="25611" y="9783"/>
                    <a:pt x="25590" y="9783"/>
                  </a:cubicBezTo>
                  <a:cubicBezTo>
                    <a:pt x="25544" y="9767"/>
                    <a:pt x="25520" y="9740"/>
                    <a:pt x="25486" y="9719"/>
                  </a:cubicBezTo>
                  <a:lnTo>
                    <a:pt x="25486" y="9719"/>
                  </a:lnTo>
                  <a:cubicBezTo>
                    <a:pt x="25486" y="9719"/>
                    <a:pt x="25486" y="9719"/>
                    <a:pt x="25486" y="9720"/>
                  </a:cubicBezTo>
                  <a:cubicBezTo>
                    <a:pt x="25381" y="9762"/>
                    <a:pt x="25297" y="9887"/>
                    <a:pt x="25381" y="9971"/>
                  </a:cubicBezTo>
                  <a:cubicBezTo>
                    <a:pt x="25255" y="10013"/>
                    <a:pt x="25109" y="10096"/>
                    <a:pt x="24983" y="10180"/>
                  </a:cubicBezTo>
                  <a:lnTo>
                    <a:pt x="24209" y="10640"/>
                  </a:lnTo>
                  <a:cubicBezTo>
                    <a:pt x="23686" y="10745"/>
                    <a:pt x="23163" y="10975"/>
                    <a:pt x="22661" y="11143"/>
                  </a:cubicBezTo>
                  <a:cubicBezTo>
                    <a:pt x="22347" y="11247"/>
                    <a:pt x="22012" y="11331"/>
                    <a:pt x="21698" y="11394"/>
                  </a:cubicBezTo>
                  <a:cubicBezTo>
                    <a:pt x="21761" y="11373"/>
                    <a:pt x="21845" y="11331"/>
                    <a:pt x="21928" y="11289"/>
                  </a:cubicBezTo>
                  <a:lnTo>
                    <a:pt x="22075" y="11226"/>
                  </a:lnTo>
                  <a:cubicBezTo>
                    <a:pt x="22598" y="11122"/>
                    <a:pt x="23121" y="10975"/>
                    <a:pt x="23602" y="10766"/>
                  </a:cubicBezTo>
                  <a:cubicBezTo>
                    <a:pt x="23644" y="10745"/>
                    <a:pt x="23644" y="10703"/>
                    <a:pt x="23602" y="10703"/>
                  </a:cubicBezTo>
                  <a:cubicBezTo>
                    <a:pt x="23644" y="10661"/>
                    <a:pt x="23707" y="10640"/>
                    <a:pt x="23728" y="10640"/>
                  </a:cubicBezTo>
                  <a:cubicBezTo>
                    <a:pt x="23791" y="10620"/>
                    <a:pt x="23791" y="10557"/>
                    <a:pt x="23749" y="10536"/>
                  </a:cubicBezTo>
                  <a:cubicBezTo>
                    <a:pt x="23812" y="10515"/>
                    <a:pt x="23853" y="10494"/>
                    <a:pt x="23895" y="10452"/>
                  </a:cubicBezTo>
                  <a:cubicBezTo>
                    <a:pt x="23937" y="10431"/>
                    <a:pt x="23958" y="10410"/>
                    <a:pt x="24021" y="10389"/>
                  </a:cubicBezTo>
                  <a:cubicBezTo>
                    <a:pt x="24272" y="10285"/>
                    <a:pt x="24523" y="10138"/>
                    <a:pt x="24753" y="10013"/>
                  </a:cubicBezTo>
                  <a:cubicBezTo>
                    <a:pt x="24982" y="9888"/>
                    <a:pt x="25273" y="9722"/>
                    <a:pt x="25502" y="9576"/>
                  </a:cubicBezTo>
                  <a:lnTo>
                    <a:pt x="25502" y="9576"/>
                  </a:lnTo>
                  <a:cubicBezTo>
                    <a:pt x="25484" y="9616"/>
                    <a:pt x="25465" y="9656"/>
                    <a:pt x="25444" y="9699"/>
                  </a:cubicBezTo>
                  <a:cubicBezTo>
                    <a:pt x="25460" y="9704"/>
                    <a:pt x="25473" y="9711"/>
                    <a:pt x="25486" y="9719"/>
                  </a:cubicBezTo>
                  <a:lnTo>
                    <a:pt x="25486" y="9719"/>
                  </a:lnTo>
                  <a:cubicBezTo>
                    <a:pt x="25486" y="9677"/>
                    <a:pt x="25506" y="9615"/>
                    <a:pt x="25506" y="9573"/>
                  </a:cubicBezTo>
                  <a:lnTo>
                    <a:pt x="25506" y="9573"/>
                  </a:lnTo>
                  <a:cubicBezTo>
                    <a:pt x="25505" y="9574"/>
                    <a:pt x="25504" y="9575"/>
                    <a:pt x="25502" y="9576"/>
                  </a:cubicBezTo>
                  <a:lnTo>
                    <a:pt x="25502" y="9576"/>
                  </a:lnTo>
                  <a:cubicBezTo>
                    <a:pt x="25537" y="9500"/>
                    <a:pt x="25570" y="9426"/>
                    <a:pt x="25611" y="9343"/>
                  </a:cubicBezTo>
                  <a:cubicBezTo>
                    <a:pt x="25611" y="9343"/>
                    <a:pt x="25632" y="9343"/>
                    <a:pt x="25632" y="9301"/>
                  </a:cubicBezTo>
                  <a:cubicBezTo>
                    <a:pt x="25653" y="9280"/>
                    <a:pt x="25653" y="9280"/>
                    <a:pt x="25632" y="9260"/>
                  </a:cubicBezTo>
                  <a:cubicBezTo>
                    <a:pt x="25841" y="8841"/>
                    <a:pt x="26113" y="8423"/>
                    <a:pt x="26385" y="8046"/>
                  </a:cubicBezTo>
                  <a:cubicBezTo>
                    <a:pt x="26657" y="7711"/>
                    <a:pt x="26950" y="7418"/>
                    <a:pt x="27306" y="7251"/>
                  </a:cubicBezTo>
                  <a:cubicBezTo>
                    <a:pt x="27424" y="7194"/>
                    <a:pt x="27536" y="7169"/>
                    <a:pt x="27644" y="7169"/>
                  </a:cubicBezTo>
                  <a:cubicBezTo>
                    <a:pt x="28090" y="7169"/>
                    <a:pt x="28454" y="7592"/>
                    <a:pt x="28791" y="7879"/>
                  </a:cubicBezTo>
                  <a:cubicBezTo>
                    <a:pt x="29266" y="8269"/>
                    <a:pt x="29796" y="8288"/>
                    <a:pt x="30344" y="8288"/>
                  </a:cubicBezTo>
                  <a:cubicBezTo>
                    <a:pt x="30402" y="8288"/>
                    <a:pt x="30460" y="8288"/>
                    <a:pt x="30518" y="8288"/>
                  </a:cubicBezTo>
                  <a:cubicBezTo>
                    <a:pt x="30736" y="8288"/>
                    <a:pt x="30956" y="8290"/>
                    <a:pt x="31177" y="8318"/>
                  </a:cubicBezTo>
                  <a:cubicBezTo>
                    <a:pt x="32223" y="8423"/>
                    <a:pt x="33353" y="8883"/>
                    <a:pt x="34169" y="9573"/>
                  </a:cubicBezTo>
                  <a:cubicBezTo>
                    <a:pt x="34199" y="9599"/>
                    <a:pt x="34230" y="9610"/>
                    <a:pt x="34260" y="9610"/>
                  </a:cubicBezTo>
                  <a:cubicBezTo>
                    <a:pt x="34379" y="9610"/>
                    <a:pt x="34478" y="9443"/>
                    <a:pt x="34378" y="9343"/>
                  </a:cubicBezTo>
                  <a:cubicBezTo>
                    <a:pt x="33436" y="8443"/>
                    <a:pt x="32286" y="7816"/>
                    <a:pt x="31260" y="7042"/>
                  </a:cubicBezTo>
                  <a:cubicBezTo>
                    <a:pt x="30319" y="6309"/>
                    <a:pt x="29043" y="6058"/>
                    <a:pt x="27892" y="6058"/>
                  </a:cubicBezTo>
                  <a:cubicBezTo>
                    <a:pt x="26699" y="6058"/>
                    <a:pt x="25758" y="6560"/>
                    <a:pt x="25004" y="7418"/>
                  </a:cubicBezTo>
                  <a:cubicBezTo>
                    <a:pt x="24753" y="7732"/>
                    <a:pt x="24565" y="8109"/>
                    <a:pt x="24356" y="8506"/>
                  </a:cubicBezTo>
                  <a:cubicBezTo>
                    <a:pt x="24188" y="8778"/>
                    <a:pt x="24021" y="9280"/>
                    <a:pt x="23728" y="9552"/>
                  </a:cubicBezTo>
                  <a:lnTo>
                    <a:pt x="23707" y="9552"/>
                  </a:lnTo>
                  <a:cubicBezTo>
                    <a:pt x="24188" y="8506"/>
                    <a:pt x="24649" y="7481"/>
                    <a:pt x="25423" y="6560"/>
                  </a:cubicBezTo>
                  <a:cubicBezTo>
                    <a:pt x="26009" y="5891"/>
                    <a:pt x="26490" y="5221"/>
                    <a:pt x="26490" y="4342"/>
                  </a:cubicBezTo>
                  <a:cubicBezTo>
                    <a:pt x="26532" y="4342"/>
                    <a:pt x="26574" y="4342"/>
                    <a:pt x="26574" y="4280"/>
                  </a:cubicBezTo>
                  <a:cubicBezTo>
                    <a:pt x="26657" y="4029"/>
                    <a:pt x="26594" y="3757"/>
                    <a:pt x="26553" y="3526"/>
                  </a:cubicBezTo>
                  <a:cubicBezTo>
                    <a:pt x="26532" y="3275"/>
                    <a:pt x="26469" y="3024"/>
                    <a:pt x="26448" y="2773"/>
                  </a:cubicBezTo>
                  <a:lnTo>
                    <a:pt x="26448" y="2794"/>
                  </a:lnTo>
                  <a:cubicBezTo>
                    <a:pt x="26322" y="2585"/>
                    <a:pt x="26092" y="2376"/>
                    <a:pt x="25904" y="2187"/>
                  </a:cubicBezTo>
                  <a:cubicBezTo>
                    <a:pt x="25925" y="2166"/>
                    <a:pt x="25925" y="2145"/>
                    <a:pt x="25925" y="2104"/>
                  </a:cubicBezTo>
                  <a:cubicBezTo>
                    <a:pt x="25841" y="1936"/>
                    <a:pt x="25716" y="1769"/>
                    <a:pt x="25590" y="1643"/>
                  </a:cubicBezTo>
                  <a:lnTo>
                    <a:pt x="25590" y="1622"/>
                  </a:lnTo>
                  <a:cubicBezTo>
                    <a:pt x="25590" y="1558"/>
                    <a:pt x="25553" y="1531"/>
                    <a:pt x="25518" y="1531"/>
                  </a:cubicBezTo>
                  <a:cubicBezTo>
                    <a:pt x="25506" y="1531"/>
                    <a:pt x="25495" y="1534"/>
                    <a:pt x="25486" y="1539"/>
                  </a:cubicBezTo>
                  <a:cubicBezTo>
                    <a:pt x="25423" y="1476"/>
                    <a:pt x="25381" y="1434"/>
                    <a:pt x="25318" y="1413"/>
                  </a:cubicBezTo>
                  <a:cubicBezTo>
                    <a:pt x="25082" y="1177"/>
                    <a:pt x="24828" y="960"/>
                    <a:pt x="24538" y="813"/>
                  </a:cubicBezTo>
                  <a:lnTo>
                    <a:pt x="24538" y="813"/>
                  </a:lnTo>
                  <a:cubicBezTo>
                    <a:pt x="25388" y="1119"/>
                    <a:pt x="26127" y="1635"/>
                    <a:pt x="26448" y="2522"/>
                  </a:cubicBezTo>
                  <a:cubicBezTo>
                    <a:pt x="26406" y="2585"/>
                    <a:pt x="26406" y="2690"/>
                    <a:pt x="26448" y="2731"/>
                  </a:cubicBezTo>
                  <a:lnTo>
                    <a:pt x="26448" y="2773"/>
                  </a:lnTo>
                  <a:cubicBezTo>
                    <a:pt x="26699" y="2773"/>
                    <a:pt x="26908" y="2690"/>
                    <a:pt x="27118" y="2585"/>
                  </a:cubicBezTo>
                  <a:lnTo>
                    <a:pt x="27118" y="2585"/>
                  </a:lnTo>
                  <a:cubicBezTo>
                    <a:pt x="27097" y="2648"/>
                    <a:pt x="27097" y="2669"/>
                    <a:pt x="27076" y="2710"/>
                  </a:cubicBezTo>
                  <a:cubicBezTo>
                    <a:pt x="26992" y="2982"/>
                    <a:pt x="26804" y="3317"/>
                    <a:pt x="26866" y="3610"/>
                  </a:cubicBezTo>
                  <a:cubicBezTo>
                    <a:pt x="26866" y="3625"/>
                    <a:pt x="26887" y="3640"/>
                    <a:pt x="26914" y="3640"/>
                  </a:cubicBezTo>
                  <a:cubicBezTo>
                    <a:pt x="26926" y="3640"/>
                    <a:pt x="26938" y="3637"/>
                    <a:pt x="26950" y="3631"/>
                  </a:cubicBezTo>
                  <a:cubicBezTo>
                    <a:pt x="27097" y="3422"/>
                    <a:pt x="27159" y="3087"/>
                    <a:pt x="27222" y="2857"/>
                  </a:cubicBezTo>
                  <a:cubicBezTo>
                    <a:pt x="27264" y="2794"/>
                    <a:pt x="27264" y="2710"/>
                    <a:pt x="27285" y="2669"/>
                  </a:cubicBezTo>
                  <a:cubicBezTo>
                    <a:pt x="27359" y="2626"/>
                    <a:pt x="27432" y="2595"/>
                    <a:pt x="27506" y="2563"/>
                  </a:cubicBezTo>
                  <a:lnTo>
                    <a:pt x="27506" y="2563"/>
                  </a:lnTo>
                  <a:cubicBezTo>
                    <a:pt x="27494" y="2593"/>
                    <a:pt x="27494" y="2617"/>
                    <a:pt x="27494" y="2669"/>
                  </a:cubicBezTo>
                  <a:cubicBezTo>
                    <a:pt x="27550" y="2637"/>
                    <a:pt x="27609" y="2602"/>
                    <a:pt x="27670" y="2565"/>
                  </a:cubicBezTo>
                  <a:lnTo>
                    <a:pt x="27670" y="2565"/>
                  </a:lnTo>
                  <a:cubicBezTo>
                    <a:pt x="27538" y="2819"/>
                    <a:pt x="27400" y="3062"/>
                    <a:pt x="27327" y="3338"/>
                  </a:cubicBezTo>
                  <a:cubicBezTo>
                    <a:pt x="27327" y="3369"/>
                    <a:pt x="27349" y="3388"/>
                    <a:pt x="27369" y="3388"/>
                  </a:cubicBezTo>
                  <a:cubicBezTo>
                    <a:pt x="27377" y="3388"/>
                    <a:pt x="27384" y="3386"/>
                    <a:pt x="27390" y="3380"/>
                  </a:cubicBezTo>
                  <a:cubicBezTo>
                    <a:pt x="27620" y="3003"/>
                    <a:pt x="27829" y="2648"/>
                    <a:pt x="28059" y="2292"/>
                  </a:cubicBezTo>
                  <a:lnTo>
                    <a:pt x="28384" y="2138"/>
                  </a:lnTo>
                  <a:lnTo>
                    <a:pt x="28384" y="2138"/>
                  </a:lnTo>
                  <a:cubicBezTo>
                    <a:pt x="28373" y="2155"/>
                    <a:pt x="28362" y="2171"/>
                    <a:pt x="28352" y="2187"/>
                  </a:cubicBezTo>
                  <a:cubicBezTo>
                    <a:pt x="28522" y="2096"/>
                    <a:pt x="28683" y="2013"/>
                    <a:pt x="28847" y="1928"/>
                  </a:cubicBezTo>
                  <a:lnTo>
                    <a:pt x="28847" y="1928"/>
                  </a:lnTo>
                  <a:cubicBezTo>
                    <a:pt x="28682" y="2196"/>
                    <a:pt x="28537" y="2484"/>
                    <a:pt x="28310" y="2710"/>
                  </a:cubicBezTo>
                  <a:cubicBezTo>
                    <a:pt x="28280" y="2741"/>
                    <a:pt x="28294" y="2760"/>
                    <a:pt x="28312" y="2760"/>
                  </a:cubicBezTo>
                  <a:cubicBezTo>
                    <a:pt x="28318" y="2760"/>
                    <a:pt x="28326" y="2758"/>
                    <a:pt x="28331" y="2752"/>
                  </a:cubicBezTo>
                  <a:cubicBezTo>
                    <a:pt x="28645" y="2501"/>
                    <a:pt x="28854" y="2187"/>
                    <a:pt x="29063" y="1853"/>
                  </a:cubicBezTo>
                  <a:cubicBezTo>
                    <a:pt x="29074" y="1842"/>
                    <a:pt x="29085" y="1820"/>
                    <a:pt x="29093" y="1798"/>
                  </a:cubicBezTo>
                  <a:lnTo>
                    <a:pt x="29093" y="1798"/>
                  </a:lnTo>
                  <a:cubicBezTo>
                    <a:pt x="29010" y="1842"/>
                    <a:pt x="28928" y="1885"/>
                    <a:pt x="28847" y="1928"/>
                  </a:cubicBezTo>
                  <a:lnTo>
                    <a:pt x="28847" y="1928"/>
                  </a:lnTo>
                  <a:cubicBezTo>
                    <a:pt x="28849" y="1923"/>
                    <a:pt x="28852" y="1919"/>
                    <a:pt x="28854" y="1915"/>
                  </a:cubicBezTo>
                  <a:lnTo>
                    <a:pt x="28854" y="1915"/>
                  </a:lnTo>
                  <a:lnTo>
                    <a:pt x="28384" y="2138"/>
                  </a:lnTo>
                  <a:lnTo>
                    <a:pt x="28384" y="2138"/>
                  </a:lnTo>
                  <a:cubicBezTo>
                    <a:pt x="28522" y="1925"/>
                    <a:pt x="28678" y="1712"/>
                    <a:pt x="28833" y="1518"/>
                  </a:cubicBezTo>
                  <a:cubicBezTo>
                    <a:pt x="29043" y="1392"/>
                    <a:pt x="29252" y="1288"/>
                    <a:pt x="29482" y="1204"/>
                  </a:cubicBezTo>
                  <a:lnTo>
                    <a:pt x="29482" y="1204"/>
                  </a:lnTo>
                  <a:cubicBezTo>
                    <a:pt x="29398" y="1309"/>
                    <a:pt x="29335" y="1413"/>
                    <a:pt x="29273" y="1518"/>
                  </a:cubicBezTo>
                  <a:cubicBezTo>
                    <a:pt x="29237" y="1589"/>
                    <a:pt x="29186" y="1646"/>
                    <a:pt x="29159" y="1726"/>
                  </a:cubicBezTo>
                  <a:lnTo>
                    <a:pt x="29159" y="1726"/>
                  </a:lnTo>
                  <a:cubicBezTo>
                    <a:pt x="29392" y="1628"/>
                    <a:pt x="29624" y="1531"/>
                    <a:pt x="29838" y="1434"/>
                  </a:cubicBezTo>
                  <a:cubicBezTo>
                    <a:pt x="29921" y="1413"/>
                    <a:pt x="30005" y="1392"/>
                    <a:pt x="30110" y="1350"/>
                  </a:cubicBezTo>
                  <a:lnTo>
                    <a:pt x="30110" y="1350"/>
                  </a:lnTo>
                  <a:cubicBezTo>
                    <a:pt x="30005" y="1539"/>
                    <a:pt x="29921" y="1727"/>
                    <a:pt x="29817" y="1873"/>
                  </a:cubicBezTo>
                  <a:cubicBezTo>
                    <a:pt x="29482" y="2020"/>
                    <a:pt x="29168" y="2125"/>
                    <a:pt x="28854" y="2250"/>
                  </a:cubicBezTo>
                  <a:lnTo>
                    <a:pt x="28854" y="2271"/>
                  </a:lnTo>
                  <a:cubicBezTo>
                    <a:pt x="29147" y="2229"/>
                    <a:pt x="29419" y="2145"/>
                    <a:pt x="29712" y="2062"/>
                  </a:cubicBezTo>
                  <a:lnTo>
                    <a:pt x="29712" y="2062"/>
                  </a:lnTo>
                  <a:cubicBezTo>
                    <a:pt x="29670" y="2166"/>
                    <a:pt x="29587" y="2292"/>
                    <a:pt x="29524" y="2397"/>
                  </a:cubicBezTo>
                  <a:cubicBezTo>
                    <a:pt x="29508" y="2427"/>
                    <a:pt x="29538" y="2447"/>
                    <a:pt x="29563" y="2447"/>
                  </a:cubicBezTo>
                  <a:cubicBezTo>
                    <a:pt x="29572" y="2447"/>
                    <a:pt x="29581" y="2444"/>
                    <a:pt x="29587" y="2438"/>
                  </a:cubicBezTo>
                  <a:cubicBezTo>
                    <a:pt x="29691" y="2292"/>
                    <a:pt x="29796" y="2145"/>
                    <a:pt x="29900" y="1978"/>
                  </a:cubicBezTo>
                  <a:cubicBezTo>
                    <a:pt x="29995" y="1950"/>
                    <a:pt x="30089" y="1922"/>
                    <a:pt x="30184" y="1895"/>
                  </a:cubicBezTo>
                  <a:lnTo>
                    <a:pt x="30184" y="1895"/>
                  </a:lnTo>
                  <a:cubicBezTo>
                    <a:pt x="30243" y="1793"/>
                    <a:pt x="30303" y="1658"/>
                    <a:pt x="30382" y="1560"/>
                  </a:cubicBezTo>
                  <a:cubicBezTo>
                    <a:pt x="30423" y="1497"/>
                    <a:pt x="30444" y="1434"/>
                    <a:pt x="30507" y="1392"/>
                  </a:cubicBezTo>
                  <a:cubicBezTo>
                    <a:pt x="30842" y="1309"/>
                    <a:pt x="31156" y="1246"/>
                    <a:pt x="31470" y="1246"/>
                  </a:cubicBezTo>
                  <a:lnTo>
                    <a:pt x="31240" y="1560"/>
                  </a:lnTo>
                  <a:cubicBezTo>
                    <a:pt x="30908" y="1652"/>
                    <a:pt x="30592" y="1744"/>
                    <a:pt x="30293" y="1865"/>
                  </a:cubicBezTo>
                  <a:lnTo>
                    <a:pt x="30293" y="1865"/>
                  </a:lnTo>
                  <a:cubicBezTo>
                    <a:pt x="30518" y="1802"/>
                    <a:pt x="30743" y="1746"/>
                    <a:pt x="30967" y="1706"/>
                  </a:cubicBezTo>
                  <a:lnTo>
                    <a:pt x="30967" y="1706"/>
                  </a:lnTo>
                  <a:cubicBezTo>
                    <a:pt x="30926" y="1769"/>
                    <a:pt x="30884" y="1873"/>
                    <a:pt x="30863" y="1957"/>
                  </a:cubicBezTo>
                  <a:cubicBezTo>
                    <a:pt x="30863" y="1972"/>
                    <a:pt x="30873" y="1996"/>
                    <a:pt x="30893" y="1996"/>
                  </a:cubicBezTo>
                  <a:cubicBezTo>
                    <a:pt x="30902" y="1996"/>
                    <a:pt x="30913" y="1991"/>
                    <a:pt x="30926" y="1978"/>
                  </a:cubicBezTo>
                  <a:cubicBezTo>
                    <a:pt x="30988" y="1873"/>
                    <a:pt x="31072" y="1769"/>
                    <a:pt x="31156" y="1643"/>
                  </a:cubicBezTo>
                  <a:cubicBezTo>
                    <a:pt x="31407" y="1560"/>
                    <a:pt x="31679" y="1518"/>
                    <a:pt x="31930" y="1455"/>
                  </a:cubicBezTo>
                  <a:lnTo>
                    <a:pt x="31930" y="1455"/>
                  </a:lnTo>
                  <a:cubicBezTo>
                    <a:pt x="31721" y="1664"/>
                    <a:pt x="31553" y="1915"/>
                    <a:pt x="31386" y="2145"/>
                  </a:cubicBezTo>
                  <a:cubicBezTo>
                    <a:pt x="31386" y="2166"/>
                    <a:pt x="31407" y="2166"/>
                    <a:pt x="31407" y="2166"/>
                  </a:cubicBezTo>
                  <a:cubicBezTo>
                    <a:pt x="31679" y="1936"/>
                    <a:pt x="31972" y="1664"/>
                    <a:pt x="32223" y="1413"/>
                  </a:cubicBezTo>
                  <a:cubicBezTo>
                    <a:pt x="32495" y="1350"/>
                    <a:pt x="32746" y="1329"/>
                    <a:pt x="33018" y="1309"/>
                  </a:cubicBezTo>
                  <a:lnTo>
                    <a:pt x="33018" y="1309"/>
                  </a:lnTo>
                  <a:cubicBezTo>
                    <a:pt x="32872" y="1413"/>
                    <a:pt x="32767" y="1539"/>
                    <a:pt x="32662" y="1643"/>
                  </a:cubicBezTo>
                  <a:cubicBezTo>
                    <a:pt x="32600" y="1664"/>
                    <a:pt x="32516" y="1727"/>
                    <a:pt x="32432" y="1769"/>
                  </a:cubicBezTo>
                  <a:cubicBezTo>
                    <a:pt x="32417" y="1800"/>
                    <a:pt x="32424" y="1819"/>
                    <a:pt x="32437" y="1819"/>
                  </a:cubicBezTo>
                  <a:cubicBezTo>
                    <a:pt x="32442" y="1819"/>
                    <a:pt x="32447" y="1816"/>
                    <a:pt x="32453" y="1811"/>
                  </a:cubicBezTo>
                  <a:cubicBezTo>
                    <a:pt x="32516" y="1769"/>
                    <a:pt x="32537" y="1769"/>
                    <a:pt x="32600" y="1748"/>
                  </a:cubicBezTo>
                  <a:lnTo>
                    <a:pt x="32600" y="1748"/>
                  </a:lnTo>
                  <a:cubicBezTo>
                    <a:pt x="32558" y="1769"/>
                    <a:pt x="32537" y="1811"/>
                    <a:pt x="32516" y="1853"/>
                  </a:cubicBezTo>
                  <a:cubicBezTo>
                    <a:pt x="32498" y="1871"/>
                    <a:pt x="32526" y="1920"/>
                    <a:pt x="32548" y="1920"/>
                  </a:cubicBezTo>
                  <a:cubicBezTo>
                    <a:pt x="32551" y="1920"/>
                    <a:pt x="32555" y="1918"/>
                    <a:pt x="32558" y="1915"/>
                  </a:cubicBezTo>
                  <a:cubicBezTo>
                    <a:pt x="32662" y="1832"/>
                    <a:pt x="32746" y="1748"/>
                    <a:pt x="32830" y="1664"/>
                  </a:cubicBezTo>
                  <a:cubicBezTo>
                    <a:pt x="32951" y="1648"/>
                    <a:pt x="33072" y="1638"/>
                    <a:pt x="33193" y="1634"/>
                  </a:cubicBezTo>
                  <a:lnTo>
                    <a:pt x="33193" y="1634"/>
                  </a:lnTo>
                  <a:cubicBezTo>
                    <a:pt x="33238" y="1594"/>
                    <a:pt x="33275" y="1546"/>
                    <a:pt x="33332" y="1518"/>
                  </a:cubicBezTo>
                  <a:cubicBezTo>
                    <a:pt x="33374" y="1476"/>
                    <a:pt x="33436" y="1434"/>
                    <a:pt x="33478" y="1413"/>
                  </a:cubicBezTo>
                  <a:lnTo>
                    <a:pt x="33771" y="1413"/>
                  </a:lnTo>
                  <a:cubicBezTo>
                    <a:pt x="33980" y="1413"/>
                    <a:pt x="34211" y="1413"/>
                    <a:pt x="34483" y="1434"/>
                  </a:cubicBezTo>
                  <a:cubicBezTo>
                    <a:pt x="34357" y="1518"/>
                    <a:pt x="34253" y="1560"/>
                    <a:pt x="34148" y="1664"/>
                  </a:cubicBezTo>
                  <a:cubicBezTo>
                    <a:pt x="33970" y="1654"/>
                    <a:pt x="33797" y="1643"/>
                    <a:pt x="33627" y="1643"/>
                  </a:cubicBezTo>
                  <a:cubicBezTo>
                    <a:pt x="33610" y="1643"/>
                    <a:pt x="33593" y="1643"/>
                    <a:pt x="33576" y="1644"/>
                  </a:cubicBezTo>
                  <a:lnTo>
                    <a:pt x="33576" y="1644"/>
                  </a:lnTo>
                  <a:cubicBezTo>
                    <a:pt x="33641" y="1649"/>
                    <a:pt x="33706" y="1656"/>
                    <a:pt x="33771" y="1664"/>
                  </a:cubicBezTo>
                  <a:cubicBezTo>
                    <a:pt x="33667" y="1748"/>
                    <a:pt x="33562" y="1853"/>
                    <a:pt x="33478" y="1936"/>
                  </a:cubicBezTo>
                  <a:cubicBezTo>
                    <a:pt x="33478" y="1936"/>
                    <a:pt x="33478" y="1957"/>
                    <a:pt x="33499" y="1957"/>
                  </a:cubicBezTo>
                  <a:cubicBezTo>
                    <a:pt x="33667" y="1873"/>
                    <a:pt x="33813" y="1769"/>
                    <a:pt x="33960" y="1706"/>
                  </a:cubicBezTo>
                  <a:cubicBezTo>
                    <a:pt x="34169" y="1727"/>
                    <a:pt x="34378" y="1769"/>
                    <a:pt x="34545" y="1832"/>
                  </a:cubicBezTo>
                  <a:cubicBezTo>
                    <a:pt x="34713" y="1853"/>
                    <a:pt x="34859" y="1915"/>
                    <a:pt x="35006" y="1957"/>
                  </a:cubicBezTo>
                  <a:cubicBezTo>
                    <a:pt x="34919" y="2027"/>
                    <a:pt x="34976" y="2140"/>
                    <a:pt x="35059" y="2140"/>
                  </a:cubicBezTo>
                  <a:cubicBezTo>
                    <a:pt x="35075" y="2140"/>
                    <a:pt x="35093" y="2135"/>
                    <a:pt x="35110" y="2125"/>
                  </a:cubicBezTo>
                  <a:cubicBezTo>
                    <a:pt x="35152" y="2083"/>
                    <a:pt x="35173" y="2062"/>
                    <a:pt x="35236" y="2041"/>
                  </a:cubicBezTo>
                  <a:cubicBezTo>
                    <a:pt x="35487" y="2145"/>
                    <a:pt x="35738" y="2250"/>
                    <a:pt x="35989" y="2334"/>
                  </a:cubicBezTo>
                  <a:cubicBezTo>
                    <a:pt x="35696" y="2480"/>
                    <a:pt x="35445" y="2669"/>
                    <a:pt x="35215" y="2878"/>
                  </a:cubicBezTo>
                  <a:cubicBezTo>
                    <a:pt x="35183" y="2894"/>
                    <a:pt x="35200" y="2934"/>
                    <a:pt x="35219" y="2934"/>
                  </a:cubicBezTo>
                  <a:cubicBezTo>
                    <a:pt x="35225" y="2934"/>
                    <a:pt x="35231" y="2930"/>
                    <a:pt x="35236" y="2920"/>
                  </a:cubicBezTo>
                  <a:cubicBezTo>
                    <a:pt x="35571" y="2794"/>
                    <a:pt x="35885" y="2585"/>
                    <a:pt x="36198" y="2397"/>
                  </a:cubicBezTo>
                  <a:cubicBezTo>
                    <a:pt x="36261" y="2438"/>
                    <a:pt x="36282" y="2438"/>
                    <a:pt x="36324" y="2459"/>
                  </a:cubicBezTo>
                  <a:cubicBezTo>
                    <a:pt x="36331" y="2461"/>
                    <a:pt x="36338" y="2462"/>
                    <a:pt x="36345" y="2462"/>
                  </a:cubicBezTo>
                  <a:cubicBezTo>
                    <a:pt x="36404" y="2462"/>
                    <a:pt x="36421" y="2390"/>
                    <a:pt x="36397" y="2347"/>
                  </a:cubicBezTo>
                  <a:lnTo>
                    <a:pt x="36397" y="2347"/>
                  </a:lnTo>
                  <a:cubicBezTo>
                    <a:pt x="36394" y="2350"/>
                    <a:pt x="36390" y="2352"/>
                    <a:pt x="36387" y="2355"/>
                  </a:cubicBezTo>
                  <a:cubicBezTo>
                    <a:pt x="36198" y="2187"/>
                    <a:pt x="35968" y="2083"/>
                    <a:pt x="35717" y="2020"/>
                  </a:cubicBezTo>
                  <a:cubicBezTo>
                    <a:pt x="35759" y="1978"/>
                    <a:pt x="35822" y="1957"/>
                    <a:pt x="35885" y="1915"/>
                  </a:cubicBezTo>
                  <a:cubicBezTo>
                    <a:pt x="36136" y="1811"/>
                    <a:pt x="36387" y="1748"/>
                    <a:pt x="36617" y="1622"/>
                  </a:cubicBezTo>
                  <a:cubicBezTo>
                    <a:pt x="36910" y="1685"/>
                    <a:pt x="37182" y="1769"/>
                    <a:pt x="37433" y="1853"/>
                  </a:cubicBezTo>
                  <a:cubicBezTo>
                    <a:pt x="37140" y="1936"/>
                    <a:pt x="36889" y="2083"/>
                    <a:pt x="36617" y="2208"/>
                  </a:cubicBezTo>
                  <a:cubicBezTo>
                    <a:pt x="36579" y="2234"/>
                    <a:pt x="36533" y="2259"/>
                    <a:pt x="36485" y="2289"/>
                  </a:cubicBezTo>
                  <a:lnTo>
                    <a:pt x="36485" y="2289"/>
                  </a:lnTo>
                  <a:cubicBezTo>
                    <a:pt x="36853" y="2124"/>
                    <a:pt x="37232" y="2003"/>
                    <a:pt x="37558" y="1811"/>
                  </a:cubicBezTo>
                  <a:cubicBezTo>
                    <a:pt x="38835" y="2229"/>
                    <a:pt x="40132" y="2710"/>
                    <a:pt x="41346" y="3275"/>
                  </a:cubicBezTo>
                  <a:cubicBezTo>
                    <a:pt x="41492" y="3317"/>
                    <a:pt x="41618" y="3401"/>
                    <a:pt x="41743" y="3443"/>
                  </a:cubicBezTo>
                  <a:cubicBezTo>
                    <a:pt x="40990" y="3589"/>
                    <a:pt x="40237" y="3757"/>
                    <a:pt x="39630" y="4280"/>
                  </a:cubicBezTo>
                  <a:cubicBezTo>
                    <a:pt x="39576" y="4316"/>
                    <a:pt x="39615" y="4368"/>
                    <a:pt x="39654" y="4368"/>
                  </a:cubicBezTo>
                  <a:cubicBezTo>
                    <a:pt x="39660" y="4368"/>
                    <a:pt x="39666" y="4366"/>
                    <a:pt x="39672" y="4363"/>
                  </a:cubicBezTo>
                  <a:cubicBezTo>
                    <a:pt x="40446" y="3924"/>
                    <a:pt x="41220" y="3757"/>
                    <a:pt x="42057" y="3610"/>
                  </a:cubicBezTo>
                  <a:cubicBezTo>
                    <a:pt x="42224" y="3694"/>
                    <a:pt x="42350" y="3757"/>
                    <a:pt x="42475" y="3840"/>
                  </a:cubicBezTo>
                  <a:cubicBezTo>
                    <a:pt x="41743" y="3903"/>
                    <a:pt x="40927" y="4280"/>
                    <a:pt x="40613" y="4845"/>
                  </a:cubicBezTo>
                  <a:cubicBezTo>
                    <a:pt x="40597" y="4877"/>
                    <a:pt x="40630" y="4921"/>
                    <a:pt x="40666" y="4921"/>
                  </a:cubicBezTo>
                  <a:cubicBezTo>
                    <a:pt x="40676" y="4921"/>
                    <a:pt x="40687" y="4917"/>
                    <a:pt x="40697" y="4907"/>
                  </a:cubicBezTo>
                  <a:cubicBezTo>
                    <a:pt x="41095" y="4740"/>
                    <a:pt x="41408" y="4447"/>
                    <a:pt x="41827" y="4259"/>
                  </a:cubicBezTo>
                  <a:cubicBezTo>
                    <a:pt x="42141" y="4133"/>
                    <a:pt x="42455" y="4050"/>
                    <a:pt x="42789" y="4029"/>
                  </a:cubicBezTo>
                  <a:cubicBezTo>
                    <a:pt x="43082" y="4175"/>
                    <a:pt x="43333" y="4363"/>
                    <a:pt x="43605" y="4573"/>
                  </a:cubicBezTo>
                  <a:cubicBezTo>
                    <a:pt x="43333" y="4635"/>
                    <a:pt x="43103" y="4761"/>
                    <a:pt x="42873" y="4866"/>
                  </a:cubicBezTo>
                  <a:cubicBezTo>
                    <a:pt x="42496" y="5012"/>
                    <a:pt x="42162" y="5179"/>
                    <a:pt x="41827" y="5389"/>
                  </a:cubicBezTo>
                  <a:cubicBezTo>
                    <a:pt x="41811" y="5405"/>
                    <a:pt x="41819" y="5445"/>
                    <a:pt x="41833" y="5445"/>
                  </a:cubicBezTo>
                  <a:cubicBezTo>
                    <a:pt x="41838" y="5445"/>
                    <a:pt x="41843" y="5441"/>
                    <a:pt x="41848" y="5430"/>
                  </a:cubicBezTo>
                  <a:cubicBezTo>
                    <a:pt x="42224" y="5368"/>
                    <a:pt x="42580" y="5179"/>
                    <a:pt x="42957" y="5054"/>
                  </a:cubicBezTo>
                  <a:cubicBezTo>
                    <a:pt x="43208" y="4949"/>
                    <a:pt x="43522" y="4866"/>
                    <a:pt x="43794" y="4740"/>
                  </a:cubicBezTo>
                  <a:cubicBezTo>
                    <a:pt x="44149" y="5054"/>
                    <a:pt x="44484" y="5389"/>
                    <a:pt x="44777" y="5786"/>
                  </a:cubicBezTo>
                  <a:cubicBezTo>
                    <a:pt x="45216" y="6372"/>
                    <a:pt x="45509" y="7042"/>
                    <a:pt x="45698" y="7732"/>
                  </a:cubicBezTo>
                  <a:cubicBezTo>
                    <a:pt x="45635" y="7711"/>
                    <a:pt x="45572" y="7690"/>
                    <a:pt x="45488" y="7669"/>
                  </a:cubicBezTo>
                  <a:cubicBezTo>
                    <a:pt x="45488" y="7627"/>
                    <a:pt x="45488" y="7627"/>
                    <a:pt x="45468" y="7607"/>
                  </a:cubicBezTo>
                  <a:cubicBezTo>
                    <a:pt x="45384" y="7376"/>
                    <a:pt x="45300" y="7104"/>
                    <a:pt x="45196" y="6874"/>
                  </a:cubicBezTo>
                  <a:cubicBezTo>
                    <a:pt x="45216" y="6853"/>
                    <a:pt x="45216" y="6791"/>
                    <a:pt x="45175" y="6770"/>
                  </a:cubicBezTo>
                  <a:lnTo>
                    <a:pt x="45112" y="6770"/>
                  </a:lnTo>
                  <a:cubicBezTo>
                    <a:pt x="44944" y="6414"/>
                    <a:pt x="44735" y="6037"/>
                    <a:pt x="44463" y="5744"/>
                  </a:cubicBezTo>
                  <a:cubicBezTo>
                    <a:pt x="44526" y="5723"/>
                    <a:pt x="44547" y="5703"/>
                    <a:pt x="44568" y="5640"/>
                  </a:cubicBezTo>
                  <a:cubicBezTo>
                    <a:pt x="44585" y="5623"/>
                    <a:pt x="44574" y="5565"/>
                    <a:pt x="44548" y="5565"/>
                  </a:cubicBezTo>
                  <a:cubicBezTo>
                    <a:pt x="44542" y="5565"/>
                    <a:pt x="44534" y="5569"/>
                    <a:pt x="44526" y="5577"/>
                  </a:cubicBezTo>
                  <a:cubicBezTo>
                    <a:pt x="44442" y="5577"/>
                    <a:pt x="44380" y="5598"/>
                    <a:pt x="44317" y="5598"/>
                  </a:cubicBezTo>
                  <a:cubicBezTo>
                    <a:pt x="44149" y="5472"/>
                    <a:pt x="44024" y="5326"/>
                    <a:pt x="43836" y="5221"/>
                  </a:cubicBezTo>
                  <a:cubicBezTo>
                    <a:pt x="43833" y="5218"/>
                    <a:pt x="43830" y="5217"/>
                    <a:pt x="43827" y="5217"/>
                  </a:cubicBezTo>
                  <a:cubicBezTo>
                    <a:pt x="43810" y="5217"/>
                    <a:pt x="43797" y="5266"/>
                    <a:pt x="43815" y="5284"/>
                  </a:cubicBezTo>
                  <a:cubicBezTo>
                    <a:pt x="43940" y="5410"/>
                    <a:pt x="44045" y="5514"/>
                    <a:pt x="44149" y="5640"/>
                  </a:cubicBezTo>
                  <a:cubicBezTo>
                    <a:pt x="43961" y="5723"/>
                    <a:pt x="43794" y="5828"/>
                    <a:pt x="43626" y="5912"/>
                  </a:cubicBezTo>
                  <a:cubicBezTo>
                    <a:pt x="43605" y="5912"/>
                    <a:pt x="43584" y="5933"/>
                    <a:pt x="43584" y="5933"/>
                  </a:cubicBezTo>
                  <a:cubicBezTo>
                    <a:pt x="43333" y="5682"/>
                    <a:pt x="43082" y="5430"/>
                    <a:pt x="42810" y="5221"/>
                  </a:cubicBezTo>
                  <a:cubicBezTo>
                    <a:pt x="42789" y="5221"/>
                    <a:pt x="42789" y="5221"/>
                    <a:pt x="42789" y="5263"/>
                  </a:cubicBezTo>
                  <a:cubicBezTo>
                    <a:pt x="43061" y="5493"/>
                    <a:pt x="43271" y="5723"/>
                    <a:pt x="43480" y="5995"/>
                  </a:cubicBezTo>
                  <a:cubicBezTo>
                    <a:pt x="43229" y="6121"/>
                    <a:pt x="43019" y="6247"/>
                    <a:pt x="42852" y="6435"/>
                  </a:cubicBezTo>
                  <a:cubicBezTo>
                    <a:pt x="42820" y="6451"/>
                    <a:pt x="42849" y="6491"/>
                    <a:pt x="42874" y="6491"/>
                  </a:cubicBezTo>
                  <a:cubicBezTo>
                    <a:pt x="42881" y="6491"/>
                    <a:pt x="42889" y="6487"/>
                    <a:pt x="42894" y="6477"/>
                  </a:cubicBezTo>
                  <a:cubicBezTo>
                    <a:pt x="43124" y="6351"/>
                    <a:pt x="43333" y="6226"/>
                    <a:pt x="43584" y="6121"/>
                  </a:cubicBezTo>
                  <a:cubicBezTo>
                    <a:pt x="43647" y="6226"/>
                    <a:pt x="43731" y="6330"/>
                    <a:pt x="43794" y="6435"/>
                  </a:cubicBezTo>
                  <a:cubicBezTo>
                    <a:pt x="43543" y="6539"/>
                    <a:pt x="43333" y="6665"/>
                    <a:pt x="43187" y="6895"/>
                  </a:cubicBezTo>
                  <a:cubicBezTo>
                    <a:pt x="43187" y="6937"/>
                    <a:pt x="43187" y="6937"/>
                    <a:pt x="43208" y="6937"/>
                  </a:cubicBezTo>
                  <a:cubicBezTo>
                    <a:pt x="43396" y="6749"/>
                    <a:pt x="43626" y="6644"/>
                    <a:pt x="43856" y="6560"/>
                  </a:cubicBezTo>
                  <a:lnTo>
                    <a:pt x="44108" y="6958"/>
                  </a:lnTo>
                  <a:cubicBezTo>
                    <a:pt x="44003" y="6979"/>
                    <a:pt x="43898" y="7000"/>
                    <a:pt x="43752" y="7042"/>
                  </a:cubicBezTo>
                  <a:cubicBezTo>
                    <a:pt x="43689" y="7063"/>
                    <a:pt x="43605" y="7146"/>
                    <a:pt x="43522" y="7146"/>
                  </a:cubicBezTo>
                  <a:cubicBezTo>
                    <a:pt x="43505" y="7146"/>
                    <a:pt x="43502" y="7173"/>
                    <a:pt x="43512" y="7173"/>
                  </a:cubicBezTo>
                  <a:cubicBezTo>
                    <a:pt x="43514" y="7173"/>
                    <a:pt x="43517" y="7171"/>
                    <a:pt x="43522" y="7167"/>
                  </a:cubicBezTo>
                  <a:cubicBezTo>
                    <a:pt x="43605" y="7167"/>
                    <a:pt x="43647" y="7188"/>
                    <a:pt x="43731" y="7188"/>
                  </a:cubicBezTo>
                  <a:cubicBezTo>
                    <a:pt x="43898" y="7188"/>
                    <a:pt x="44024" y="7146"/>
                    <a:pt x="44170" y="7104"/>
                  </a:cubicBezTo>
                  <a:lnTo>
                    <a:pt x="44254" y="7272"/>
                  </a:lnTo>
                  <a:cubicBezTo>
                    <a:pt x="44317" y="7397"/>
                    <a:pt x="44359" y="7565"/>
                    <a:pt x="44421" y="7690"/>
                  </a:cubicBezTo>
                  <a:cubicBezTo>
                    <a:pt x="44212" y="7732"/>
                    <a:pt x="43961" y="7795"/>
                    <a:pt x="43794" y="7816"/>
                  </a:cubicBezTo>
                  <a:cubicBezTo>
                    <a:pt x="43752" y="7816"/>
                    <a:pt x="43752" y="7879"/>
                    <a:pt x="43794" y="7879"/>
                  </a:cubicBezTo>
                  <a:cubicBezTo>
                    <a:pt x="44003" y="7837"/>
                    <a:pt x="44233" y="7816"/>
                    <a:pt x="44442" y="7795"/>
                  </a:cubicBezTo>
                  <a:cubicBezTo>
                    <a:pt x="44526" y="8025"/>
                    <a:pt x="44568" y="8234"/>
                    <a:pt x="44589" y="8464"/>
                  </a:cubicBezTo>
                  <a:cubicBezTo>
                    <a:pt x="44547" y="8464"/>
                    <a:pt x="44484" y="8506"/>
                    <a:pt x="44442" y="8506"/>
                  </a:cubicBezTo>
                  <a:cubicBezTo>
                    <a:pt x="44359" y="8527"/>
                    <a:pt x="44275" y="8569"/>
                    <a:pt x="44212" y="8611"/>
                  </a:cubicBezTo>
                  <a:cubicBezTo>
                    <a:pt x="44170" y="8611"/>
                    <a:pt x="44212" y="8632"/>
                    <a:pt x="44212" y="8632"/>
                  </a:cubicBezTo>
                  <a:cubicBezTo>
                    <a:pt x="44254" y="8632"/>
                    <a:pt x="44317" y="8653"/>
                    <a:pt x="44359" y="8653"/>
                  </a:cubicBezTo>
                  <a:cubicBezTo>
                    <a:pt x="44442" y="8653"/>
                    <a:pt x="44526" y="8632"/>
                    <a:pt x="44631" y="8632"/>
                  </a:cubicBezTo>
                  <a:cubicBezTo>
                    <a:pt x="44652" y="8820"/>
                    <a:pt x="44693" y="8988"/>
                    <a:pt x="44756" y="9176"/>
                  </a:cubicBezTo>
                  <a:cubicBezTo>
                    <a:pt x="44672" y="9176"/>
                    <a:pt x="44589" y="9197"/>
                    <a:pt x="44526" y="9197"/>
                  </a:cubicBezTo>
                  <a:cubicBezTo>
                    <a:pt x="44463" y="9197"/>
                    <a:pt x="44442" y="9260"/>
                    <a:pt x="44380" y="9280"/>
                  </a:cubicBezTo>
                  <a:cubicBezTo>
                    <a:pt x="44359" y="9280"/>
                    <a:pt x="44380" y="9301"/>
                    <a:pt x="44380" y="9301"/>
                  </a:cubicBezTo>
                  <a:cubicBezTo>
                    <a:pt x="44421" y="9301"/>
                    <a:pt x="44442" y="9343"/>
                    <a:pt x="44484" y="9364"/>
                  </a:cubicBezTo>
                  <a:lnTo>
                    <a:pt x="44798" y="9364"/>
                  </a:lnTo>
                  <a:cubicBezTo>
                    <a:pt x="44840" y="9448"/>
                    <a:pt x="44861" y="9511"/>
                    <a:pt x="44861" y="9594"/>
                  </a:cubicBezTo>
                  <a:cubicBezTo>
                    <a:pt x="44861" y="9615"/>
                    <a:pt x="44882" y="9615"/>
                    <a:pt x="44882" y="9615"/>
                  </a:cubicBezTo>
                  <a:cubicBezTo>
                    <a:pt x="44903" y="9762"/>
                    <a:pt x="44903" y="9908"/>
                    <a:pt x="44944" y="10034"/>
                  </a:cubicBezTo>
                  <a:cubicBezTo>
                    <a:pt x="44763" y="10034"/>
                    <a:pt x="44572" y="10024"/>
                    <a:pt x="44391" y="10024"/>
                  </a:cubicBezTo>
                  <a:cubicBezTo>
                    <a:pt x="44300" y="10024"/>
                    <a:pt x="44212" y="10027"/>
                    <a:pt x="44128" y="10034"/>
                  </a:cubicBezTo>
                  <a:cubicBezTo>
                    <a:pt x="44066" y="10034"/>
                    <a:pt x="44066" y="10138"/>
                    <a:pt x="44128" y="10138"/>
                  </a:cubicBezTo>
                  <a:cubicBezTo>
                    <a:pt x="44421" y="10180"/>
                    <a:pt x="44693" y="10201"/>
                    <a:pt x="44965" y="10222"/>
                  </a:cubicBezTo>
                  <a:cubicBezTo>
                    <a:pt x="45007" y="10557"/>
                    <a:pt x="45070" y="10933"/>
                    <a:pt x="45196" y="11247"/>
                  </a:cubicBezTo>
                  <a:cubicBezTo>
                    <a:pt x="45196" y="11247"/>
                    <a:pt x="45196" y="11268"/>
                    <a:pt x="45216" y="11268"/>
                  </a:cubicBezTo>
                  <a:cubicBezTo>
                    <a:pt x="44986" y="11268"/>
                    <a:pt x="44756" y="11289"/>
                    <a:pt x="44568" y="11289"/>
                  </a:cubicBezTo>
                  <a:cubicBezTo>
                    <a:pt x="44547" y="11289"/>
                    <a:pt x="44547" y="11352"/>
                    <a:pt x="44568" y="11352"/>
                  </a:cubicBezTo>
                  <a:cubicBezTo>
                    <a:pt x="44861" y="11436"/>
                    <a:pt x="45154" y="11436"/>
                    <a:pt x="45426" y="11456"/>
                  </a:cubicBezTo>
                  <a:cubicBezTo>
                    <a:pt x="45677" y="11477"/>
                    <a:pt x="45886" y="11540"/>
                    <a:pt x="46116" y="11540"/>
                  </a:cubicBezTo>
                  <a:cubicBezTo>
                    <a:pt x="46200" y="12733"/>
                    <a:pt x="46325" y="13946"/>
                    <a:pt x="46744" y="15034"/>
                  </a:cubicBezTo>
                  <a:cubicBezTo>
                    <a:pt x="46932" y="15516"/>
                    <a:pt x="47162" y="15955"/>
                    <a:pt x="47372" y="16415"/>
                  </a:cubicBezTo>
                  <a:cubicBezTo>
                    <a:pt x="47204" y="16269"/>
                    <a:pt x="47058" y="16143"/>
                    <a:pt x="46869" y="15997"/>
                  </a:cubicBezTo>
                  <a:cubicBezTo>
                    <a:pt x="46869" y="15976"/>
                    <a:pt x="46869" y="15955"/>
                    <a:pt x="46849" y="15955"/>
                  </a:cubicBezTo>
                  <a:cubicBezTo>
                    <a:pt x="46849" y="15948"/>
                    <a:pt x="46846" y="15946"/>
                    <a:pt x="46843" y="15946"/>
                  </a:cubicBezTo>
                  <a:cubicBezTo>
                    <a:pt x="46837" y="15946"/>
                    <a:pt x="46828" y="15955"/>
                    <a:pt x="46828" y="15955"/>
                  </a:cubicBezTo>
                  <a:lnTo>
                    <a:pt x="46828" y="15976"/>
                  </a:lnTo>
                  <a:cubicBezTo>
                    <a:pt x="46723" y="15892"/>
                    <a:pt x="46618" y="15830"/>
                    <a:pt x="46514" y="15767"/>
                  </a:cubicBezTo>
                  <a:cubicBezTo>
                    <a:pt x="46514" y="15746"/>
                    <a:pt x="46503" y="15725"/>
                    <a:pt x="46493" y="15704"/>
                  </a:cubicBezTo>
                  <a:lnTo>
                    <a:pt x="46493" y="15704"/>
                  </a:lnTo>
                  <a:cubicBezTo>
                    <a:pt x="46514" y="15718"/>
                    <a:pt x="46535" y="15732"/>
                    <a:pt x="46556" y="15746"/>
                  </a:cubicBezTo>
                  <a:cubicBezTo>
                    <a:pt x="46535" y="15683"/>
                    <a:pt x="46556" y="15662"/>
                    <a:pt x="46556" y="15662"/>
                  </a:cubicBezTo>
                  <a:cubicBezTo>
                    <a:pt x="46540" y="15649"/>
                    <a:pt x="46524" y="15636"/>
                    <a:pt x="46508" y="15622"/>
                  </a:cubicBezTo>
                  <a:lnTo>
                    <a:pt x="46508" y="15622"/>
                  </a:lnTo>
                  <a:cubicBezTo>
                    <a:pt x="46499" y="15633"/>
                    <a:pt x="46487" y="15641"/>
                    <a:pt x="46472" y="15641"/>
                  </a:cubicBezTo>
                  <a:cubicBezTo>
                    <a:pt x="46472" y="15662"/>
                    <a:pt x="46482" y="15683"/>
                    <a:pt x="46493" y="15704"/>
                  </a:cubicBezTo>
                  <a:lnTo>
                    <a:pt x="46493" y="15704"/>
                  </a:lnTo>
                  <a:cubicBezTo>
                    <a:pt x="46388" y="15635"/>
                    <a:pt x="46284" y="15571"/>
                    <a:pt x="46179" y="15537"/>
                  </a:cubicBezTo>
                  <a:cubicBezTo>
                    <a:pt x="46179" y="15453"/>
                    <a:pt x="46137" y="15411"/>
                    <a:pt x="46137" y="15327"/>
                  </a:cubicBezTo>
                  <a:lnTo>
                    <a:pt x="46137" y="15327"/>
                  </a:lnTo>
                  <a:cubicBezTo>
                    <a:pt x="46265" y="15419"/>
                    <a:pt x="46394" y="15527"/>
                    <a:pt x="46508" y="15622"/>
                  </a:cubicBezTo>
                  <a:lnTo>
                    <a:pt x="46508" y="15622"/>
                  </a:lnTo>
                  <a:cubicBezTo>
                    <a:pt x="46523" y="15602"/>
                    <a:pt x="46527" y="15571"/>
                    <a:pt x="46514" y="15558"/>
                  </a:cubicBezTo>
                  <a:cubicBezTo>
                    <a:pt x="46346" y="15348"/>
                    <a:pt x="46116" y="15160"/>
                    <a:pt x="45886" y="14993"/>
                  </a:cubicBezTo>
                  <a:cubicBezTo>
                    <a:pt x="45844" y="14825"/>
                    <a:pt x="45844" y="14700"/>
                    <a:pt x="45823" y="14532"/>
                  </a:cubicBezTo>
                  <a:lnTo>
                    <a:pt x="45823" y="14532"/>
                  </a:lnTo>
                  <a:cubicBezTo>
                    <a:pt x="46095" y="14783"/>
                    <a:pt x="46305" y="15034"/>
                    <a:pt x="46618" y="15160"/>
                  </a:cubicBezTo>
                  <a:cubicBezTo>
                    <a:pt x="46623" y="15170"/>
                    <a:pt x="46630" y="15174"/>
                    <a:pt x="46636" y="15174"/>
                  </a:cubicBezTo>
                  <a:cubicBezTo>
                    <a:pt x="46655" y="15174"/>
                    <a:pt x="46671" y="15134"/>
                    <a:pt x="46639" y="15118"/>
                  </a:cubicBezTo>
                  <a:cubicBezTo>
                    <a:pt x="46367" y="14888"/>
                    <a:pt x="46116" y="14595"/>
                    <a:pt x="45802" y="14386"/>
                  </a:cubicBezTo>
                  <a:cubicBezTo>
                    <a:pt x="45802" y="14281"/>
                    <a:pt x="45781" y="14177"/>
                    <a:pt x="45781" y="14093"/>
                  </a:cubicBezTo>
                  <a:cubicBezTo>
                    <a:pt x="45781" y="14072"/>
                    <a:pt x="45766" y="14061"/>
                    <a:pt x="45747" y="14061"/>
                  </a:cubicBezTo>
                  <a:cubicBezTo>
                    <a:pt x="45729" y="14061"/>
                    <a:pt x="45708" y="14072"/>
                    <a:pt x="45698" y="14093"/>
                  </a:cubicBezTo>
                  <a:cubicBezTo>
                    <a:pt x="45677" y="14177"/>
                    <a:pt x="45677" y="14260"/>
                    <a:pt x="45677" y="14323"/>
                  </a:cubicBezTo>
                  <a:cubicBezTo>
                    <a:pt x="45614" y="14302"/>
                    <a:pt x="45530" y="14281"/>
                    <a:pt x="45488" y="14260"/>
                  </a:cubicBezTo>
                  <a:cubicBezTo>
                    <a:pt x="45468" y="14260"/>
                    <a:pt x="45426" y="14281"/>
                    <a:pt x="45468" y="14302"/>
                  </a:cubicBezTo>
                  <a:cubicBezTo>
                    <a:pt x="45530" y="14365"/>
                    <a:pt x="45593" y="14386"/>
                    <a:pt x="45677" y="14428"/>
                  </a:cubicBezTo>
                  <a:lnTo>
                    <a:pt x="45677" y="14888"/>
                  </a:lnTo>
                  <a:lnTo>
                    <a:pt x="45363" y="14721"/>
                  </a:lnTo>
                  <a:cubicBezTo>
                    <a:pt x="45300" y="14574"/>
                    <a:pt x="45279" y="14407"/>
                    <a:pt x="45258" y="14281"/>
                  </a:cubicBezTo>
                  <a:cubicBezTo>
                    <a:pt x="45258" y="14273"/>
                    <a:pt x="45244" y="14267"/>
                    <a:pt x="45227" y="14267"/>
                  </a:cubicBezTo>
                  <a:cubicBezTo>
                    <a:pt x="45203" y="14267"/>
                    <a:pt x="45175" y="14278"/>
                    <a:pt x="45175" y="14302"/>
                  </a:cubicBezTo>
                  <a:cubicBezTo>
                    <a:pt x="45175" y="14428"/>
                    <a:pt x="45196" y="14574"/>
                    <a:pt x="45196" y="14700"/>
                  </a:cubicBezTo>
                  <a:cubicBezTo>
                    <a:pt x="45091" y="14679"/>
                    <a:pt x="45007" y="14616"/>
                    <a:pt x="44903" y="14595"/>
                  </a:cubicBezTo>
                  <a:cubicBezTo>
                    <a:pt x="44840" y="14490"/>
                    <a:pt x="44777" y="14386"/>
                    <a:pt x="44672" y="14281"/>
                  </a:cubicBezTo>
                  <a:cubicBezTo>
                    <a:pt x="44666" y="14275"/>
                    <a:pt x="44660" y="14273"/>
                    <a:pt x="44655" y="14273"/>
                  </a:cubicBezTo>
                  <a:cubicBezTo>
                    <a:pt x="44643" y="14273"/>
                    <a:pt x="44637" y="14287"/>
                    <a:pt x="44652" y="14302"/>
                  </a:cubicBezTo>
                  <a:cubicBezTo>
                    <a:pt x="44693" y="14386"/>
                    <a:pt x="44735" y="14470"/>
                    <a:pt x="44777" y="14574"/>
                  </a:cubicBezTo>
                  <a:cubicBezTo>
                    <a:pt x="44756" y="14574"/>
                    <a:pt x="44693" y="14532"/>
                    <a:pt x="44672" y="14532"/>
                  </a:cubicBezTo>
                  <a:cubicBezTo>
                    <a:pt x="44652" y="14532"/>
                    <a:pt x="44652" y="14574"/>
                    <a:pt x="44672" y="14574"/>
                  </a:cubicBezTo>
                  <a:cubicBezTo>
                    <a:pt x="44735" y="14574"/>
                    <a:pt x="44756" y="14595"/>
                    <a:pt x="44798" y="14616"/>
                  </a:cubicBezTo>
                  <a:cubicBezTo>
                    <a:pt x="44861" y="14742"/>
                    <a:pt x="44903" y="14909"/>
                    <a:pt x="44944" y="15034"/>
                  </a:cubicBezTo>
                  <a:cubicBezTo>
                    <a:pt x="44882" y="15014"/>
                    <a:pt x="44840" y="14993"/>
                    <a:pt x="44756" y="14993"/>
                  </a:cubicBezTo>
                  <a:cubicBezTo>
                    <a:pt x="44756" y="14888"/>
                    <a:pt x="44756" y="14783"/>
                    <a:pt x="44735" y="14679"/>
                  </a:cubicBezTo>
                  <a:lnTo>
                    <a:pt x="44735" y="14637"/>
                  </a:lnTo>
                  <a:lnTo>
                    <a:pt x="44693" y="14637"/>
                  </a:lnTo>
                  <a:cubicBezTo>
                    <a:pt x="44672" y="14637"/>
                    <a:pt x="44652" y="14637"/>
                    <a:pt x="44652" y="14679"/>
                  </a:cubicBezTo>
                  <a:lnTo>
                    <a:pt x="44652" y="14700"/>
                  </a:lnTo>
                  <a:cubicBezTo>
                    <a:pt x="44631" y="14783"/>
                    <a:pt x="44631" y="14888"/>
                    <a:pt x="44631" y="14951"/>
                  </a:cubicBezTo>
                  <a:cubicBezTo>
                    <a:pt x="44568" y="14930"/>
                    <a:pt x="44526" y="14930"/>
                    <a:pt x="44442" y="14909"/>
                  </a:cubicBezTo>
                  <a:cubicBezTo>
                    <a:pt x="44421" y="14909"/>
                    <a:pt x="44380" y="14951"/>
                    <a:pt x="44421" y="14951"/>
                  </a:cubicBezTo>
                  <a:cubicBezTo>
                    <a:pt x="44463" y="14993"/>
                    <a:pt x="44547" y="15014"/>
                    <a:pt x="44589" y="15034"/>
                  </a:cubicBezTo>
                  <a:lnTo>
                    <a:pt x="44589" y="15244"/>
                  </a:lnTo>
                  <a:cubicBezTo>
                    <a:pt x="44589" y="15453"/>
                    <a:pt x="44568" y="15683"/>
                    <a:pt x="44589" y="15892"/>
                  </a:cubicBezTo>
                  <a:cubicBezTo>
                    <a:pt x="44589" y="15934"/>
                    <a:pt x="44631" y="15997"/>
                    <a:pt x="44652" y="15997"/>
                  </a:cubicBezTo>
                  <a:lnTo>
                    <a:pt x="44672" y="16060"/>
                  </a:lnTo>
                  <a:cubicBezTo>
                    <a:pt x="44693" y="16060"/>
                    <a:pt x="44735" y="15997"/>
                    <a:pt x="44756" y="15976"/>
                  </a:cubicBezTo>
                  <a:cubicBezTo>
                    <a:pt x="44756" y="15976"/>
                    <a:pt x="44735" y="15955"/>
                    <a:pt x="44735" y="15934"/>
                  </a:cubicBezTo>
                  <a:lnTo>
                    <a:pt x="44672" y="15892"/>
                  </a:lnTo>
                  <a:lnTo>
                    <a:pt x="44672" y="15871"/>
                  </a:lnTo>
                  <a:lnTo>
                    <a:pt x="44756" y="15871"/>
                  </a:lnTo>
                  <a:lnTo>
                    <a:pt x="44756" y="15306"/>
                  </a:lnTo>
                  <a:lnTo>
                    <a:pt x="44756" y="15118"/>
                  </a:lnTo>
                  <a:cubicBezTo>
                    <a:pt x="44840" y="15139"/>
                    <a:pt x="44903" y="15202"/>
                    <a:pt x="44965" y="15223"/>
                  </a:cubicBezTo>
                  <a:cubicBezTo>
                    <a:pt x="45049" y="15558"/>
                    <a:pt x="45070" y="15871"/>
                    <a:pt x="45112" y="16248"/>
                  </a:cubicBezTo>
                  <a:cubicBezTo>
                    <a:pt x="45112" y="16279"/>
                    <a:pt x="45138" y="16295"/>
                    <a:pt x="45169" y="16295"/>
                  </a:cubicBezTo>
                  <a:cubicBezTo>
                    <a:pt x="45201" y="16295"/>
                    <a:pt x="45237" y="16279"/>
                    <a:pt x="45258" y="16248"/>
                  </a:cubicBezTo>
                  <a:cubicBezTo>
                    <a:pt x="45258" y="16143"/>
                    <a:pt x="45279" y="16039"/>
                    <a:pt x="45258" y="15892"/>
                  </a:cubicBezTo>
                  <a:lnTo>
                    <a:pt x="45258" y="15892"/>
                  </a:lnTo>
                  <a:cubicBezTo>
                    <a:pt x="45321" y="15934"/>
                    <a:pt x="45405" y="15976"/>
                    <a:pt x="45468" y="15997"/>
                  </a:cubicBezTo>
                  <a:cubicBezTo>
                    <a:pt x="45509" y="16185"/>
                    <a:pt x="45593" y="16353"/>
                    <a:pt x="45635" y="16499"/>
                  </a:cubicBezTo>
                  <a:cubicBezTo>
                    <a:pt x="45650" y="16522"/>
                    <a:pt x="45669" y="16531"/>
                    <a:pt x="45684" y="16531"/>
                  </a:cubicBezTo>
                  <a:cubicBezTo>
                    <a:pt x="45712" y="16531"/>
                    <a:pt x="45732" y="16505"/>
                    <a:pt x="45719" y="16478"/>
                  </a:cubicBezTo>
                  <a:cubicBezTo>
                    <a:pt x="45719" y="16374"/>
                    <a:pt x="45698" y="16248"/>
                    <a:pt x="45677" y="16143"/>
                  </a:cubicBezTo>
                  <a:lnTo>
                    <a:pt x="45677" y="16143"/>
                  </a:lnTo>
                  <a:cubicBezTo>
                    <a:pt x="45719" y="16164"/>
                    <a:pt x="45740" y="16185"/>
                    <a:pt x="45802" y="16206"/>
                  </a:cubicBezTo>
                  <a:cubicBezTo>
                    <a:pt x="45844" y="16604"/>
                    <a:pt x="45949" y="17043"/>
                    <a:pt x="46158" y="17294"/>
                  </a:cubicBezTo>
                  <a:cubicBezTo>
                    <a:pt x="46173" y="17302"/>
                    <a:pt x="46189" y="17307"/>
                    <a:pt x="46202" y="17307"/>
                  </a:cubicBezTo>
                  <a:cubicBezTo>
                    <a:pt x="46225" y="17307"/>
                    <a:pt x="46242" y="17292"/>
                    <a:pt x="46242" y="17252"/>
                  </a:cubicBezTo>
                  <a:cubicBezTo>
                    <a:pt x="46242" y="16980"/>
                    <a:pt x="46137" y="16666"/>
                    <a:pt x="46053" y="16374"/>
                  </a:cubicBezTo>
                  <a:lnTo>
                    <a:pt x="46053" y="16374"/>
                  </a:lnTo>
                  <a:cubicBezTo>
                    <a:pt x="46200" y="16457"/>
                    <a:pt x="46305" y="16520"/>
                    <a:pt x="46430" y="16604"/>
                  </a:cubicBezTo>
                  <a:cubicBezTo>
                    <a:pt x="46535" y="17085"/>
                    <a:pt x="46660" y="17524"/>
                    <a:pt x="46890" y="17880"/>
                  </a:cubicBezTo>
                  <a:cubicBezTo>
                    <a:pt x="46903" y="17893"/>
                    <a:pt x="46916" y="17898"/>
                    <a:pt x="46928" y="17898"/>
                  </a:cubicBezTo>
                  <a:cubicBezTo>
                    <a:pt x="46954" y="17898"/>
                    <a:pt x="46974" y="17874"/>
                    <a:pt x="46974" y="17859"/>
                  </a:cubicBezTo>
                  <a:cubicBezTo>
                    <a:pt x="46932" y="17524"/>
                    <a:pt x="46786" y="17210"/>
                    <a:pt x="46723" y="16897"/>
                  </a:cubicBezTo>
                  <a:cubicBezTo>
                    <a:pt x="46723" y="16834"/>
                    <a:pt x="46681" y="16813"/>
                    <a:pt x="46681" y="16771"/>
                  </a:cubicBezTo>
                  <a:lnTo>
                    <a:pt x="46681" y="16771"/>
                  </a:lnTo>
                  <a:cubicBezTo>
                    <a:pt x="46786" y="16834"/>
                    <a:pt x="46869" y="16918"/>
                    <a:pt x="46974" y="17001"/>
                  </a:cubicBezTo>
                  <a:cubicBezTo>
                    <a:pt x="46995" y="17085"/>
                    <a:pt x="46995" y="17148"/>
                    <a:pt x="47037" y="17252"/>
                  </a:cubicBezTo>
                  <a:cubicBezTo>
                    <a:pt x="47079" y="17524"/>
                    <a:pt x="47100" y="17838"/>
                    <a:pt x="47288" y="18047"/>
                  </a:cubicBezTo>
                  <a:cubicBezTo>
                    <a:pt x="47294" y="18054"/>
                    <a:pt x="47302" y="18056"/>
                    <a:pt x="47310" y="18056"/>
                  </a:cubicBezTo>
                  <a:cubicBezTo>
                    <a:pt x="47330" y="18056"/>
                    <a:pt x="47351" y="18041"/>
                    <a:pt x="47351" y="18027"/>
                  </a:cubicBezTo>
                  <a:cubicBezTo>
                    <a:pt x="47309" y="17713"/>
                    <a:pt x="47183" y="17420"/>
                    <a:pt x="47100" y="17106"/>
                  </a:cubicBezTo>
                  <a:lnTo>
                    <a:pt x="47100" y="17106"/>
                  </a:lnTo>
                  <a:cubicBezTo>
                    <a:pt x="47288" y="17294"/>
                    <a:pt x="47476" y="17462"/>
                    <a:pt x="47665" y="17629"/>
                  </a:cubicBezTo>
                  <a:cubicBezTo>
                    <a:pt x="47685" y="17734"/>
                    <a:pt x="47727" y="17859"/>
                    <a:pt x="47790" y="17943"/>
                  </a:cubicBezTo>
                  <a:cubicBezTo>
                    <a:pt x="47799" y="17951"/>
                    <a:pt x="47815" y="17957"/>
                    <a:pt x="47830" y="17957"/>
                  </a:cubicBezTo>
                  <a:cubicBezTo>
                    <a:pt x="47852" y="17957"/>
                    <a:pt x="47874" y="17946"/>
                    <a:pt x="47874" y="17922"/>
                  </a:cubicBezTo>
                  <a:cubicBezTo>
                    <a:pt x="47874" y="17880"/>
                    <a:pt x="47874" y="17838"/>
                    <a:pt x="47832" y="17817"/>
                  </a:cubicBezTo>
                  <a:lnTo>
                    <a:pt x="47832" y="17817"/>
                  </a:lnTo>
                  <a:cubicBezTo>
                    <a:pt x="47874" y="17838"/>
                    <a:pt x="47916" y="17859"/>
                    <a:pt x="47937" y="17880"/>
                  </a:cubicBezTo>
                  <a:cubicBezTo>
                    <a:pt x="47895" y="18654"/>
                    <a:pt x="47895" y="19407"/>
                    <a:pt x="47811" y="20182"/>
                  </a:cubicBezTo>
                  <a:cubicBezTo>
                    <a:pt x="47769" y="20893"/>
                    <a:pt x="47581" y="21584"/>
                    <a:pt x="47455" y="22253"/>
                  </a:cubicBezTo>
                  <a:cubicBezTo>
                    <a:pt x="47393" y="22253"/>
                    <a:pt x="47309" y="22253"/>
                    <a:pt x="47267" y="22274"/>
                  </a:cubicBezTo>
                  <a:cubicBezTo>
                    <a:pt x="47455" y="21374"/>
                    <a:pt x="47497" y="20454"/>
                    <a:pt x="47393" y="19596"/>
                  </a:cubicBezTo>
                  <a:cubicBezTo>
                    <a:pt x="47393" y="19564"/>
                    <a:pt x="47372" y="19549"/>
                    <a:pt x="47351" y="19549"/>
                  </a:cubicBezTo>
                  <a:cubicBezTo>
                    <a:pt x="47330" y="19549"/>
                    <a:pt x="47309" y="19564"/>
                    <a:pt x="47309" y="19596"/>
                  </a:cubicBezTo>
                  <a:cubicBezTo>
                    <a:pt x="47288" y="20475"/>
                    <a:pt x="47204" y="21395"/>
                    <a:pt x="46995" y="22274"/>
                  </a:cubicBezTo>
                  <a:cubicBezTo>
                    <a:pt x="46863" y="22274"/>
                    <a:pt x="46732" y="22288"/>
                    <a:pt x="46593" y="22288"/>
                  </a:cubicBezTo>
                  <a:cubicBezTo>
                    <a:pt x="46488" y="22288"/>
                    <a:pt x="46379" y="22280"/>
                    <a:pt x="46263" y="22253"/>
                  </a:cubicBezTo>
                  <a:cubicBezTo>
                    <a:pt x="46033" y="22232"/>
                    <a:pt x="45802" y="22169"/>
                    <a:pt x="45572" y="22107"/>
                  </a:cubicBezTo>
                  <a:cubicBezTo>
                    <a:pt x="45614" y="21835"/>
                    <a:pt x="45677" y="21584"/>
                    <a:pt x="45677" y="21332"/>
                  </a:cubicBezTo>
                  <a:cubicBezTo>
                    <a:pt x="45677" y="21291"/>
                    <a:pt x="45632" y="21250"/>
                    <a:pt x="45589" y="21250"/>
                  </a:cubicBezTo>
                  <a:cubicBezTo>
                    <a:pt x="45567" y="21250"/>
                    <a:pt x="45545" y="21262"/>
                    <a:pt x="45530" y="21291"/>
                  </a:cubicBezTo>
                  <a:cubicBezTo>
                    <a:pt x="45468" y="21521"/>
                    <a:pt x="45363" y="21793"/>
                    <a:pt x="45279" y="22023"/>
                  </a:cubicBezTo>
                  <a:cubicBezTo>
                    <a:pt x="45070" y="21960"/>
                    <a:pt x="44882" y="21897"/>
                    <a:pt x="44672" y="21814"/>
                  </a:cubicBezTo>
                  <a:cubicBezTo>
                    <a:pt x="44484" y="21730"/>
                    <a:pt x="44317" y="21688"/>
                    <a:pt x="44128" y="21604"/>
                  </a:cubicBezTo>
                  <a:cubicBezTo>
                    <a:pt x="44254" y="21123"/>
                    <a:pt x="44275" y="20663"/>
                    <a:pt x="44149" y="20265"/>
                  </a:cubicBezTo>
                  <a:cubicBezTo>
                    <a:pt x="44139" y="20244"/>
                    <a:pt x="44113" y="20234"/>
                    <a:pt x="44089" y="20234"/>
                  </a:cubicBezTo>
                  <a:cubicBezTo>
                    <a:pt x="44066" y="20234"/>
                    <a:pt x="44045" y="20244"/>
                    <a:pt x="44045" y="20265"/>
                  </a:cubicBezTo>
                  <a:cubicBezTo>
                    <a:pt x="43940" y="20642"/>
                    <a:pt x="43961" y="21060"/>
                    <a:pt x="43898" y="21416"/>
                  </a:cubicBezTo>
                  <a:cubicBezTo>
                    <a:pt x="43898" y="21437"/>
                    <a:pt x="43898" y="21479"/>
                    <a:pt x="43856" y="21500"/>
                  </a:cubicBezTo>
                  <a:cubicBezTo>
                    <a:pt x="43438" y="21312"/>
                    <a:pt x="42999" y="21165"/>
                    <a:pt x="42559" y="21060"/>
                  </a:cubicBezTo>
                  <a:cubicBezTo>
                    <a:pt x="42580" y="20663"/>
                    <a:pt x="42601" y="20265"/>
                    <a:pt x="42580" y="19931"/>
                  </a:cubicBezTo>
                  <a:cubicBezTo>
                    <a:pt x="42580" y="19896"/>
                    <a:pt x="42555" y="19880"/>
                    <a:pt x="42532" y="19880"/>
                  </a:cubicBezTo>
                  <a:cubicBezTo>
                    <a:pt x="42513" y="19880"/>
                    <a:pt x="42496" y="19891"/>
                    <a:pt x="42496" y="19910"/>
                  </a:cubicBezTo>
                  <a:cubicBezTo>
                    <a:pt x="42371" y="20244"/>
                    <a:pt x="42329" y="20600"/>
                    <a:pt x="42266" y="20977"/>
                  </a:cubicBezTo>
                  <a:cubicBezTo>
                    <a:pt x="42162" y="20956"/>
                    <a:pt x="42057" y="20956"/>
                    <a:pt x="41952" y="20914"/>
                  </a:cubicBezTo>
                  <a:cubicBezTo>
                    <a:pt x="41931" y="20914"/>
                    <a:pt x="41911" y="20977"/>
                    <a:pt x="41931" y="20998"/>
                  </a:cubicBezTo>
                  <a:cubicBezTo>
                    <a:pt x="42036" y="21019"/>
                    <a:pt x="42141" y="21081"/>
                    <a:pt x="42245" y="21102"/>
                  </a:cubicBezTo>
                  <a:cubicBezTo>
                    <a:pt x="42141" y="21688"/>
                    <a:pt x="42057" y="22274"/>
                    <a:pt x="41806" y="22839"/>
                  </a:cubicBezTo>
                  <a:cubicBezTo>
                    <a:pt x="41534" y="23383"/>
                    <a:pt x="40927" y="23822"/>
                    <a:pt x="40467" y="24241"/>
                  </a:cubicBezTo>
                  <a:cubicBezTo>
                    <a:pt x="39986" y="24659"/>
                    <a:pt x="39504" y="24994"/>
                    <a:pt x="38981" y="25350"/>
                  </a:cubicBezTo>
                  <a:cubicBezTo>
                    <a:pt x="38918" y="25371"/>
                    <a:pt x="38898" y="25392"/>
                    <a:pt x="38835" y="25413"/>
                  </a:cubicBezTo>
                  <a:cubicBezTo>
                    <a:pt x="38814" y="25371"/>
                    <a:pt x="38772" y="25287"/>
                    <a:pt x="38730" y="25245"/>
                  </a:cubicBezTo>
                  <a:cubicBezTo>
                    <a:pt x="38724" y="25232"/>
                    <a:pt x="38717" y="25227"/>
                    <a:pt x="38711" y="25227"/>
                  </a:cubicBezTo>
                  <a:cubicBezTo>
                    <a:pt x="38698" y="25227"/>
                    <a:pt x="38688" y="25252"/>
                    <a:pt x="38688" y="25266"/>
                  </a:cubicBezTo>
                  <a:cubicBezTo>
                    <a:pt x="38709" y="25350"/>
                    <a:pt x="38730" y="25392"/>
                    <a:pt x="38772" y="25475"/>
                  </a:cubicBezTo>
                  <a:cubicBezTo>
                    <a:pt x="38479" y="25622"/>
                    <a:pt x="38186" y="25789"/>
                    <a:pt x="37893" y="25915"/>
                  </a:cubicBezTo>
                  <a:cubicBezTo>
                    <a:pt x="37747" y="25601"/>
                    <a:pt x="37621" y="25266"/>
                    <a:pt x="37538" y="24931"/>
                  </a:cubicBezTo>
                  <a:cubicBezTo>
                    <a:pt x="37538" y="24905"/>
                    <a:pt x="37523" y="24893"/>
                    <a:pt x="37506" y="24893"/>
                  </a:cubicBezTo>
                  <a:cubicBezTo>
                    <a:pt x="37482" y="24893"/>
                    <a:pt x="37454" y="24916"/>
                    <a:pt x="37454" y="24952"/>
                  </a:cubicBezTo>
                  <a:cubicBezTo>
                    <a:pt x="37454" y="25308"/>
                    <a:pt x="37558" y="25685"/>
                    <a:pt x="37726" y="26019"/>
                  </a:cubicBezTo>
                  <a:cubicBezTo>
                    <a:pt x="37595" y="26078"/>
                    <a:pt x="37464" y="26136"/>
                    <a:pt x="37326" y="26180"/>
                  </a:cubicBezTo>
                  <a:lnTo>
                    <a:pt x="37326" y="26180"/>
                  </a:lnTo>
                  <a:cubicBezTo>
                    <a:pt x="37274" y="26050"/>
                    <a:pt x="37233" y="25925"/>
                    <a:pt x="37203" y="25789"/>
                  </a:cubicBezTo>
                  <a:cubicBezTo>
                    <a:pt x="37140" y="25622"/>
                    <a:pt x="37077" y="25392"/>
                    <a:pt x="37035" y="25161"/>
                  </a:cubicBezTo>
                  <a:cubicBezTo>
                    <a:pt x="36965" y="25179"/>
                    <a:pt x="36896" y="25196"/>
                    <a:pt x="36827" y="25212"/>
                  </a:cubicBezTo>
                  <a:lnTo>
                    <a:pt x="36827" y="25212"/>
                  </a:lnTo>
                  <a:cubicBezTo>
                    <a:pt x="36818" y="25160"/>
                    <a:pt x="36811" y="25109"/>
                    <a:pt x="36805" y="25057"/>
                  </a:cubicBezTo>
                  <a:cubicBezTo>
                    <a:pt x="37517" y="24848"/>
                    <a:pt x="38207" y="24534"/>
                    <a:pt x="38793" y="24220"/>
                  </a:cubicBezTo>
                  <a:cubicBezTo>
                    <a:pt x="39881" y="23613"/>
                    <a:pt x="41555" y="22546"/>
                    <a:pt x="41618" y="21123"/>
                  </a:cubicBezTo>
                  <a:cubicBezTo>
                    <a:pt x="41618" y="21097"/>
                    <a:pt x="41586" y="21079"/>
                    <a:pt x="41556" y="21079"/>
                  </a:cubicBezTo>
                  <a:cubicBezTo>
                    <a:pt x="41538" y="21079"/>
                    <a:pt x="41521" y="21086"/>
                    <a:pt x="41513" y="21102"/>
                  </a:cubicBezTo>
                  <a:cubicBezTo>
                    <a:pt x="40885" y="22462"/>
                    <a:pt x="39986" y="23320"/>
                    <a:pt x="38667" y="24053"/>
                  </a:cubicBezTo>
                  <a:cubicBezTo>
                    <a:pt x="38061" y="24408"/>
                    <a:pt x="37412" y="24638"/>
                    <a:pt x="36784" y="24848"/>
                  </a:cubicBezTo>
                  <a:lnTo>
                    <a:pt x="36784" y="24555"/>
                  </a:lnTo>
                  <a:cubicBezTo>
                    <a:pt x="36784" y="24534"/>
                    <a:pt x="36742" y="24534"/>
                    <a:pt x="36742" y="24534"/>
                  </a:cubicBezTo>
                  <a:cubicBezTo>
                    <a:pt x="36680" y="24638"/>
                    <a:pt x="36638" y="24743"/>
                    <a:pt x="36638" y="24869"/>
                  </a:cubicBezTo>
                  <a:cubicBezTo>
                    <a:pt x="36303" y="24973"/>
                    <a:pt x="35968" y="25057"/>
                    <a:pt x="35592" y="25141"/>
                  </a:cubicBezTo>
                  <a:cubicBezTo>
                    <a:pt x="35571" y="25078"/>
                    <a:pt x="35571" y="25036"/>
                    <a:pt x="35550" y="24973"/>
                  </a:cubicBezTo>
                  <a:cubicBezTo>
                    <a:pt x="35550" y="24966"/>
                    <a:pt x="35547" y="24964"/>
                    <a:pt x="35544" y="24964"/>
                  </a:cubicBezTo>
                  <a:cubicBezTo>
                    <a:pt x="35538" y="24964"/>
                    <a:pt x="35529" y="24973"/>
                    <a:pt x="35529" y="24973"/>
                  </a:cubicBezTo>
                  <a:cubicBezTo>
                    <a:pt x="35529" y="25036"/>
                    <a:pt x="35550" y="25078"/>
                    <a:pt x="35550" y="25141"/>
                  </a:cubicBezTo>
                  <a:cubicBezTo>
                    <a:pt x="35236" y="25182"/>
                    <a:pt x="34901" y="25245"/>
                    <a:pt x="34587" y="25287"/>
                  </a:cubicBezTo>
                  <a:cubicBezTo>
                    <a:pt x="34525" y="25287"/>
                    <a:pt x="34525" y="25371"/>
                    <a:pt x="34587" y="25371"/>
                  </a:cubicBezTo>
                  <a:cubicBezTo>
                    <a:pt x="34717" y="25379"/>
                    <a:pt x="34851" y="25384"/>
                    <a:pt x="34987" y="25384"/>
                  </a:cubicBezTo>
                  <a:cubicBezTo>
                    <a:pt x="35178" y="25384"/>
                    <a:pt x="35375" y="25374"/>
                    <a:pt x="35571" y="25350"/>
                  </a:cubicBezTo>
                  <a:cubicBezTo>
                    <a:pt x="35654" y="25810"/>
                    <a:pt x="35759" y="26249"/>
                    <a:pt x="35885" y="26710"/>
                  </a:cubicBezTo>
                  <a:cubicBezTo>
                    <a:pt x="35661" y="26777"/>
                    <a:pt x="35431" y="26820"/>
                    <a:pt x="35224" y="26820"/>
                  </a:cubicBezTo>
                  <a:cubicBezTo>
                    <a:pt x="35044" y="26820"/>
                    <a:pt x="34881" y="26788"/>
                    <a:pt x="34755" y="26710"/>
                  </a:cubicBezTo>
                  <a:cubicBezTo>
                    <a:pt x="34748" y="26697"/>
                    <a:pt x="34742" y="26692"/>
                    <a:pt x="34736" y="26692"/>
                  </a:cubicBezTo>
                  <a:cubicBezTo>
                    <a:pt x="34725" y="26692"/>
                    <a:pt x="34719" y="26716"/>
                    <a:pt x="34734" y="26731"/>
                  </a:cubicBezTo>
                  <a:cubicBezTo>
                    <a:pt x="34841" y="26902"/>
                    <a:pt x="35047" y="26958"/>
                    <a:pt x="35273" y="26958"/>
                  </a:cubicBezTo>
                  <a:cubicBezTo>
                    <a:pt x="35488" y="26958"/>
                    <a:pt x="35722" y="26907"/>
                    <a:pt x="35905" y="26856"/>
                  </a:cubicBezTo>
                  <a:cubicBezTo>
                    <a:pt x="36010" y="27233"/>
                    <a:pt x="36115" y="27610"/>
                    <a:pt x="36198" y="27986"/>
                  </a:cubicBezTo>
                  <a:cubicBezTo>
                    <a:pt x="36261" y="28216"/>
                    <a:pt x="36303" y="28446"/>
                    <a:pt x="36324" y="28718"/>
                  </a:cubicBezTo>
                  <a:cubicBezTo>
                    <a:pt x="36073" y="28698"/>
                    <a:pt x="35843" y="28698"/>
                    <a:pt x="35571" y="28656"/>
                  </a:cubicBezTo>
                  <a:cubicBezTo>
                    <a:pt x="35466" y="28007"/>
                    <a:pt x="35278" y="27170"/>
                    <a:pt x="34734" y="26982"/>
                  </a:cubicBezTo>
                  <a:cubicBezTo>
                    <a:pt x="34734" y="26982"/>
                    <a:pt x="34713" y="26982"/>
                    <a:pt x="34713" y="27024"/>
                  </a:cubicBezTo>
                  <a:cubicBezTo>
                    <a:pt x="35110" y="27463"/>
                    <a:pt x="35278" y="28070"/>
                    <a:pt x="35382" y="28656"/>
                  </a:cubicBezTo>
                  <a:cubicBezTo>
                    <a:pt x="35257" y="28656"/>
                    <a:pt x="35110" y="28635"/>
                    <a:pt x="34964" y="28635"/>
                  </a:cubicBezTo>
                  <a:cubicBezTo>
                    <a:pt x="34908" y="28635"/>
                    <a:pt x="34842" y="28632"/>
                    <a:pt x="34773" y="28632"/>
                  </a:cubicBezTo>
                  <a:cubicBezTo>
                    <a:pt x="34583" y="28632"/>
                    <a:pt x="34371" y="28654"/>
                    <a:pt x="34294" y="28823"/>
                  </a:cubicBezTo>
                  <a:cubicBezTo>
                    <a:pt x="34294" y="28823"/>
                    <a:pt x="34294" y="28844"/>
                    <a:pt x="34315" y="28844"/>
                  </a:cubicBezTo>
                  <a:cubicBezTo>
                    <a:pt x="34426" y="28796"/>
                    <a:pt x="34558" y="28779"/>
                    <a:pt x="34701" y="28779"/>
                  </a:cubicBezTo>
                  <a:cubicBezTo>
                    <a:pt x="34935" y="28779"/>
                    <a:pt x="35198" y="28826"/>
                    <a:pt x="35445" y="28865"/>
                  </a:cubicBezTo>
                  <a:cubicBezTo>
                    <a:pt x="35466" y="29032"/>
                    <a:pt x="35487" y="29179"/>
                    <a:pt x="35487" y="29346"/>
                  </a:cubicBezTo>
                  <a:cubicBezTo>
                    <a:pt x="35529" y="29660"/>
                    <a:pt x="35550" y="29995"/>
                    <a:pt x="35550" y="30309"/>
                  </a:cubicBezTo>
                  <a:cubicBezTo>
                    <a:pt x="35152" y="30330"/>
                    <a:pt x="34755" y="30330"/>
                    <a:pt x="34378" y="30392"/>
                  </a:cubicBezTo>
                  <a:cubicBezTo>
                    <a:pt x="34336" y="30392"/>
                    <a:pt x="34336" y="30413"/>
                    <a:pt x="34378" y="30413"/>
                  </a:cubicBezTo>
                  <a:lnTo>
                    <a:pt x="35550" y="30497"/>
                  </a:lnTo>
                  <a:cubicBezTo>
                    <a:pt x="35550" y="30748"/>
                    <a:pt x="35529" y="30999"/>
                    <a:pt x="35487" y="31250"/>
                  </a:cubicBezTo>
                  <a:cubicBezTo>
                    <a:pt x="35382" y="31250"/>
                    <a:pt x="35257" y="31229"/>
                    <a:pt x="35152" y="31229"/>
                  </a:cubicBezTo>
                  <a:cubicBezTo>
                    <a:pt x="35110" y="31229"/>
                    <a:pt x="35110" y="31313"/>
                    <a:pt x="35152" y="31334"/>
                  </a:cubicBezTo>
                  <a:cubicBezTo>
                    <a:pt x="35257" y="31355"/>
                    <a:pt x="35361" y="31376"/>
                    <a:pt x="35487" y="31439"/>
                  </a:cubicBezTo>
                  <a:cubicBezTo>
                    <a:pt x="35466" y="31669"/>
                    <a:pt x="35424" y="31899"/>
                    <a:pt x="35361" y="32150"/>
                  </a:cubicBezTo>
                  <a:cubicBezTo>
                    <a:pt x="35348" y="32191"/>
                    <a:pt x="35397" y="32232"/>
                    <a:pt x="35438" y="32232"/>
                  </a:cubicBezTo>
                  <a:cubicBezTo>
                    <a:pt x="35460" y="32232"/>
                    <a:pt x="35480" y="32221"/>
                    <a:pt x="35487" y="32192"/>
                  </a:cubicBezTo>
                  <a:cubicBezTo>
                    <a:pt x="35592" y="31983"/>
                    <a:pt x="35654" y="31752"/>
                    <a:pt x="35696" y="31480"/>
                  </a:cubicBezTo>
                  <a:cubicBezTo>
                    <a:pt x="35968" y="31564"/>
                    <a:pt x="36282" y="31627"/>
                    <a:pt x="36575" y="31669"/>
                  </a:cubicBezTo>
                  <a:lnTo>
                    <a:pt x="36575" y="31794"/>
                  </a:lnTo>
                  <a:cubicBezTo>
                    <a:pt x="36575" y="31836"/>
                    <a:pt x="36606" y="31857"/>
                    <a:pt x="36640" y="31857"/>
                  </a:cubicBezTo>
                  <a:cubicBezTo>
                    <a:pt x="36674" y="31857"/>
                    <a:pt x="36711" y="31836"/>
                    <a:pt x="36721" y="31794"/>
                  </a:cubicBezTo>
                  <a:lnTo>
                    <a:pt x="36721" y="31690"/>
                  </a:lnTo>
                  <a:cubicBezTo>
                    <a:pt x="36847" y="31731"/>
                    <a:pt x="37014" y="31731"/>
                    <a:pt x="37140" y="31752"/>
                  </a:cubicBezTo>
                  <a:cubicBezTo>
                    <a:pt x="36784" y="32045"/>
                    <a:pt x="36031" y="32255"/>
                    <a:pt x="35194" y="32359"/>
                  </a:cubicBezTo>
                  <a:cubicBezTo>
                    <a:pt x="34907" y="32387"/>
                    <a:pt x="34615" y="32402"/>
                    <a:pt x="34322" y="32402"/>
                  </a:cubicBezTo>
                  <a:cubicBezTo>
                    <a:pt x="33059" y="32402"/>
                    <a:pt x="31777" y="32123"/>
                    <a:pt x="30758" y="31376"/>
                  </a:cubicBezTo>
                  <a:lnTo>
                    <a:pt x="30758" y="31271"/>
                  </a:lnTo>
                  <a:cubicBezTo>
                    <a:pt x="31030" y="29974"/>
                    <a:pt x="30403" y="28405"/>
                    <a:pt x="29963" y="27233"/>
                  </a:cubicBezTo>
                  <a:cubicBezTo>
                    <a:pt x="29921" y="26773"/>
                    <a:pt x="29859" y="26333"/>
                    <a:pt x="29796" y="25894"/>
                  </a:cubicBezTo>
                  <a:cubicBezTo>
                    <a:pt x="29796" y="25873"/>
                    <a:pt x="29817" y="25873"/>
                    <a:pt x="29817" y="25831"/>
                  </a:cubicBezTo>
                  <a:cubicBezTo>
                    <a:pt x="29851" y="25814"/>
                    <a:pt x="29816" y="25783"/>
                    <a:pt x="29790" y="25783"/>
                  </a:cubicBezTo>
                  <a:cubicBezTo>
                    <a:pt x="29784" y="25783"/>
                    <a:pt x="29779" y="25785"/>
                    <a:pt x="29775" y="25789"/>
                  </a:cubicBezTo>
                  <a:cubicBezTo>
                    <a:pt x="29754" y="25643"/>
                    <a:pt x="29712" y="25517"/>
                    <a:pt x="29712" y="25392"/>
                  </a:cubicBezTo>
                  <a:cubicBezTo>
                    <a:pt x="29649" y="24345"/>
                    <a:pt x="29398" y="23299"/>
                    <a:pt x="29440" y="22253"/>
                  </a:cubicBezTo>
                  <a:cubicBezTo>
                    <a:pt x="29440" y="22211"/>
                    <a:pt x="29403" y="22190"/>
                    <a:pt x="29364" y="22190"/>
                  </a:cubicBezTo>
                  <a:cubicBezTo>
                    <a:pt x="29325" y="22190"/>
                    <a:pt x="29283" y="22211"/>
                    <a:pt x="29273" y="22253"/>
                  </a:cubicBezTo>
                  <a:cubicBezTo>
                    <a:pt x="29252" y="22379"/>
                    <a:pt x="29231" y="22483"/>
                    <a:pt x="29231" y="22609"/>
                  </a:cubicBezTo>
                  <a:cubicBezTo>
                    <a:pt x="29231" y="22651"/>
                    <a:pt x="29252" y="22651"/>
                    <a:pt x="29273" y="22651"/>
                  </a:cubicBezTo>
                  <a:cubicBezTo>
                    <a:pt x="29273" y="23132"/>
                    <a:pt x="29335" y="23634"/>
                    <a:pt x="29398" y="24136"/>
                  </a:cubicBezTo>
                  <a:cubicBezTo>
                    <a:pt x="29398" y="24576"/>
                    <a:pt x="29461" y="25057"/>
                    <a:pt x="29545" y="25496"/>
                  </a:cubicBezTo>
                  <a:cubicBezTo>
                    <a:pt x="29126" y="25622"/>
                    <a:pt x="28750" y="25894"/>
                    <a:pt x="28415" y="26187"/>
                  </a:cubicBezTo>
                  <a:cubicBezTo>
                    <a:pt x="28352" y="26229"/>
                    <a:pt x="27787" y="26668"/>
                    <a:pt x="28038" y="26752"/>
                  </a:cubicBezTo>
                  <a:cubicBezTo>
                    <a:pt x="28080" y="26752"/>
                    <a:pt x="28122" y="26731"/>
                    <a:pt x="28101" y="26710"/>
                  </a:cubicBezTo>
                  <a:cubicBezTo>
                    <a:pt x="28101" y="26668"/>
                    <a:pt x="29377" y="25601"/>
                    <a:pt x="29566" y="25496"/>
                  </a:cubicBezTo>
                  <a:lnTo>
                    <a:pt x="29649" y="25957"/>
                  </a:lnTo>
                  <a:lnTo>
                    <a:pt x="29022" y="26752"/>
                  </a:lnTo>
                  <a:cubicBezTo>
                    <a:pt x="28812" y="27003"/>
                    <a:pt x="28499" y="27296"/>
                    <a:pt x="28394" y="27630"/>
                  </a:cubicBezTo>
                  <a:cubicBezTo>
                    <a:pt x="28359" y="27682"/>
                    <a:pt x="28396" y="27720"/>
                    <a:pt x="28433" y="27720"/>
                  </a:cubicBezTo>
                  <a:cubicBezTo>
                    <a:pt x="28441" y="27720"/>
                    <a:pt x="28449" y="27718"/>
                    <a:pt x="28457" y="27714"/>
                  </a:cubicBezTo>
                  <a:cubicBezTo>
                    <a:pt x="28750" y="27505"/>
                    <a:pt x="28938" y="27149"/>
                    <a:pt x="29147" y="26856"/>
                  </a:cubicBezTo>
                  <a:cubicBezTo>
                    <a:pt x="29335" y="26626"/>
                    <a:pt x="29503" y="26396"/>
                    <a:pt x="29670" y="26145"/>
                  </a:cubicBezTo>
                  <a:cubicBezTo>
                    <a:pt x="29670" y="26166"/>
                    <a:pt x="29670" y="26208"/>
                    <a:pt x="29691" y="26229"/>
                  </a:cubicBezTo>
                  <a:cubicBezTo>
                    <a:pt x="29691" y="26354"/>
                    <a:pt x="29712" y="26480"/>
                    <a:pt x="29712" y="26647"/>
                  </a:cubicBezTo>
                  <a:cubicBezTo>
                    <a:pt x="29712" y="26658"/>
                    <a:pt x="29723" y="26663"/>
                    <a:pt x="29733" y="26663"/>
                  </a:cubicBezTo>
                  <a:cubicBezTo>
                    <a:pt x="29743" y="26663"/>
                    <a:pt x="29754" y="26658"/>
                    <a:pt x="29754" y="26647"/>
                  </a:cubicBezTo>
                  <a:lnTo>
                    <a:pt x="29754" y="26480"/>
                  </a:lnTo>
                  <a:cubicBezTo>
                    <a:pt x="29796" y="26689"/>
                    <a:pt x="29817" y="26898"/>
                    <a:pt x="29879" y="27107"/>
                  </a:cubicBezTo>
                  <a:cubicBezTo>
                    <a:pt x="29859" y="27107"/>
                    <a:pt x="29859" y="27149"/>
                    <a:pt x="29859" y="27149"/>
                  </a:cubicBezTo>
                  <a:cubicBezTo>
                    <a:pt x="29963" y="27819"/>
                    <a:pt x="30193" y="28509"/>
                    <a:pt x="30382" y="29158"/>
                  </a:cubicBezTo>
                  <a:cubicBezTo>
                    <a:pt x="30549" y="29869"/>
                    <a:pt x="30612" y="30497"/>
                    <a:pt x="30528" y="31146"/>
                  </a:cubicBezTo>
                  <a:cubicBezTo>
                    <a:pt x="30444" y="31167"/>
                    <a:pt x="30403" y="31229"/>
                    <a:pt x="30403" y="31334"/>
                  </a:cubicBezTo>
                  <a:cubicBezTo>
                    <a:pt x="30382" y="32213"/>
                    <a:pt x="29963" y="33196"/>
                    <a:pt x="29670" y="34012"/>
                  </a:cubicBezTo>
                  <a:cubicBezTo>
                    <a:pt x="29503" y="34472"/>
                    <a:pt x="29315" y="34891"/>
                    <a:pt x="29147" y="35309"/>
                  </a:cubicBezTo>
                  <a:cubicBezTo>
                    <a:pt x="29063" y="35477"/>
                    <a:pt x="28938" y="35644"/>
                    <a:pt x="28771" y="35770"/>
                  </a:cubicBezTo>
                  <a:cubicBezTo>
                    <a:pt x="28896" y="35456"/>
                    <a:pt x="28980" y="35142"/>
                    <a:pt x="29063" y="34933"/>
                  </a:cubicBezTo>
                  <a:cubicBezTo>
                    <a:pt x="29315" y="34117"/>
                    <a:pt x="29482" y="33280"/>
                    <a:pt x="29587" y="32422"/>
                  </a:cubicBezTo>
                  <a:cubicBezTo>
                    <a:pt x="29691" y="31585"/>
                    <a:pt x="29712" y="30727"/>
                    <a:pt x="29607" y="29869"/>
                  </a:cubicBezTo>
                  <a:cubicBezTo>
                    <a:pt x="29566" y="29304"/>
                    <a:pt x="29419" y="28635"/>
                    <a:pt x="29043" y="28237"/>
                  </a:cubicBezTo>
                  <a:cubicBezTo>
                    <a:pt x="29030" y="28231"/>
                    <a:pt x="29022" y="28229"/>
                    <a:pt x="29015" y="28229"/>
                  </a:cubicBezTo>
                  <a:cubicBezTo>
                    <a:pt x="29001" y="28229"/>
                    <a:pt x="29001" y="28243"/>
                    <a:pt x="29001" y="28258"/>
                  </a:cubicBezTo>
                  <a:cubicBezTo>
                    <a:pt x="29524" y="29681"/>
                    <a:pt x="29524" y="31062"/>
                    <a:pt x="29356" y="32548"/>
                  </a:cubicBezTo>
                  <a:cubicBezTo>
                    <a:pt x="29252" y="33322"/>
                    <a:pt x="29084" y="34096"/>
                    <a:pt x="28854" y="34828"/>
                  </a:cubicBezTo>
                  <a:cubicBezTo>
                    <a:pt x="28750" y="35121"/>
                    <a:pt x="28645" y="35414"/>
                    <a:pt x="28519" y="35686"/>
                  </a:cubicBezTo>
                  <a:cubicBezTo>
                    <a:pt x="28436" y="35874"/>
                    <a:pt x="28268" y="36063"/>
                    <a:pt x="28206" y="36251"/>
                  </a:cubicBezTo>
                  <a:lnTo>
                    <a:pt x="27954" y="36397"/>
                  </a:lnTo>
                  <a:cubicBezTo>
                    <a:pt x="27641" y="36607"/>
                    <a:pt x="27306" y="36795"/>
                    <a:pt x="26971" y="36941"/>
                  </a:cubicBezTo>
                  <a:cubicBezTo>
                    <a:pt x="27724" y="35037"/>
                    <a:pt x="28729" y="32903"/>
                    <a:pt x="28101" y="30853"/>
                  </a:cubicBezTo>
                  <a:cubicBezTo>
                    <a:pt x="28101" y="30844"/>
                    <a:pt x="28087" y="30839"/>
                    <a:pt x="28071" y="30839"/>
                  </a:cubicBezTo>
                  <a:cubicBezTo>
                    <a:pt x="28050" y="30839"/>
                    <a:pt x="28026" y="30849"/>
                    <a:pt x="28038" y="30874"/>
                  </a:cubicBezTo>
                  <a:cubicBezTo>
                    <a:pt x="28143" y="32066"/>
                    <a:pt x="28101" y="33112"/>
                    <a:pt x="27766" y="34221"/>
                  </a:cubicBezTo>
                  <a:cubicBezTo>
                    <a:pt x="27473" y="35226"/>
                    <a:pt x="27055" y="36146"/>
                    <a:pt x="26678" y="37109"/>
                  </a:cubicBezTo>
                  <a:cubicBezTo>
                    <a:pt x="26364" y="37234"/>
                    <a:pt x="26030" y="37360"/>
                    <a:pt x="25695" y="37506"/>
                  </a:cubicBezTo>
                  <a:cubicBezTo>
                    <a:pt x="26030" y="36711"/>
                    <a:pt x="26385" y="35937"/>
                    <a:pt x="26678" y="35121"/>
                  </a:cubicBezTo>
                  <a:cubicBezTo>
                    <a:pt x="26950" y="34389"/>
                    <a:pt x="27285" y="33426"/>
                    <a:pt x="27034" y="32631"/>
                  </a:cubicBezTo>
                  <a:lnTo>
                    <a:pt x="26992" y="32631"/>
                  </a:lnTo>
                  <a:cubicBezTo>
                    <a:pt x="26929" y="33029"/>
                    <a:pt x="26929" y="33426"/>
                    <a:pt x="26866" y="33803"/>
                  </a:cubicBezTo>
                  <a:cubicBezTo>
                    <a:pt x="26762" y="34389"/>
                    <a:pt x="26553" y="34912"/>
                    <a:pt x="26343" y="35456"/>
                  </a:cubicBezTo>
                  <a:cubicBezTo>
                    <a:pt x="26050" y="36167"/>
                    <a:pt x="25716" y="36879"/>
                    <a:pt x="25423" y="37569"/>
                  </a:cubicBezTo>
                  <a:cubicBezTo>
                    <a:pt x="24272" y="37946"/>
                    <a:pt x="23058" y="38155"/>
                    <a:pt x="21866" y="38343"/>
                  </a:cubicBezTo>
                  <a:cubicBezTo>
                    <a:pt x="22138" y="38050"/>
                    <a:pt x="22347" y="37527"/>
                    <a:pt x="22452" y="37339"/>
                  </a:cubicBezTo>
                  <a:cubicBezTo>
                    <a:pt x="22703" y="36837"/>
                    <a:pt x="23205" y="36084"/>
                    <a:pt x="23100" y="35519"/>
                  </a:cubicBezTo>
                  <a:cubicBezTo>
                    <a:pt x="23100" y="35519"/>
                    <a:pt x="23091" y="35500"/>
                    <a:pt x="23085" y="35500"/>
                  </a:cubicBezTo>
                  <a:cubicBezTo>
                    <a:pt x="23082" y="35500"/>
                    <a:pt x="23079" y="35505"/>
                    <a:pt x="23079" y="35519"/>
                  </a:cubicBezTo>
                  <a:cubicBezTo>
                    <a:pt x="22745" y="36523"/>
                    <a:pt x="22138" y="37527"/>
                    <a:pt x="21531" y="38385"/>
                  </a:cubicBezTo>
                  <a:cubicBezTo>
                    <a:pt x="21280" y="38406"/>
                    <a:pt x="21029" y="38469"/>
                    <a:pt x="20799" y="38490"/>
                  </a:cubicBezTo>
                  <a:cubicBezTo>
                    <a:pt x="20673" y="38511"/>
                    <a:pt x="20568" y="38511"/>
                    <a:pt x="20422" y="38553"/>
                  </a:cubicBezTo>
                  <a:cubicBezTo>
                    <a:pt x="20589" y="38343"/>
                    <a:pt x="20736" y="38134"/>
                    <a:pt x="20882" y="37925"/>
                  </a:cubicBezTo>
                  <a:cubicBezTo>
                    <a:pt x="20903" y="37883"/>
                    <a:pt x="20924" y="37883"/>
                    <a:pt x="20945" y="37862"/>
                  </a:cubicBezTo>
                  <a:cubicBezTo>
                    <a:pt x="20987" y="37841"/>
                    <a:pt x="20987" y="37778"/>
                    <a:pt x="20987" y="37737"/>
                  </a:cubicBezTo>
                  <a:cubicBezTo>
                    <a:pt x="21217" y="37318"/>
                    <a:pt x="21426" y="36879"/>
                    <a:pt x="21615" y="36460"/>
                  </a:cubicBezTo>
                  <a:cubicBezTo>
                    <a:pt x="22033" y="35519"/>
                    <a:pt x="22347" y="34535"/>
                    <a:pt x="22598" y="33552"/>
                  </a:cubicBezTo>
                  <a:cubicBezTo>
                    <a:pt x="23100" y="31585"/>
                    <a:pt x="23330" y="29493"/>
                    <a:pt x="23226" y="27484"/>
                  </a:cubicBezTo>
                  <a:cubicBezTo>
                    <a:pt x="23226" y="27474"/>
                    <a:pt x="23215" y="27468"/>
                    <a:pt x="23205" y="27468"/>
                  </a:cubicBezTo>
                  <a:cubicBezTo>
                    <a:pt x="23194" y="27468"/>
                    <a:pt x="23184" y="27474"/>
                    <a:pt x="23184" y="27484"/>
                  </a:cubicBezTo>
                  <a:cubicBezTo>
                    <a:pt x="23079" y="29451"/>
                    <a:pt x="22912" y="31376"/>
                    <a:pt x="22452" y="33280"/>
                  </a:cubicBezTo>
                  <a:cubicBezTo>
                    <a:pt x="22347" y="33698"/>
                    <a:pt x="22242" y="34096"/>
                    <a:pt x="22117" y="34493"/>
                  </a:cubicBezTo>
                  <a:cubicBezTo>
                    <a:pt x="21866" y="34577"/>
                    <a:pt x="21636" y="34619"/>
                    <a:pt x="21426" y="34682"/>
                  </a:cubicBezTo>
                  <a:cubicBezTo>
                    <a:pt x="21510" y="34368"/>
                    <a:pt x="21531" y="34012"/>
                    <a:pt x="21594" y="33698"/>
                  </a:cubicBezTo>
                  <a:cubicBezTo>
                    <a:pt x="21656" y="33656"/>
                    <a:pt x="21719" y="33594"/>
                    <a:pt x="21803" y="33552"/>
                  </a:cubicBezTo>
                  <a:cubicBezTo>
                    <a:pt x="21839" y="33497"/>
                    <a:pt x="21781" y="33443"/>
                    <a:pt x="21738" y="33443"/>
                  </a:cubicBezTo>
                  <a:cubicBezTo>
                    <a:pt x="21731" y="33443"/>
                    <a:pt x="21725" y="33444"/>
                    <a:pt x="21719" y="33447"/>
                  </a:cubicBezTo>
                  <a:cubicBezTo>
                    <a:pt x="21698" y="33468"/>
                    <a:pt x="21656" y="33468"/>
                    <a:pt x="21636" y="33468"/>
                  </a:cubicBezTo>
                  <a:lnTo>
                    <a:pt x="21636" y="33447"/>
                  </a:lnTo>
                  <a:cubicBezTo>
                    <a:pt x="21677" y="33175"/>
                    <a:pt x="21719" y="32924"/>
                    <a:pt x="21761" y="32631"/>
                  </a:cubicBezTo>
                  <a:cubicBezTo>
                    <a:pt x="21887" y="32589"/>
                    <a:pt x="22033" y="32506"/>
                    <a:pt x="22138" y="32422"/>
                  </a:cubicBezTo>
                  <a:cubicBezTo>
                    <a:pt x="22214" y="32384"/>
                    <a:pt x="22151" y="32294"/>
                    <a:pt x="22092" y="32294"/>
                  </a:cubicBezTo>
                  <a:cubicBezTo>
                    <a:pt x="22086" y="32294"/>
                    <a:pt x="22081" y="32295"/>
                    <a:pt x="22075" y="32296"/>
                  </a:cubicBezTo>
                  <a:cubicBezTo>
                    <a:pt x="21991" y="32317"/>
                    <a:pt x="21928" y="32338"/>
                    <a:pt x="21824" y="32380"/>
                  </a:cubicBezTo>
                  <a:cubicBezTo>
                    <a:pt x="21928" y="31815"/>
                    <a:pt x="21991" y="31250"/>
                    <a:pt x="22054" y="30706"/>
                  </a:cubicBezTo>
                  <a:cubicBezTo>
                    <a:pt x="22054" y="30666"/>
                    <a:pt x="22037" y="30643"/>
                    <a:pt x="22013" y="30643"/>
                  </a:cubicBezTo>
                  <a:cubicBezTo>
                    <a:pt x="22000" y="30643"/>
                    <a:pt x="21985" y="30650"/>
                    <a:pt x="21970" y="30664"/>
                  </a:cubicBezTo>
                  <a:cubicBezTo>
                    <a:pt x="21740" y="31250"/>
                    <a:pt x="21636" y="31857"/>
                    <a:pt x="21531" y="32443"/>
                  </a:cubicBezTo>
                  <a:cubicBezTo>
                    <a:pt x="21217" y="32548"/>
                    <a:pt x="20903" y="32631"/>
                    <a:pt x="20568" y="32652"/>
                  </a:cubicBezTo>
                  <a:lnTo>
                    <a:pt x="20296" y="32652"/>
                  </a:lnTo>
                  <a:cubicBezTo>
                    <a:pt x="20359" y="32380"/>
                    <a:pt x="20401" y="32087"/>
                    <a:pt x="20443" y="31773"/>
                  </a:cubicBezTo>
                  <a:cubicBezTo>
                    <a:pt x="20548" y="30936"/>
                    <a:pt x="20694" y="29995"/>
                    <a:pt x="20568" y="29158"/>
                  </a:cubicBezTo>
                  <a:cubicBezTo>
                    <a:pt x="20568" y="29126"/>
                    <a:pt x="20548" y="29111"/>
                    <a:pt x="20527" y="29111"/>
                  </a:cubicBezTo>
                  <a:cubicBezTo>
                    <a:pt x="20506" y="29111"/>
                    <a:pt x="20485" y="29126"/>
                    <a:pt x="20485" y="29158"/>
                  </a:cubicBezTo>
                  <a:cubicBezTo>
                    <a:pt x="20359" y="29932"/>
                    <a:pt x="20380" y="30748"/>
                    <a:pt x="20296" y="31543"/>
                  </a:cubicBezTo>
                  <a:lnTo>
                    <a:pt x="20150" y="32631"/>
                  </a:lnTo>
                  <a:cubicBezTo>
                    <a:pt x="19773" y="32610"/>
                    <a:pt x="19439" y="32527"/>
                    <a:pt x="19083" y="32422"/>
                  </a:cubicBezTo>
                  <a:cubicBezTo>
                    <a:pt x="19020" y="32422"/>
                    <a:pt x="19020" y="32485"/>
                    <a:pt x="19041" y="32506"/>
                  </a:cubicBezTo>
                  <a:cubicBezTo>
                    <a:pt x="19355" y="32694"/>
                    <a:pt x="19732" y="32820"/>
                    <a:pt x="20087" y="32840"/>
                  </a:cubicBezTo>
                  <a:cubicBezTo>
                    <a:pt x="20045" y="33133"/>
                    <a:pt x="19983" y="33384"/>
                    <a:pt x="19920" y="33677"/>
                  </a:cubicBezTo>
                  <a:cubicBezTo>
                    <a:pt x="19522" y="33677"/>
                    <a:pt x="19125" y="33656"/>
                    <a:pt x="18706" y="33656"/>
                  </a:cubicBezTo>
                  <a:cubicBezTo>
                    <a:pt x="18685" y="33656"/>
                    <a:pt x="18685" y="33698"/>
                    <a:pt x="18706" y="33698"/>
                  </a:cubicBezTo>
                  <a:cubicBezTo>
                    <a:pt x="19041" y="33782"/>
                    <a:pt x="19439" y="33866"/>
                    <a:pt x="19857" y="33908"/>
                  </a:cubicBezTo>
                  <a:cubicBezTo>
                    <a:pt x="19857" y="33949"/>
                    <a:pt x="19836" y="33991"/>
                    <a:pt x="19836" y="34012"/>
                  </a:cubicBezTo>
                  <a:cubicBezTo>
                    <a:pt x="19752" y="34284"/>
                    <a:pt x="19711" y="34514"/>
                    <a:pt x="19606" y="34744"/>
                  </a:cubicBezTo>
                  <a:cubicBezTo>
                    <a:pt x="19188" y="34724"/>
                    <a:pt x="18769" y="34640"/>
                    <a:pt x="18351" y="34598"/>
                  </a:cubicBezTo>
                  <a:cubicBezTo>
                    <a:pt x="18623" y="33698"/>
                    <a:pt x="18790" y="32736"/>
                    <a:pt x="19146" y="31878"/>
                  </a:cubicBezTo>
                  <a:cubicBezTo>
                    <a:pt x="19174" y="31864"/>
                    <a:pt x="19154" y="31830"/>
                    <a:pt x="19132" y="31830"/>
                  </a:cubicBezTo>
                  <a:cubicBezTo>
                    <a:pt x="19121" y="31830"/>
                    <a:pt x="19110" y="31837"/>
                    <a:pt x="19104" y="31857"/>
                  </a:cubicBezTo>
                  <a:cubicBezTo>
                    <a:pt x="18518" y="32652"/>
                    <a:pt x="18413" y="33656"/>
                    <a:pt x="18162" y="34598"/>
                  </a:cubicBezTo>
                  <a:cubicBezTo>
                    <a:pt x="17890" y="34535"/>
                    <a:pt x="17639" y="34514"/>
                    <a:pt x="17346" y="34472"/>
                  </a:cubicBezTo>
                  <a:cubicBezTo>
                    <a:pt x="17409" y="34326"/>
                    <a:pt x="17430" y="34200"/>
                    <a:pt x="17430" y="34075"/>
                  </a:cubicBezTo>
                  <a:cubicBezTo>
                    <a:pt x="17430" y="34038"/>
                    <a:pt x="17409" y="34016"/>
                    <a:pt x="17387" y="34016"/>
                  </a:cubicBezTo>
                  <a:cubicBezTo>
                    <a:pt x="17371" y="34016"/>
                    <a:pt x="17355" y="34028"/>
                    <a:pt x="17346" y="34054"/>
                  </a:cubicBezTo>
                  <a:cubicBezTo>
                    <a:pt x="17116" y="34535"/>
                    <a:pt x="16844" y="34933"/>
                    <a:pt x="16530" y="35309"/>
                  </a:cubicBezTo>
                  <a:cubicBezTo>
                    <a:pt x="16405" y="35247"/>
                    <a:pt x="16279" y="35226"/>
                    <a:pt x="16175" y="35163"/>
                  </a:cubicBezTo>
                  <a:cubicBezTo>
                    <a:pt x="16154" y="35163"/>
                    <a:pt x="16112" y="35205"/>
                    <a:pt x="16154" y="35205"/>
                  </a:cubicBezTo>
                  <a:cubicBezTo>
                    <a:pt x="16258" y="35268"/>
                    <a:pt x="16363" y="35330"/>
                    <a:pt x="16467" y="35414"/>
                  </a:cubicBezTo>
                  <a:cubicBezTo>
                    <a:pt x="16258" y="35665"/>
                    <a:pt x="15986" y="35874"/>
                    <a:pt x="15672" y="36105"/>
                  </a:cubicBezTo>
                  <a:lnTo>
                    <a:pt x="15651" y="36105"/>
                  </a:lnTo>
                  <a:cubicBezTo>
                    <a:pt x="15484" y="36063"/>
                    <a:pt x="15358" y="36000"/>
                    <a:pt x="15212" y="35958"/>
                  </a:cubicBezTo>
                  <a:cubicBezTo>
                    <a:pt x="15170" y="35958"/>
                    <a:pt x="15149" y="35979"/>
                    <a:pt x="15170" y="35979"/>
                  </a:cubicBezTo>
                  <a:lnTo>
                    <a:pt x="15484" y="36209"/>
                  </a:lnTo>
                  <a:cubicBezTo>
                    <a:pt x="15275" y="36377"/>
                    <a:pt x="15045" y="36502"/>
                    <a:pt x="14814" y="36669"/>
                  </a:cubicBezTo>
                  <a:cubicBezTo>
                    <a:pt x="14438" y="36460"/>
                    <a:pt x="14082" y="36251"/>
                    <a:pt x="13706" y="36000"/>
                  </a:cubicBezTo>
                  <a:cubicBezTo>
                    <a:pt x="13701" y="35998"/>
                    <a:pt x="13696" y="35997"/>
                    <a:pt x="13691" y="35997"/>
                  </a:cubicBezTo>
                  <a:cubicBezTo>
                    <a:pt x="13647" y="35997"/>
                    <a:pt x="13587" y="36067"/>
                    <a:pt x="13643" y="36105"/>
                  </a:cubicBezTo>
                  <a:cubicBezTo>
                    <a:pt x="13894" y="36397"/>
                    <a:pt x="14187" y="36628"/>
                    <a:pt x="14522" y="36837"/>
                  </a:cubicBezTo>
                  <a:cubicBezTo>
                    <a:pt x="14333" y="36983"/>
                    <a:pt x="14166" y="37088"/>
                    <a:pt x="13998" y="37234"/>
                  </a:cubicBezTo>
                  <a:cubicBezTo>
                    <a:pt x="13266" y="36941"/>
                    <a:pt x="12534" y="36607"/>
                    <a:pt x="11822" y="36314"/>
                  </a:cubicBezTo>
                  <a:cubicBezTo>
                    <a:pt x="10421" y="35728"/>
                    <a:pt x="9102" y="34828"/>
                    <a:pt x="7889" y="33908"/>
                  </a:cubicBezTo>
                  <a:cubicBezTo>
                    <a:pt x="7303" y="33489"/>
                    <a:pt x="6738" y="33050"/>
                    <a:pt x="6152" y="32610"/>
                  </a:cubicBezTo>
                  <a:cubicBezTo>
                    <a:pt x="5859" y="32401"/>
                    <a:pt x="5545" y="32192"/>
                    <a:pt x="5294" y="31962"/>
                  </a:cubicBezTo>
                  <a:cubicBezTo>
                    <a:pt x="5231" y="31899"/>
                    <a:pt x="5169" y="31815"/>
                    <a:pt x="5106" y="31752"/>
                  </a:cubicBezTo>
                  <a:cubicBezTo>
                    <a:pt x="5127" y="31690"/>
                    <a:pt x="5127" y="31585"/>
                    <a:pt x="5064" y="31543"/>
                  </a:cubicBezTo>
                  <a:cubicBezTo>
                    <a:pt x="4081" y="31041"/>
                    <a:pt x="3537" y="30225"/>
                    <a:pt x="3097" y="29262"/>
                  </a:cubicBezTo>
                  <a:cubicBezTo>
                    <a:pt x="2658" y="28321"/>
                    <a:pt x="2198" y="27379"/>
                    <a:pt x="1674" y="26459"/>
                  </a:cubicBezTo>
                  <a:cubicBezTo>
                    <a:pt x="1047" y="25329"/>
                    <a:pt x="565" y="24366"/>
                    <a:pt x="419" y="23069"/>
                  </a:cubicBezTo>
                  <a:cubicBezTo>
                    <a:pt x="314" y="21939"/>
                    <a:pt x="419" y="20788"/>
                    <a:pt x="565" y="19659"/>
                  </a:cubicBezTo>
                  <a:cubicBezTo>
                    <a:pt x="691" y="18612"/>
                    <a:pt x="775" y="17587"/>
                    <a:pt x="1130" y="16604"/>
                  </a:cubicBezTo>
                  <a:cubicBezTo>
                    <a:pt x="1465" y="15704"/>
                    <a:pt x="2030" y="14909"/>
                    <a:pt x="2616" y="14197"/>
                  </a:cubicBezTo>
                  <a:cubicBezTo>
                    <a:pt x="3286" y="13444"/>
                    <a:pt x="4039" y="12649"/>
                    <a:pt x="4876" y="12105"/>
                  </a:cubicBezTo>
                  <a:cubicBezTo>
                    <a:pt x="5901" y="11415"/>
                    <a:pt x="7073" y="11268"/>
                    <a:pt x="8244" y="11080"/>
                  </a:cubicBezTo>
                  <a:cubicBezTo>
                    <a:pt x="8265" y="11080"/>
                    <a:pt x="8265" y="11059"/>
                    <a:pt x="8244" y="11059"/>
                  </a:cubicBezTo>
                  <a:cubicBezTo>
                    <a:pt x="8042" y="11033"/>
                    <a:pt x="7844" y="11021"/>
                    <a:pt x="7649" y="11021"/>
                  </a:cubicBezTo>
                  <a:cubicBezTo>
                    <a:pt x="5629" y="11021"/>
                    <a:pt x="4015" y="12348"/>
                    <a:pt x="2679" y="13779"/>
                  </a:cubicBezTo>
                  <a:cubicBezTo>
                    <a:pt x="2239" y="14239"/>
                    <a:pt x="1863" y="14742"/>
                    <a:pt x="1528" y="15265"/>
                  </a:cubicBezTo>
                  <a:lnTo>
                    <a:pt x="1528" y="15265"/>
                  </a:lnTo>
                  <a:cubicBezTo>
                    <a:pt x="2721" y="12524"/>
                    <a:pt x="4353" y="10055"/>
                    <a:pt x="7052" y="8569"/>
                  </a:cubicBezTo>
                  <a:cubicBezTo>
                    <a:pt x="8244" y="7899"/>
                    <a:pt x="9604" y="7544"/>
                    <a:pt x="10965" y="7418"/>
                  </a:cubicBezTo>
                  <a:cubicBezTo>
                    <a:pt x="11289" y="7385"/>
                    <a:pt x="11629" y="7360"/>
                    <a:pt x="11969" y="7360"/>
                  </a:cubicBezTo>
                  <a:cubicBezTo>
                    <a:pt x="12902" y="7360"/>
                    <a:pt x="13842" y="7545"/>
                    <a:pt x="14501" y="8234"/>
                  </a:cubicBezTo>
                  <a:cubicBezTo>
                    <a:pt x="14507" y="8240"/>
                    <a:pt x="14516" y="8243"/>
                    <a:pt x="14526" y="8243"/>
                  </a:cubicBezTo>
                  <a:cubicBezTo>
                    <a:pt x="14549" y="8243"/>
                    <a:pt x="14572" y="8228"/>
                    <a:pt x="14542" y="8213"/>
                  </a:cubicBezTo>
                  <a:cubicBezTo>
                    <a:pt x="14124" y="7322"/>
                    <a:pt x="12962" y="7158"/>
                    <a:pt x="12019" y="7158"/>
                  </a:cubicBezTo>
                  <a:cubicBezTo>
                    <a:pt x="11878" y="7158"/>
                    <a:pt x="11741" y="7162"/>
                    <a:pt x="11613" y="7167"/>
                  </a:cubicBezTo>
                  <a:cubicBezTo>
                    <a:pt x="10421" y="7188"/>
                    <a:pt x="9186" y="7418"/>
                    <a:pt x="8056" y="7837"/>
                  </a:cubicBezTo>
                  <a:cubicBezTo>
                    <a:pt x="8140" y="7523"/>
                    <a:pt x="8224" y="7209"/>
                    <a:pt x="8328" y="6895"/>
                  </a:cubicBezTo>
                  <a:cubicBezTo>
                    <a:pt x="8621" y="6707"/>
                    <a:pt x="8893" y="6560"/>
                    <a:pt x="9186" y="6435"/>
                  </a:cubicBezTo>
                  <a:cubicBezTo>
                    <a:pt x="9207" y="6498"/>
                    <a:pt x="9249" y="6560"/>
                    <a:pt x="9270" y="6602"/>
                  </a:cubicBezTo>
                  <a:cubicBezTo>
                    <a:pt x="9279" y="6631"/>
                    <a:pt x="9307" y="6647"/>
                    <a:pt x="9334" y="6647"/>
                  </a:cubicBezTo>
                  <a:cubicBezTo>
                    <a:pt x="9365" y="6647"/>
                    <a:pt x="9395" y="6626"/>
                    <a:pt x="9395" y="6581"/>
                  </a:cubicBezTo>
                  <a:lnTo>
                    <a:pt x="9395" y="6330"/>
                  </a:lnTo>
                  <a:cubicBezTo>
                    <a:pt x="9604" y="6247"/>
                    <a:pt x="9814" y="6163"/>
                    <a:pt x="10044" y="6079"/>
                  </a:cubicBezTo>
                  <a:cubicBezTo>
                    <a:pt x="10086" y="6226"/>
                    <a:pt x="10107" y="6351"/>
                    <a:pt x="10149" y="6456"/>
                  </a:cubicBezTo>
                  <a:cubicBezTo>
                    <a:pt x="10164" y="6472"/>
                    <a:pt x="10184" y="6479"/>
                    <a:pt x="10201" y="6479"/>
                  </a:cubicBezTo>
                  <a:cubicBezTo>
                    <a:pt x="10229" y="6479"/>
                    <a:pt x="10253" y="6461"/>
                    <a:pt x="10253" y="6435"/>
                  </a:cubicBezTo>
                  <a:cubicBezTo>
                    <a:pt x="10295" y="6330"/>
                    <a:pt x="10295" y="6163"/>
                    <a:pt x="10316" y="6016"/>
                  </a:cubicBezTo>
                  <a:lnTo>
                    <a:pt x="10860" y="5849"/>
                  </a:lnTo>
                  <a:lnTo>
                    <a:pt x="10860" y="5849"/>
                  </a:lnTo>
                  <a:cubicBezTo>
                    <a:pt x="10776" y="6351"/>
                    <a:pt x="10881" y="6811"/>
                    <a:pt x="11341" y="7063"/>
                  </a:cubicBezTo>
                  <a:cubicBezTo>
                    <a:pt x="11347" y="7065"/>
                    <a:pt x="11352" y="7067"/>
                    <a:pt x="11357" y="7067"/>
                  </a:cubicBezTo>
                  <a:cubicBezTo>
                    <a:pt x="11388" y="7067"/>
                    <a:pt x="11401" y="7015"/>
                    <a:pt x="11383" y="6979"/>
                  </a:cubicBezTo>
                  <a:cubicBezTo>
                    <a:pt x="11132" y="6602"/>
                    <a:pt x="11069" y="6184"/>
                    <a:pt x="11132" y="5765"/>
                  </a:cubicBezTo>
                  <a:cubicBezTo>
                    <a:pt x="11299" y="5723"/>
                    <a:pt x="11509" y="5703"/>
                    <a:pt x="11697" y="5640"/>
                  </a:cubicBezTo>
                  <a:cubicBezTo>
                    <a:pt x="11760" y="5640"/>
                    <a:pt x="11760" y="5556"/>
                    <a:pt x="11697" y="5535"/>
                  </a:cubicBezTo>
                  <a:cubicBezTo>
                    <a:pt x="11509" y="5535"/>
                    <a:pt x="11362" y="5535"/>
                    <a:pt x="11174" y="5556"/>
                  </a:cubicBezTo>
                  <a:cubicBezTo>
                    <a:pt x="11195" y="5451"/>
                    <a:pt x="11237" y="5347"/>
                    <a:pt x="11278" y="5242"/>
                  </a:cubicBezTo>
                  <a:cubicBezTo>
                    <a:pt x="11550" y="5284"/>
                    <a:pt x="11822" y="5326"/>
                    <a:pt x="12094" y="5347"/>
                  </a:cubicBezTo>
                  <a:cubicBezTo>
                    <a:pt x="11885" y="5933"/>
                    <a:pt x="11864" y="6602"/>
                    <a:pt x="12304" y="6853"/>
                  </a:cubicBezTo>
                  <a:cubicBezTo>
                    <a:pt x="12307" y="6856"/>
                    <a:pt x="12310" y="6858"/>
                    <a:pt x="12315" y="6858"/>
                  </a:cubicBezTo>
                  <a:cubicBezTo>
                    <a:pt x="12341" y="6858"/>
                    <a:pt x="12387" y="6809"/>
                    <a:pt x="12387" y="6791"/>
                  </a:cubicBezTo>
                  <a:cubicBezTo>
                    <a:pt x="12178" y="6288"/>
                    <a:pt x="12178" y="5912"/>
                    <a:pt x="12345" y="5389"/>
                  </a:cubicBezTo>
                  <a:cubicBezTo>
                    <a:pt x="12345" y="5347"/>
                    <a:pt x="12345" y="5347"/>
                    <a:pt x="12387" y="5326"/>
                  </a:cubicBezTo>
                  <a:cubicBezTo>
                    <a:pt x="12387" y="5326"/>
                    <a:pt x="12387" y="5305"/>
                    <a:pt x="12408" y="5305"/>
                  </a:cubicBezTo>
                  <a:cubicBezTo>
                    <a:pt x="12429" y="5326"/>
                    <a:pt x="12450" y="5326"/>
                    <a:pt x="12492" y="5347"/>
                  </a:cubicBezTo>
                  <a:cubicBezTo>
                    <a:pt x="12502" y="5357"/>
                    <a:pt x="12513" y="5361"/>
                    <a:pt x="12523" y="5361"/>
                  </a:cubicBezTo>
                  <a:cubicBezTo>
                    <a:pt x="12557" y="5361"/>
                    <a:pt x="12587" y="5316"/>
                    <a:pt x="12555" y="5284"/>
                  </a:cubicBezTo>
                  <a:cubicBezTo>
                    <a:pt x="12534" y="5221"/>
                    <a:pt x="12513" y="5200"/>
                    <a:pt x="12450" y="5179"/>
                  </a:cubicBezTo>
                  <a:cubicBezTo>
                    <a:pt x="12597" y="4928"/>
                    <a:pt x="12722" y="4698"/>
                    <a:pt x="12806" y="4447"/>
                  </a:cubicBezTo>
                  <a:cubicBezTo>
                    <a:pt x="12806" y="4405"/>
                    <a:pt x="12764" y="4405"/>
                    <a:pt x="12764" y="4405"/>
                  </a:cubicBezTo>
                  <a:cubicBezTo>
                    <a:pt x="12597" y="4510"/>
                    <a:pt x="12429" y="4698"/>
                    <a:pt x="12304" y="4970"/>
                  </a:cubicBezTo>
                  <a:cubicBezTo>
                    <a:pt x="12115" y="4782"/>
                    <a:pt x="11927" y="4614"/>
                    <a:pt x="11718" y="4489"/>
                  </a:cubicBezTo>
                  <a:cubicBezTo>
                    <a:pt x="11781" y="4405"/>
                    <a:pt x="11822" y="4363"/>
                    <a:pt x="11885" y="4280"/>
                  </a:cubicBezTo>
                  <a:cubicBezTo>
                    <a:pt x="11922" y="4242"/>
                    <a:pt x="11877" y="4172"/>
                    <a:pt x="11822" y="4172"/>
                  </a:cubicBezTo>
                  <a:cubicBezTo>
                    <a:pt x="11815" y="4172"/>
                    <a:pt x="11808" y="4173"/>
                    <a:pt x="11801" y="4175"/>
                  </a:cubicBezTo>
                  <a:cubicBezTo>
                    <a:pt x="11718" y="4238"/>
                    <a:pt x="11655" y="4301"/>
                    <a:pt x="11592" y="4384"/>
                  </a:cubicBezTo>
                  <a:cubicBezTo>
                    <a:pt x="11341" y="4259"/>
                    <a:pt x="11069" y="4133"/>
                    <a:pt x="10776" y="4070"/>
                  </a:cubicBezTo>
                  <a:cubicBezTo>
                    <a:pt x="10950" y="3762"/>
                    <a:pt x="11212" y="3542"/>
                    <a:pt x="11579" y="3542"/>
                  </a:cubicBezTo>
                  <a:cubicBezTo>
                    <a:pt x="11611" y="3542"/>
                    <a:pt x="11643" y="3544"/>
                    <a:pt x="11676" y="3547"/>
                  </a:cubicBezTo>
                  <a:cubicBezTo>
                    <a:pt x="11697" y="3547"/>
                    <a:pt x="11697" y="3526"/>
                    <a:pt x="11676" y="3526"/>
                  </a:cubicBezTo>
                  <a:cubicBezTo>
                    <a:pt x="11573" y="3487"/>
                    <a:pt x="11480" y="3468"/>
                    <a:pt x="11394" y="3468"/>
                  </a:cubicBezTo>
                  <a:cubicBezTo>
                    <a:pt x="11252" y="3468"/>
                    <a:pt x="11131" y="3519"/>
                    <a:pt x="11027" y="3610"/>
                  </a:cubicBezTo>
                  <a:cubicBezTo>
                    <a:pt x="10970" y="3601"/>
                    <a:pt x="10915" y="3597"/>
                    <a:pt x="10861" y="3597"/>
                  </a:cubicBezTo>
                  <a:cubicBezTo>
                    <a:pt x="10540" y="3597"/>
                    <a:pt x="10277" y="3748"/>
                    <a:pt x="10044" y="3945"/>
                  </a:cubicBezTo>
                  <a:cubicBezTo>
                    <a:pt x="10421" y="3526"/>
                    <a:pt x="10839" y="3150"/>
                    <a:pt x="11299" y="2815"/>
                  </a:cubicBezTo>
                  <a:cubicBezTo>
                    <a:pt x="12973" y="1643"/>
                    <a:pt x="15066" y="1162"/>
                    <a:pt x="17032" y="785"/>
                  </a:cubicBezTo>
                  <a:cubicBezTo>
                    <a:pt x="18368" y="505"/>
                    <a:pt x="19742" y="355"/>
                    <a:pt x="21114" y="355"/>
                  </a:cubicBezTo>
                  <a:close/>
                  <a:moveTo>
                    <a:pt x="20443" y="38113"/>
                  </a:moveTo>
                  <a:lnTo>
                    <a:pt x="20443" y="38113"/>
                  </a:lnTo>
                  <a:cubicBezTo>
                    <a:pt x="20359" y="38260"/>
                    <a:pt x="20276" y="38385"/>
                    <a:pt x="20192" y="38553"/>
                  </a:cubicBezTo>
                  <a:cubicBezTo>
                    <a:pt x="19920" y="38574"/>
                    <a:pt x="19627" y="38574"/>
                    <a:pt x="19355" y="38574"/>
                  </a:cubicBezTo>
                  <a:cubicBezTo>
                    <a:pt x="19439" y="38469"/>
                    <a:pt x="19501" y="38385"/>
                    <a:pt x="19564" y="38281"/>
                  </a:cubicBezTo>
                  <a:cubicBezTo>
                    <a:pt x="19878" y="38260"/>
                    <a:pt x="20171" y="38218"/>
                    <a:pt x="20443" y="38113"/>
                  </a:cubicBezTo>
                  <a:close/>
                  <a:moveTo>
                    <a:pt x="21087" y="0"/>
                  </a:moveTo>
                  <a:cubicBezTo>
                    <a:pt x="19768" y="0"/>
                    <a:pt x="18439" y="160"/>
                    <a:pt x="17158" y="388"/>
                  </a:cubicBezTo>
                  <a:cubicBezTo>
                    <a:pt x="15086" y="744"/>
                    <a:pt x="12952" y="1309"/>
                    <a:pt x="11174" y="2459"/>
                  </a:cubicBezTo>
                  <a:cubicBezTo>
                    <a:pt x="9270" y="3673"/>
                    <a:pt x="8182" y="5661"/>
                    <a:pt x="7659" y="7837"/>
                  </a:cubicBezTo>
                  <a:lnTo>
                    <a:pt x="7659" y="7920"/>
                  </a:lnTo>
                  <a:cubicBezTo>
                    <a:pt x="7596" y="7941"/>
                    <a:pt x="7512" y="8004"/>
                    <a:pt x="7408" y="8025"/>
                  </a:cubicBezTo>
                  <a:cubicBezTo>
                    <a:pt x="4478" y="9364"/>
                    <a:pt x="2177" y="12252"/>
                    <a:pt x="1172" y="15265"/>
                  </a:cubicBezTo>
                  <a:cubicBezTo>
                    <a:pt x="1135" y="15377"/>
                    <a:pt x="1232" y="15456"/>
                    <a:pt x="1313" y="15456"/>
                  </a:cubicBezTo>
                  <a:cubicBezTo>
                    <a:pt x="1322" y="15456"/>
                    <a:pt x="1331" y="15455"/>
                    <a:pt x="1340" y="15453"/>
                  </a:cubicBezTo>
                  <a:lnTo>
                    <a:pt x="1340" y="15453"/>
                  </a:lnTo>
                  <a:cubicBezTo>
                    <a:pt x="1214" y="15662"/>
                    <a:pt x="1109" y="15871"/>
                    <a:pt x="1005" y="16102"/>
                  </a:cubicBezTo>
                  <a:cubicBezTo>
                    <a:pt x="524" y="17148"/>
                    <a:pt x="398" y="18257"/>
                    <a:pt x="273" y="19366"/>
                  </a:cubicBezTo>
                  <a:cubicBezTo>
                    <a:pt x="105" y="20516"/>
                    <a:pt x="1" y="21709"/>
                    <a:pt x="63" y="22860"/>
                  </a:cubicBezTo>
                  <a:cubicBezTo>
                    <a:pt x="105" y="24115"/>
                    <a:pt x="503" y="25120"/>
                    <a:pt x="1130" y="26229"/>
                  </a:cubicBezTo>
                  <a:cubicBezTo>
                    <a:pt x="1800" y="27400"/>
                    <a:pt x="2365" y="28635"/>
                    <a:pt x="2951" y="29869"/>
                  </a:cubicBezTo>
                  <a:cubicBezTo>
                    <a:pt x="3348" y="30623"/>
                    <a:pt x="3871" y="31334"/>
                    <a:pt x="4646" y="31690"/>
                  </a:cubicBezTo>
                  <a:lnTo>
                    <a:pt x="4646" y="31794"/>
                  </a:lnTo>
                  <a:cubicBezTo>
                    <a:pt x="4646" y="31807"/>
                    <a:pt x="4661" y="31827"/>
                    <a:pt x="4678" y="31827"/>
                  </a:cubicBezTo>
                  <a:cubicBezTo>
                    <a:pt x="4689" y="31827"/>
                    <a:pt x="4700" y="31819"/>
                    <a:pt x="4708" y="31794"/>
                  </a:cubicBezTo>
                  <a:cubicBezTo>
                    <a:pt x="4716" y="31776"/>
                    <a:pt x="4729" y="31769"/>
                    <a:pt x="4745" y="31769"/>
                  </a:cubicBezTo>
                  <a:cubicBezTo>
                    <a:pt x="4863" y="31769"/>
                    <a:pt x="5179" y="32184"/>
                    <a:pt x="5252" y="32275"/>
                  </a:cubicBezTo>
                  <a:cubicBezTo>
                    <a:pt x="5545" y="32589"/>
                    <a:pt x="5943" y="32820"/>
                    <a:pt x="6257" y="33050"/>
                  </a:cubicBezTo>
                  <a:cubicBezTo>
                    <a:pt x="6884" y="33552"/>
                    <a:pt x="7512" y="34054"/>
                    <a:pt x="8161" y="34514"/>
                  </a:cubicBezTo>
                  <a:cubicBezTo>
                    <a:pt x="9437" y="35456"/>
                    <a:pt x="10797" y="36251"/>
                    <a:pt x="12262" y="36879"/>
                  </a:cubicBezTo>
                  <a:cubicBezTo>
                    <a:pt x="13706" y="37465"/>
                    <a:pt x="15128" y="38092"/>
                    <a:pt x="16635" y="38511"/>
                  </a:cubicBezTo>
                  <a:cubicBezTo>
                    <a:pt x="16907" y="38594"/>
                    <a:pt x="17137" y="38657"/>
                    <a:pt x="17409" y="38678"/>
                  </a:cubicBezTo>
                  <a:cubicBezTo>
                    <a:pt x="17953" y="38783"/>
                    <a:pt x="18476" y="38825"/>
                    <a:pt x="19020" y="38866"/>
                  </a:cubicBezTo>
                  <a:cubicBezTo>
                    <a:pt x="19031" y="38877"/>
                    <a:pt x="19036" y="38882"/>
                    <a:pt x="19041" y="38882"/>
                  </a:cubicBezTo>
                  <a:cubicBezTo>
                    <a:pt x="19046" y="38882"/>
                    <a:pt x="19051" y="38877"/>
                    <a:pt x="19062" y="38866"/>
                  </a:cubicBezTo>
                  <a:cubicBezTo>
                    <a:pt x="19160" y="38869"/>
                    <a:pt x="19258" y="38870"/>
                    <a:pt x="19355" y="38870"/>
                  </a:cubicBezTo>
                  <a:cubicBezTo>
                    <a:pt x="20023" y="38870"/>
                    <a:pt x="20664" y="38809"/>
                    <a:pt x="21322" y="38699"/>
                  </a:cubicBezTo>
                  <a:cubicBezTo>
                    <a:pt x="22598" y="38490"/>
                    <a:pt x="23937" y="38281"/>
                    <a:pt x="25214" y="37925"/>
                  </a:cubicBezTo>
                  <a:lnTo>
                    <a:pt x="25214" y="37925"/>
                  </a:lnTo>
                  <a:cubicBezTo>
                    <a:pt x="25193" y="37967"/>
                    <a:pt x="25172" y="38029"/>
                    <a:pt x="25130" y="38092"/>
                  </a:cubicBezTo>
                  <a:cubicBezTo>
                    <a:pt x="25104" y="38184"/>
                    <a:pt x="25168" y="38243"/>
                    <a:pt x="25230" y="38243"/>
                  </a:cubicBezTo>
                  <a:cubicBezTo>
                    <a:pt x="25267" y="38243"/>
                    <a:pt x="25303" y="38223"/>
                    <a:pt x="25318" y="38176"/>
                  </a:cubicBezTo>
                  <a:cubicBezTo>
                    <a:pt x="25381" y="38071"/>
                    <a:pt x="25423" y="37946"/>
                    <a:pt x="25444" y="37841"/>
                  </a:cubicBezTo>
                  <a:cubicBezTo>
                    <a:pt x="25820" y="37737"/>
                    <a:pt x="26176" y="37611"/>
                    <a:pt x="26553" y="37444"/>
                  </a:cubicBezTo>
                  <a:cubicBezTo>
                    <a:pt x="26568" y="37451"/>
                    <a:pt x="26589" y="37456"/>
                    <a:pt x="26610" y="37456"/>
                  </a:cubicBezTo>
                  <a:cubicBezTo>
                    <a:pt x="26647" y="37456"/>
                    <a:pt x="26686" y="37442"/>
                    <a:pt x="26699" y="37402"/>
                  </a:cubicBezTo>
                  <a:lnTo>
                    <a:pt x="26699" y="37360"/>
                  </a:lnTo>
                  <a:cubicBezTo>
                    <a:pt x="27327" y="37109"/>
                    <a:pt x="27934" y="36774"/>
                    <a:pt x="28478" y="36356"/>
                  </a:cubicBezTo>
                  <a:cubicBezTo>
                    <a:pt x="29315" y="35728"/>
                    <a:pt x="29628" y="34912"/>
                    <a:pt x="29984" y="33970"/>
                  </a:cubicBezTo>
                  <a:cubicBezTo>
                    <a:pt x="30235" y="33238"/>
                    <a:pt x="30549" y="32443"/>
                    <a:pt x="30654" y="31669"/>
                  </a:cubicBezTo>
                  <a:cubicBezTo>
                    <a:pt x="31695" y="32385"/>
                    <a:pt x="32920" y="32670"/>
                    <a:pt x="34171" y="32670"/>
                  </a:cubicBezTo>
                  <a:cubicBezTo>
                    <a:pt x="35659" y="32670"/>
                    <a:pt x="37183" y="32268"/>
                    <a:pt x="38479" y="31711"/>
                  </a:cubicBezTo>
                  <a:cubicBezTo>
                    <a:pt x="40048" y="31041"/>
                    <a:pt x="41555" y="30643"/>
                    <a:pt x="42852" y="29451"/>
                  </a:cubicBezTo>
                  <a:cubicBezTo>
                    <a:pt x="43584" y="28760"/>
                    <a:pt x="44212" y="28007"/>
                    <a:pt x="44798" y="27212"/>
                  </a:cubicBezTo>
                  <a:lnTo>
                    <a:pt x="44965" y="27212"/>
                  </a:lnTo>
                  <a:cubicBezTo>
                    <a:pt x="45007" y="27212"/>
                    <a:pt x="45049" y="27149"/>
                    <a:pt x="44986" y="27107"/>
                  </a:cubicBezTo>
                  <a:cubicBezTo>
                    <a:pt x="44965" y="27107"/>
                    <a:pt x="44944" y="27086"/>
                    <a:pt x="44903" y="27086"/>
                  </a:cubicBezTo>
                  <a:cubicBezTo>
                    <a:pt x="45091" y="26856"/>
                    <a:pt x="45300" y="26584"/>
                    <a:pt x="45488" y="26354"/>
                  </a:cubicBezTo>
                  <a:cubicBezTo>
                    <a:pt x="45509" y="26354"/>
                    <a:pt x="45530" y="26333"/>
                    <a:pt x="45530" y="26312"/>
                  </a:cubicBezTo>
                  <a:cubicBezTo>
                    <a:pt x="45740" y="26040"/>
                    <a:pt x="45949" y="25789"/>
                    <a:pt x="46158" y="25538"/>
                  </a:cubicBezTo>
                  <a:cubicBezTo>
                    <a:pt x="46200" y="25538"/>
                    <a:pt x="46221" y="25538"/>
                    <a:pt x="46242" y="25517"/>
                  </a:cubicBezTo>
                  <a:cubicBezTo>
                    <a:pt x="46305" y="25433"/>
                    <a:pt x="46346" y="25371"/>
                    <a:pt x="46367" y="25287"/>
                  </a:cubicBezTo>
                  <a:cubicBezTo>
                    <a:pt x="46409" y="25266"/>
                    <a:pt x="46430" y="25224"/>
                    <a:pt x="46451" y="25182"/>
                  </a:cubicBezTo>
                  <a:cubicBezTo>
                    <a:pt x="46472" y="25182"/>
                    <a:pt x="46514" y="25161"/>
                    <a:pt x="46535" y="25161"/>
                  </a:cubicBezTo>
                  <a:cubicBezTo>
                    <a:pt x="46577" y="25120"/>
                    <a:pt x="46577" y="25078"/>
                    <a:pt x="46556" y="25057"/>
                  </a:cubicBezTo>
                  <a:cubicBezTo>
                    <a:pt x="47413" y="24032"/>
                    <a:pt x="48250" y="22985"/>
                    <a:pt x="48732" y="21730"/>
                  </a:cubicBezTo>
                  <a:cubicBezTo>
                    <a:pt x="49422" y="20286"/>
                    <a:pt x="49129" y="18905"/>
                    <a:pt x="48522" y="17545"/>
                  </a:cubicBezTo>
                  <a:cubicBezTo>
                    <a:pt x="48209" y="16813"/>
                    <a:pt x="47811" y="16143"/>
                    <a:pt x="47476" y="15390"/>
                  </a:cubicBezTo>
                  <a:cubicBezTo>
                    <a:pt x="47037" y="14428"/>
                    <a:pt x="46869" y="13402"/>
                    <a:pt x="46765" y="12356"/>
                  </a:cubicBezTo>
                  <a:cubicBezTo>
                    <a:pt x="46639" y="10766"/>
                    <a:pt x="46597" y="9176"/>
                    <a:pt x="46179" y="7607"/>
                  </a:cubicBezTo>
                  <a:cubicBezTo>
                    <a:pt x="45133" y="3882"/>
                    <a:pt x="41157" y="2585"/>
                    <a:pt x="37830" y="1539"/>
                  </a:cubicBezTo>
                  <a:cubicBezTo>
                    <a:pt x="35831" y="898"/>
                    <a:pt x="33777" y="528"/>
                    <a:pt x="31686" y="528"/>
                  </a:cubicBezTo>
                  <a:cubicBezTo>
                    <a:pt x="31524" y="528"/>
                    <a:pt x="31361" y="530"/>
                    <a:pt x="31198" y="534"/>
                  </a:cubicBezTo>
                  <a:cubicBezTo>
                    <a:pt x="30382" y="576"/>
                    <a:pt x="29461" y="618"/>
                    <a:pt x="28729" y="1037"/>
                  </a:cubicBezTo>
                  <a:cubicBezTo>
                    <a:pt x="28038" y="1434"/>
                    <a:pt x="27620" y="2166"/>
                    <a:pt x="26866" y="2397"/>
                  </a:cubicBezTo>
                  <a:cubicBezTo>
                    <a:pt x="26678" y="2376"/>
                    <a:pt x="26657" y="2376"/>
                    <a:pt x="26574" y="2145"/>
                  </a:cubicBezTo>
                  <a:cubicBezTo>
                    <a:pt x="26532" y="1978"/>
                    <a:pt x="26427" y="1853"/>
                    <a:pt x="26343" y="1727"/>
                  </a:cubicBezTo>
                  <a:cubicBezTo>
                    <a:pt x="26134" y="1413"/>
                    <a:pt x="25820" y="1141"/>
                    <a:pt x="25506" y="932"/>
                  </a:cubicBezTo>
                  <a:cubicBezTo>
                    <a:pt x="24753" y="430"/>
                    <a:pt x="23833" y="262"/>
                    <a:pt x="22933" y="116"/>
                  </a:cubicBezTo>
                  <a:cubicBezTo>
                    <a:pt x="22324" y="36"/>
                    <a:pt x="21706" y="0"/>
                    <a:pt x="210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2344025" y="4207925"/>
              <a:ext cx="106225" cy="39775"/>
            </a:xfrm>
            <a:custGeom>
              <a:rect b="b" l="l" r="r" t="t"/>
              <a:pathLst>
                <a:path extrusionOk="0" h="1591" w="4249">
                  <a:moveTo>
                    <a:pt x="3432" y="458"/>
                  </a:moveTo>
                  <a:cubicBezTo>
                    <a:pt x="3432" y="458"/>
                    <a:pt x="3432" y="458"/>
                    <a:pt x="3432" y="458"/>
                  </a:cubicBezTo>
                  <a:lnTo>
                    <a:pt x="3432" y="458"/>
                  </a:lnTo>
                  <a:cubicBezTo>
                    <a:pt x="3432" y="458"/>
                    <a:pt x="3432" y="458"/>
                    <a:pt x="3432" y="458"/>
                  </a:cubicBezTo>
                  <a:lnTo>
                    <a:pt x="3432" y="458"/>
                  </a:lnTo>
                  <a:cubicBezTo>
                    <a:pt x="3432" y="458"/>
                    <a:pt x="3432" y="458"/>
                    <a:pt x="3432" y="458"/>
                  </a:cubicBezTo>
                  <a:close/>
                  <a:moveTo>
                    <a:pt x="3497" y="252"/>
                  </a:moveTo>
                  <a:cubicBezTo>
                    <a:pt x="3450" y="252"/>
                    <a:pt x="3387" y="287"/>
                    <a:pt x="3432" y="332"/>
                  </a:cubicBezTo>
                  <a:cubicBezTo>
                    <a:pt x="3453" y="395"/>
                    <a:pt x="3474" y="416"/>
                    <a:pt x="3516" y="458"/>
                  </a:cubicBezTo>
                  <a:lnTo>
                    <a:pt x="3474" y="458"/>
                  </a:lnTo>
                  <a:cubicBezTo>
                    <a:pt x="3461" y="458"/>
                    <a:pt x="3447" y="458"/>
                    <a:pt x="3432" y="458"/>
                  </a:cubicBezTo>
                  <a:lnTo>
                    <a:pt x="3432" y="458"/>
                  </a:lnTo>
                  <a:cubicBezTo>
                    <a:pt x="3516" y="563"/>
                    <a:pt x="3579" y="667"/>
                    <a:pt x="3683" y="771"/>
                  </a:cubicBezTo>
                  <a:cubicBezTo>
                    <a:pt x="3782" y="871"/>
                    <a:pt x="4013" y="1045"/>
                    <a:pt x="4162" y="1045"/>
                  </a:cubicBezTo>
                  <a:cubicBezTo>
                    <a:pt x="4170" y="1045"/>
                    <a:pt x="4178" y="1045"/>
                    <a:pt x="4185" y="1043"/>
                  </a:cubicBezTo>
                  <a:cubicBezTo>
                    <a:pt x="4206" y="1043"/>
                    <a:pt x="4248" y="1023"/>
                    <a:pt x="4206" y="981"/>
                  </a:cubicBezTo>
                  <a:cubicBezTo>
                    <a:pt x="4248" y="855"/>
                    <a:pt x="4039" y="813"/>
                    <a:pt x="3934" y="730"/>
                  </a:cubicBezTo>
                  <a:cubicBezTo>
                    <a:pt x="3767" y="625"/>
                    <a:pt x="3641" y="458"/>
                    <a:pt x="3537" y="269"/>
                  </a:cubicBezTo>
                  <a:cubicBezTo>
                    <a:pt x="3531" y="258"/>
                    <a:pt x="3515" y="252"/>
                    <a:pt x="3497" y="252"/>
                  </a:cubicBezTo>
                  <a:close/>
                  <a:moveTo>
                    <a:pt x="784" y="0"/>
                  </a:moveTo>
                  <a:cubicBezTo>
                    <a:pt x="754" y="0"/>
                    <a:pt x="718" y="25"/>
                    <a:pt x="733" y="39"/>
                  </a:cubicBezTo>
                  <a:cubicBezTo>
                    <a:pt x="942" y="499"/>
                    <a:pt x="1214" y="876"/>
                    <a:pt x="1591" y="1169"/>
                  </a:cubicBezTo>
                  <a:cubicBezTo>
                    <a:pt x="1465" y="1232"/>
                    <a:pt x="1361" y="1274"/>
                    <a:pt x="1235" y="1336"/>
                  </a:cubicBezTo>
                  <a:cubicBezTo>
                    <a:pt x="1047" y="1127"/>
                    <a:pt x="838" y="939"/>
                    <a:pt x="649" y="730"/>
                  </a:cubicBezTo>
                  <a:cubicBezTo>
                    <a:pt x="609" y="669"/>
                    <a:pt x="217" y="159"/>
                    <a:pt x="171" y="144"/>
                  </a:cubicBezTo>
                  <a:lnTo>
                    <a:pt x="171" y="144"/>
                  </a:lnTo>
                  <a:cubicBezTo>
                    <a:pt x="186" y="141"/>
                    <a:pt x="168" y="123"/>
                    <a:pt x="168" y="123"/>
                  </a:cubicBezTo>
                  <a:cubicBezTo>
                    <a:pt x="1" y="123"/>
                    <a:pt x="314" y="541"/>
                    <a:pt x="314" y="562"/>
                  </a:cubicBezTo>
                  <a:cubicBezTo>
                    <a:pt x="482" y="771"/>
                    <a:pt x="628" y="960"/>
                    <a:pt x="817" y="1148"/>
                  </a:cubicBezTo>
                  <a:cubicBezTo>
                    <a:pt x="900" y="1232"/>
                    <a:pt x="963" y="1336"/>
                    <a:pt x="1047" y="1399"/>
                  </a:cubicBezTo>
                  <a:cubicBezTo>
                    <a:pt x="963" y="1441"/>
                    <a:pt x="921" y="1462"/>
                    <a:pt x="838" y="1483"/>
                  </a:cubicBezTo>
                  <a:cubicBezTo>
                    <a:pt x="761" y="1502"/>
                    <a:pt x="806" y="1590"/>
                    <a:pt x="847" y="1590"/>
                  </a:cubicBezTo>
                  <a:cubicBezTo>
                    <a:pt x="851" y="1590"/>
                    <a:pt x="855" y="1589"/>
                    <a:pt x="858" y="1588"/>
                  </a:cubicBezTo>
                  <a:cubicBezTo>
                    <a:pt x="942" y="1567"/>
                    <a:pt x="1047" y="1546"/>
                    <a:pt x="1130" y="1504"/>
                  </a:cubicBezTo>
                  <a:cubicBezTo>
                    <a:pt x="1151" y="1546"/>
                    <a:pt x="1172" y="1567"/>
                    <a:pt x="1214" y="1567"/>
                  </a:cubicBezTo>
                  <a:cubicBezTo>
                    <a:pt x="1228" y="1576"/>
                    <a:pt x="1243" y="1580"/>
                    <a:pt x="1257" y="1580"/>
                  </a:cubicBezTo>
                  <a:cubicBezTo>
                    <a:pt x="1308" y="1580"/>
                    <a:pt x="1351" y="1527"/>
                    <a:pt x="1319" y="1462"/>
                  </a:cubicBezTo>
                  <a:cubicBezTo>
                    <a:pt x="1465" y="1399"/>
                    <a:pt x="1591" y="1357"/>
                    <a:pt x="1758" y="1295"/>
                  </a:cubicBezTo>
                  <a:cubicBezTo>
                    <a:pt x="1779" y="1336"/>
                    <a:pt x="1800" y="1336"/>
                    <a:pt x="1863" y="1357"/>
                  </a:cubicBezTo>
                  <a:cubicBezTo>
                    <a:pt x="1870" y="1361"/>
                    <a:pt x="1879" y="1363"/>
                    <a:pt x="1888" y="1363"/>
                  </a:cubicBezTo>
                  <a:cubicBezTo>
                    <a:pt x="1931" y="1363"/>
                    <a:pt x="1985" y="1325"/>
                    <a:pt x="1967" y="1274"/>
                  </a:cubicBezTo>
                  <a:cubicBezTo>
                    <a:pt x="1967" y="1253"/>
                    <a:pt x="1967" y="1253"/>
                    <a:pt x="1946" y="1232"/>
                  </a:cubicBezTo>
                  <a:cubicBezTo>
                    <a:pt x="2051" y="1190"/>
                    <a:pt x="2114" y="1148"/>
                    <a:pt x="2218" y="1127"/>
                  </a:cubicBezTo>
                  <a:cubicBezTo>
                    <a:pt x="2281" y="1127"/>
                    <a:pt x="2365" y="1085"/>
                    <a:pt x="2407" y="1043"/>
                  </a:cubicBezTo>
                  <a:lnTo>
                    <a:pt x="2407" y="1023"/>
                  </a:lnTo>
                  <a:cubicBezTo>
                    <a:pt x="2470" y="981"/>
                    <a:pt x="2532" y="960"/>
                    <a:pt x="2595" y="939"/>
                  </a:cubicBezTo>
                  <a:cubicBezTo>
                    <a:pt x="2733" y="1077"/>
                    <a:pt x="2927" y="1234"/>
                    <a:pt x="3124" y="1234"/>
                  </a:cubicBezTo>
                  <a:cubicBezTo>
                    <a:pt x="3136" y="1234"/>
                    <a:pt x="3148" y="1233"/>
                    <a:pt x="3160" y="1232"/>
                  </a:cubicBezTo>
                  <a:cubicBezTo>
                    <a:pt x="3202" y="1232"/>
                    <a:pt x="3244" y="1169"/>
                    <a:pt x="3202" y="1148"/>
                  </a:cubicBezTo>
                  <a:cubicBezTo>
                    <a:pt x="3118" y="1064"/>
                    <a:pt x="3034" y="1043"/>
                    <a:pt x="2951" y="981"/>
                  </a:cubicBezTo>
                  <a:cubicBezTo>
                    <a:pt x="2888" y="960"/>
                    <a:pt x="2825" y="918"/>
                    <a:pt x="2742" y="855"/>
                  </a:cubicBezTo>
                  <a:cubicBezTo>
                    <a:pt x="2846" y="813"/>
                    <a:pt x="2951" y="771"/>
                    <a:pt x="3034" y="730"/>
                  </a:cubicBezTo>
                  <a:cubicBezTo>
                    <a:pt x="3055" y="709"/>
                    <a:pt x="3118" y="709"/>
                    <a:pt x="3139" y="667"/>
                  </a:cubicBezTo>
                  <a:cubicBezTo>
                    <a:pt x="3279" y="853"/>
                    <a:pt x="3442" y="994"/>
                    <a:pt x="3602" y="994"/>
                  </a:cubicBezTo>
                  <a:cubicBezTo>
                    <a:pt x="3658" y="994"/>
                    <a:pt x="3713" y="977"/>
                    <a:pt x="3767" y="939"/>
                  </a:cubicBezTo>
                  <a:cubicBezTo>
                    <a:pt x="3788" y="918"/>
                    <a:pt x="3788" y="876"/>
                    <a:pt x="3746" y="876"/>
                  </a:cubicBezTo>
                  <a:cubicBezTo>
                    <a:pt x="3558" y="855"/>
                    <a:pt x="3411" y="709"/>
                    <a:pt x="3307" y="604"/>
                  </a:cubicBezTo>
                  <a:lnTo>
                    <a:pt x="3265" y="562"/>
                  </a:lnTo>
                  <a:cubicBezTo>
                    <a:pt x="3327" y="541"/>
                    <a:pt x="3348" y="520"/>
                    <a:pt x="3411" y="499"/>
                  </a:cubicBezTo>
                  <a:cubicBezTo>
                    <a:pt x="3431" y="499"/>
                    <a:pt x="3432" y="462"/>
                    <a:pt x="3432" y="458"/>
                  </a:cubicBezTo>
                  <a:lnTo>
                    <a:pt x="3432" y="458"/>
                  </a:lnTo>
                  <a:cubicBezTo>
                    <a:pt x="3377" y="459"/>
                    <a:pt x="3314" y="466"/>
                    <a:pt x="3265" y="499"/>
                  </a:cubicBezTo>
                  <a:cubicBezTo>
                    <a:pt x="3139" y="353"/>
                    <a:pt x="3014" y="207"/>
                    <a:pt x="2909" y="39"/>
                  </a:cubicBezTo>
                  <a:cubicBezTo>
                    <a:pt x="2903" y="34"/>
                    <a:pt x="2895" y="31"/>
                    <a:pt x="2886" y="31"/>
                  </a:cubicBezTo>
                  <a:cubicBezTo>
                    <a:pt x="2860" y="31"/>
                    <a:pt x="2831" y="50"/>
                    <a:pt x="2846" y="81"/>
                  </a:cubicBezTo>
                  <a:cubicBezTo>
                    <a:pt x="2909" y="144"/>
                    <a:pt x="3014" y="332"/>
                    <a:pt x="3118" y="520"/>
                  </a:cubicBezTo>
                  <a:cubicBezTo>
                    <a:pt x="2951" y="562"/>
                    <a:pt x="2825" y="646"/>
                    <a:pt x="2679" y="709"/>
                  </a:cubicBezTo>
                  <a:cubicBezTo>
                    <a:pt x="2490" y="520"/>
                    <a:pt x="2365" y="311"/>
                    <a:pt x="2218" y="102"/>
                  </a:cubicBezTo>
                  <a:cubicBezTo>
                    <a:pt x="2212" y="83"/>
                    <a:pt x="2198" y="75"/>
                    <a:pt x="2182" y="75"/>
                  </a:cubicBezTo>
                  <a:cubicBezTo>
                    <a:pt x="2146" y="75"/>
                    <a:pt x="2099" y="115"/>
                    <a:pt x="2114" y="144"/>
                  </a:cubicBezTo>
                  <a:cubicBezTo>
                    <a:pt x="2218" y="395"/>
                    <a:pt x="2365" y="604"/>
                    <a:pt x="2511" y="771"/>
                  </a:cubicBezTo>
                  <a:cubicBezTo>
                    <a:pt x="2490" y="771"/>
                    <a:pt x="2490" y="813"/>
                    <a:pt x="2470" y="813"/>
                  </a:cubicBezTo>
                  <a:cubicBezTo>
                    <a:pt x="2386" y="834"/>
                    <a:pt x="2281" y="876"/>
                    <a:pt x="2198" y="918"/>
                  </a:cubicBezTo>
                  <a:cubicBezTo>
                    <a:pt x="2072" y="834"/>
                    <a:pt x="1967" y="730"/>
                    <a:pt x="1884" y="625"/>
                  </a:cubicBezTo>
                  <a:cubicBezTo>
                    <a:pt x="1737" y="437"/>
                    <a:pt x="1591" y="227"/>
                    <a:pt x="1423" y="81"/>
                  </a:cubicBezTo>
                  <a:cubicBezTo>
                    <a:pt x="1404" y="62"/>
                    <a:pt x="1384" y="53"/>
                    <a:pt x="1367" y="53"/>
                  </a:cubicBezTo>
                  <a:cubicBezTo>
                    <a:pt x="1309" y="53"/>
                    <a:pt x="1271" y="142"/>
                    <a:pt x="1319" y="207"/>
                  </a:cubicBezTo>
                  <a:cubicBezTo>
                    <a:pt x="1528" y="437"/>
                    <a:pt x="1674" y="709"/>
                    <a:pt x="1905" y="939"/>
                  </a:cubicBezTo>
                  <a:cubicBezTo>
                    <a:pt x="1946" y="960"/>
                    <a:pt x="1988" y="981"/>
                    <a:pt x="2009" y="1023"/>
                  </a:cubicBezTo>
                  <a:cubicBezTo>
                    <a:pt x="1967" y="1043"/>
                    <a:pt x="1946" y="1043"/>
                    <a:pt x="1884" y="1064"/>
                  </a:cubicBezTo>
                  <a:cubicBezTo>
                    <a:pt x="1863" y="1023"/>
                    <a:pt x="1842" y="960"/>
                    <a:pt x="1842" y="918"/>
                  </a:cubicBezTo>
                  <a:cubicBezTo>
                    <a:pt x="1842" y="897"/>
                    <a:pt x="1826" y="887"/>
                    <a:pt x="1810" y="887"/>
                  </a:cubicBezTo>
                  <a:cubicBezTo>
                    <a:pt x="1795" y="887"/>
                    <a:pt x="1779" y="897"/>
                    <a:pt x="1779" y="918"/>
                  </a:cubicBezTo>
                  <a:cubicBezTo>
                    <a:pt x="1779" y="981"/>
                    <a:pt x="1779" y="1043"/>
                    <a:pt x="1800" y="1085"/>
                  </a:cubicBezTo>
                  <a:cubicBezTo>
                    <a:pt x="1382" y="834"/>
                    <a:pt x="1068" y="458"/>
                    <a:pt x="817" y="18"/>
                  </a:cubicBezTo>
                  <a:cubicBezTo>
                    <a:pt x="810" y="5"/>
                    <a:pt x="798" y="0"/>
                    <a:pt x="7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2296950" y="4115950"/>
              <a:ext cx="81100" cy="44950"/>
            </a:xfrm>
            <a:custGeom>
              <a:rect b="b" l="l" r="r" t="t"/>
              <a:pathLst>
                <a:path extrusionOk="0" h="1798" w="3244">
                  <a:moveTo>
                    <a:pt x="1090" y="1"/>
                  </a:moveTo>
                  <a:cubicBezTo>
                    <a:pt x="1051" y="1"/>
                    <a:pt x="1031" y="45"/>
                    <a:pt x="1047" y="77"/>
                  </a:cubicBezTo>
                  <a:lnTo>
                    <a:pt x="1444" y="642"/>
                  </a:lnTo>
                  <a:cubicBezTo>
                    <a:pt x="1172" y="684"/>
                    <a:pt x="942" y="789"/>
                    <a:pt x="712" y="893"/>
                  </a:cubicBezTo>
                  <a:cubicBezTo>
                    <a:pt x="482" y="642"/>
                    <a:pt x="210" y="349"/>
                    <a:pt x="63" y="57"/>
                  </a:cubicBezTo>
                  <a:cubicBezTo>
                    <a:pt x="63" y="46"/>
                    <a:pt x="48" y="41"/>
                    <a:pt x="32" y="41"/>
                  </a:cubicBezTo>
                  <a:cubicBezTo>
                    <a:pt x="16" y="41"/>
                    <a:pt x="0" y="46"/>
                    <a:pt x="0" y="57"/>
                  </a:cubicBezTo>
                  <a:cubicBezTo>
                    <a:pt x="63" y="370"/>
                    <a:pt x="272" y="642"/>
                    <a:pt x="440" y="873"/>
                  </a:cubicBezTo>
                  <a:cubicBezTo>
                    <a:pt x="482" y="914"/>
                    <a:pt x="524" y="977"/>
                    <a:pt x="544" y="1019"/>
                  </a:cubicBezTo>
                  <a:cubicBezTo>
                    <a:pt x="544" y="1061"/>
                    <a:pt x="586" y="1103"/>
                    <a:pt x="607" y="1103"/>
                  </a:cubicBezTo>
                  <a:cubicBezTo>
                    <a:pt x="796" y="1375"/>
                    <a:pt x="1047" y="1689"/>
                    <a:pt x="1277" y="1793"/>
                  </a:cubicBezTo>
                  <a:cubicBezTo>
                    <a:pt x="1285" y="1796"/>
                    <a:pt x="1294" y="1797"/>
                    <a:pt x="1301" y="1797"/>
                  </a:cubicBezTo>
                  <a:cubicBezTo>
                    <a:pt x="1350" y="1797"/>
                    <a:pt x="1379" y="1746"/>
                    <a:pt x="1360" y="1709"/>
                  </a:cubicBezTo>
                  <a:cubicBezTo>
                    <a:pt x="1277" y="1479"/>
                    <a:pt x="1005" y="1228"/>
                    <a:pt x="816" y="1019"/>
                  </a:cubicBezTo>
                  <a:cubicBezTo>
                    <a:pt x="1005" y="956"/>
                    <a:pt x="1277" y="873"/>
                    <a:pt x="1528" y="789"/>
                  </a:cubicBezTo>
                  <a:cubicBezTo>
                    <a:pt x="1653" y="977"/>
                    <a:pt x="1779" y="1228"/>
                    <a:pt x="1988" y="1333"/>
                  </a:cubicBezTo>
                  <a:cubicBezTo>
                    <a:pt x="1993" y="1343"/>
                    <a:pt x="2002" y="1347"/>
                    <a:pt x="2012" y="1347"/>
                  </a:cubicBezTo>
                  <a:cubicBezTo>
                    <a:pt x="2043" y="1347"/>
                    <a:pt x="2088" y="1307"/>
                    <a:pt x="2072" y="1291"/>
                  </a:cubicBezTo>
                  <a:cubicBezTo>
                    <a:pt x="2051" y="1082"/>
                    <a:pt x="1863" y="914"/>
                    <a:pt x="1737" y="768"/>
                  </a:cubicBezTo>
                  <a:lnTo>
                    <a:pt x="1800" y="768"/>
                  </a:lnTo>
                  <a:cubicBezTo>
                    <a:pt x="1946" y="956"/>
                    <a:pt x="2114" y="1103"/>
                    <a:pt x="2323" y="1207"/>
                  </a:cubicBezTo>
                  <a:cubicBezTo>
                    <a:pt x="2334" y="1211"/>
                    <a:pt x="2345" y="1213"/>
                    <a:pt x="2356" y="1213"/>
                  </a:cubicBezTo>
                  <a:cubicBezTo>
                    <a:pt x="2411" y="1213"/>
                    <a:pt x="2462" y="1172"/>
                    <a:pt x="2428" y="1103"/>
                  </a:cubicBezTo>
                  <a:cubicBezTo>
                    <a:pt x="2428" y="1082"/>
                    <a:pt x="2407" y="714"/>
                    <a:pt x="2386" y="685"/>
                  </a:cubicBezTo>
                  <a:lnTo>
                    <a:pt x="2386" y="685"/>
                  </a:lnTo>
                  <a:cubicBezTo>
                    <a:pt x="2491" y="810"/>
                    <a:pt x="2574" y="957"/>
                    <a:pt x="2637" y="1082"/>
                  </a:cubicBezTo>
                  <a:cubicBezTo>
                    <a:pt x="2783" y="1270"/>
                    <a:pt x="2909" y="1500"/>
                    <a:pt x="3118" y="1605"/>
                  </a:cubicBezTo>
                  <a:cubicBezTo>
                    <a:pt x="3202" y="1605"/>
                    <a:pt x="3244" y="1584"/>
                    <a:pt x="3223" y="1521"/>
                  </a:cubicBezTo>
                  <a:cubicBezTo>
                    <a:pt x="3034" y="1186"/>
                    <a:pt x="2721" y="810"/>
                    <a:pt x="2407" y="559"/>
                  </a:cubicBezTo>
                  <a:cubicBezTo>
                    <a:pt x="2386" y="559"/>
                    <a:pt x="2386" y="559"/>
                    <a:pt x="2386" y="580"/>
                  </a:cubicBezTo>
                  <a:cubicBezTo>
                    <a:pt x="2386" y="705"/>
                    <a:pt x="2386" y="852"/>
                    <a:pt x="2365" y="977"/>
                  </a:cubicBezTo>
                  <a:cubicBezTo>
                    <a:pt x="2072" y="768"/>
                    <a:pt x="1863" y="517"/>
                    <a:pt x="1653" y="224"/>
                  </a:cubicBezTo>
                  <a:cubicBezTo>
                    <a:pt x="1647" y="211"/>
                    <a:pt x="1638" y="206"/>
                    <a:pt x="1630" y="206"/>
                  </a:cubicBezTo>
                  <a:cubicBezTo>
                    <a:pt x="1611" y="206"/>
                    <a:pt x="1591" y="230"/>
                    <a:pt x="1591" y="245"/>
                  </a:cubicBezTo>
                  <a:cubicBezTo>
                    <a:pt x="1632" y="370"/>
                    <a:pt x="1674" y="475"/>
                    <a:pt x="1758" y="580"/>
                  </a:cubicBezTo>
                  <a:lnTo>
                    <a:pt x="1653" y="580"/>
                  </a:lnTo>
                  <a:cubicBezTo>
                    <a:pt x="1486" y="370"/>
                    <a:pt x="1319" y="161"/>
                    <a:pt x="1130" y="15"/>
                  </a:cubicBezTo>
                  <a:cubicBezTo>
                    <a:pt x="1116" y="5"/>
                    <a:pt x="1102" y="1"/>
                    <a:pt x="1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2142800" y="4108025"/>
              <a:ext cx="61075" cy="50250"/>
            </a:xfrm>
            <a:custGeom>
              <a:rect b="b" l="l" r="r" t="t"/>
              <a:pathLst>
                <a:path extrusionOk="0" h="2010" w="2443">
                  <a:moveTo>
                    <a:pt x="2376" y="1"/>
                  </a:moveTo>
                  <a:cubicBezTo>
                    <a:pt x="2370" y="1"/>
                    <a:pt x="2364" y="6"/>
                    <a:pt x="2358" y="18"/>
                  </a:cubicBezTo>
                  <a:cubicBezTo>
                    <a:pt x="1961" y="332"/>
                    <a:pt x="1584" y="646"/>
                    <a:pt x="1145" y="897"/>
                  </a:cubicBezTo>
                  <a:cubicBezTo>
                    <a:pt x="956" y="1022"/>
                    <a:pt x="789" y="1127"/>
                    <a:pt x="601" y="1273"/>
                  </a:cubicBezTo>
                  <a:cubicBezTo>
                    <a:pt x="475" y="1336"/>
                    <a:pt x="371" y="1399"/>
                    <a:pt x="266" y="1482"/>
                  </a:cubicBezTo>
                  <a:cubicBezTo>
                    <a:pt x="224" y="1503"/>
                    <a:pt x="224" y="1524"/>
                    <a:pt x="287" y="1545"/>
                  </a:cubicBezTo>
                  <a:cubicBezTo>
                    <a:pt x="182" y="1650"/>
                    <a:pt x="99" y="1734"/>
                    <a:pt x="15" y="1838"/>
                  </a:cubicBezTo>
                  <a:cubicBezTo>
                    <a:pt x="0" y="1853"/>
                    <a:pt x="16" y="1877"/>
                    <a:pt x="27" y="1877"/>
                  </a:cubicBezTo>
                  <a:cubicBezTo>
                    <a:pt x="32" y="1877"/>
                    <a:pt x="36" y="1872"/>
                    <a:pt x="36" y="1859"/>
                  </a:cubicBezTo>
                  <a:cubicBezTo>
                    <a:pt x="182" y="1713"/>
                    <a:pt x="329" y="1587"/>
                    <a:pt x="517" y="1482"/>
                  </a:cubicBezTo>
                  <a:cubicBezTo>
                    <a:pt x="643" y="1420"/>
                    <a:pt x="810" y="1378"/>
                    <a:pt x="936" y="1315"/>
                  </a:cubicBezTo>
                  <a:lnTo>
                    <a:pt x="1480" y="1085"/>
                  </a:lnTo>
                  <a:lnTo>
                    <a:pt x="1480" y="1085"/>
                  </a:lnTo>
                  <a:cubicBezTo>
                    <a:pt x="1375" y="1190"/>
                    <a:pt x="1249" y="1273"/>
                    <a:pt x="1145" y="1336"/>
                  </a:cubicBezTo>
                  <a:cubicBezTo>
                    <a:pt x="915" y="1524"/>
                    <a:pt x="643" y="1713"/>
                    <a:pt x="454" y="1943"/>
                  </a:cubicBezTo>
                  <a:cubicBezTo>
                    <a:pt x="436" y="1961"/>
                    <a:pt x="480" y="2010"/>
                    <a:pt x="506" y="2010"/>
                  </a:cubicBezTo>
                  <a:cubicBezTo>
                    <a:pt x="510" y="2010"/>
                    <a:pt x="514" y="2008"/>
                    <a:pt x="517" y="2006"/>
                  </a:cubicBezTo>
                  <a:cubicBezTo>
                    <a:pt x="768" y="1796"/>
                    <a:pt x="1040" y="1608"/>
                    <a:pt x="1333" y="1420"/>
                  </a:cubicBezTo>
                  <a:cubicBezTo>
                    <a:pt x="1563" y="1273"/>
                    <a:pt x="1919" y="1064"/>
                    <a:pt x="2024" y="771"/>
                  </a:cubicBezTo>
                  <a:cubicBezTo>
                    <a:pt x="2055" y="724"/>
                    <a:pt x="2027" y="700"/>
                    <a:pt x="1994" y="700"/>
                  </a:cubicBezTo>
                  <a:cubicBezTo>
                    <a:pt x="1983" y="700"/>
                    <a:pt x="1971" y="703"/>
                    <a:pt x="1961" y="708"/>
                  </a:cubicBezTo>
                  <a:cubicBezTo>
                    <a:pt x="1814" y="792"/>
                    <a:pt x="1710" y="918"/>
                    <a:pt x="1584" y="1022"/>
                  </a:cubicBezTo>
                  <a:cubicBezTo>
                    <a:pt x="1584" y="1001"/>
                    <a:pt x="1563" y="980"/>
                    <a:pt x="1542" y="980"/>
                  </a:cubicBezTo>
                  <a:cubicBezTo>
                    <a:pt x="1480" y="980"/>
                    <a:pt x="1438" y="1001"/>
                    <a:pt x="1375" y="1022"/>
                  </a:cubicBezTo>
                  <a:cubicBezTo>
                    <a:pt x="1814" y="771"/>
                    <a:pt x="2212" y="499"/>
                    <a:pt x="2442" y="81"/>
                  </a:cubicBezTo>
                  <a:cubicBezTo>
                    <a:pt x="2412" y="35"/>
                    <a:pt x="2393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1922550" y="4030725"/>
              <a:ext cx="76250" cy="83500"/>
            </a:xfrm>
            <a:custGeom>
              <a:rect b="b" l="l" r="r" t="t"/>
              <a:pathLst>
                <a:path extrusionOk="0" h="3340" w="3050">
                  <a:moveTo>
                    <a:pt x="2494" y="2508"/>
                  </a:moveTo>
                  <a:cubicBezTo>
                    <a:pt x="2501" y="2512"/>
                    <a:pt x="2506" y="2517"/>
                    <a:pt x="2506" y="2524"/>
                  </a:cubicBezTo>
                  <a:cubicBezTo>
                    <a:pt x="2502" y="2519"/>
                    <a:pt x="2498" y="2513"/>
                    <a:pt x="2494" y="2508"/>
                  </a:cubicBezTo>
                  <a:close/>
                  <a:moveTo>
                    <a:pt x="1251" y="1269"/>
                  </a:moveTo>
                  <a:cubicBezTo>
                    <a:pt x="1397" y="1582"/>
                    <a:pt x="1543" y="1917"/>
                    <a:pt x="1690" y="2231"/>
                  </a:cubicBezTo>
                  <a:cubicBezTo>
                    <a:pt x="1648" y="2357"/>
                    <a:pt x="1606" y="2419"/>
                    <a:pt x="1606" y="2482"/>
                  </a:cubicBezTo>
                  <a:lnTo>
                    <a:pt x="1606" y="2545"/>
                  </a:lnTo>
                  <a:cubicBezTo>
                    <a:pt x="1439" y="2294"/>
                    <a:pt x="1271" y="2001"/>
                    <a:pt x="1146" y="1708"/>
                  </a:cubicBezTo>
                  <a:lnTo>
                    <a:pt x="1146" y="1687"/>
                  </a:lnTo>
                  <a:cubicBezTo>
                    <a:pt x="1167" y="1561"/>
                    <a:pt x="1188" y="1436"/>
                    <a:pt x="1251" y="1269"/>
                  </a:cubicBezTo>
                  <a:close/>
                  <a:moveTo>
                    <a:pt x="1815" y="2587"/>
                  </a:moveTo>
                  <a:cubicBezTo>
                    <a:pt x="1873" y="2683"/>
                    <a:pt x="1913" y="2779"/>
                    <a:pt x="1935" y="2875"/>
                  </a:cubicBezTo>
                  <a:lnTo>
                    <a:pt x="1935" y="2875"/>
                  </a:lnTo>
                  <a:cubicBezTo>
                    <a:pt x="1900" y="2785"/>
                    <a:pt x="1860" y="2696"/>
                    <a:pt x="1815" y="2608"/>
                  </a:cubicBezTo>
                  <a:lnTo>
                    <a:pt x="1815" y="2587"/>
                  </a:lnTo>
                  <a:close/>
                  <a:moveTo>
                    <a:pt x="308" y="1"/>
                  </a:moveTo>
                  <a:cubicBezTo>
                    <a:pt x="296" y="1"/>
                    <a:pt x="288" y="15"/>
                    <a:pt x="288" y="55"/>
                  </a:cubicBezTo>
                  <a:cubicBezTo>
                    <a:pt x="330" y="306"/>
                    <a:pt x="435" y="599"/>
                    <a:pt x="539" y="892"/>
                  </a:cubicBezTo>
                  <a:cubicBezTo>
                    <a:pt x="414" y="620"/>
                    <a:pt x="246" y="369"/>
                    <a:pt x="79" y="118"/>
                  </a:cubicBezTo>
                  <a:cubicBezTo>
                    <a:pt x="68" y="112"/>
                    <a:pt x="56" y="110"/>
                    <a:pt x="46" y="110"/>
                  </a:cubicBezTo>
                  <a:cubicBezTo>
                    <a:pt x="19" y="110"/>
                    <a:pt x="1" y="129"/>
                    <a:pt x="16" y="160"/>
                  </a:cubicBezTo>
                  <a:cubicBezTo>
                    <a:pt x="246" y="620"/>
                    <a:pt x="497" y="1059"/>
                    <a:pt x="707" y="1541"/>
                  </a:cubicBezTo>
                  <a:cubicBezTo>
                    <a:pt x="916" y="2043"/>
                    <a:pt x="1041" y="2524"/>
                    <a:pt x="1230" y="3026"/>
                  </a:cubicBezTo>
                  <a:cubicBezTo>
                    <a:pt x="1237" y="3049"/>
                    <a:pt x="1248" y="3058"/>
                    <a:pt x="1258" y="3058"/>
                  </a:cubicBezTo>
                  <a:cubicBezTo>
                    <a:pt x="1276" y="3058"/>
                    <a:pt x="1292" y="3032"/>
                    <a:pt x="1292" y="3005"/>
                  </a:cubicBezTo>
                  <a:cubicBezTo>
                    <a:pt x="1292" y="2922"/>
                    <a:pt x="1271" y="2880"/>
                    <a:pt x="1271" y="2796"/>
                  </a:cubicBezTo>
                  <a:lnTo>
                    <a:pt x="1271" y="2796"/>
                  </a:lnTo>
                  <a:cubicBezTo>
                    <a:pt x="1273" y="2797"/>
                    <a:pt x="1275" y="2797"/>
                    <a:pt x="1276" y="2797"/>
                  </a:cubicBezTo>
                  <a:cubicBezTo>
                    <a:pt x="1326" y="2797"/>
                    <a:pt x="1187" y="2459"/>
                    <a:pt x="1167" y="2398"/>
                  </a:cubicBezTo>
                  <a:lnTo>
                    <a:pt x="1083" y="2168"/>
                  </a:lnTo>
                  <a:cubicBezTo>
                    <a:pt x="1104" y="2168"/>
                    <a:pt x="1104" y="2168"/>
                    <a:pt x="1104" y="2147"/>
                  </a:cubicBezTo>
                  <a:cubicBezTo>
                    <a:pt x="1271" y="2398"/>
                    <a:pt x="1439" y="2670"/>
                    <a:pt x="1606" y="2922"/>
                  </a:cubicBezTo>
                  <a:cubicBezTo>
                    <a:pt x="1606" y="3005"/>
                    <a:pt x="1627" y="3026"/>
                    <a:pt x="1690" y="3026"/>
                  </a:cubicBezTo>
                  <a:cubicBezTo>
                    <a:pt x="1774" y="3131"/>
                    <a:pt x="1815" y="3214"/>
                    <a:pt x="1899" y="3319"/>
                  </a:cubicBezTo>
                  <a:cubicBezTo>
                    <a:pt x="1920" y="3333"/>
                    <a:pt x="1943" y="3340"/>
                    <a:pt x="1965" y="3340"/>
                  </a:cubicBezTo>
                  <a:cubicBezTo>
                    <a:pt x="2008" y="3340"/>
                    <a:pt x="2046" y="3312"/>
                    <a:pt x="2046" y="3256"/>
                  </a:cubicBezTo>
                  <a:cubicBezTo>
                    <a:pt x="2026" y="3150"/>
                    <a:pt x="1998" y="3047"/>
                    <a:pt x="1963" y="2948"/>
                  </a:cubicBezTo>
                  <a:lnTo>
                    <a:pt x="1963" y="2948"/>
                  </a:lnTo>
                  <a:cubicBezTo>
                    <a:pt x="2018" y="3057"/>
                    <a:pt x="2090" y="3125"/>
                    <a:pt x="2160" y="3125"/>
                  </a:cubicBezTo>
                  <a:cubicBezTo>
                    <a:pt x="2226" y="3125"/>
                    <a:pt x="2291" y="3064"/>
                    <a:pt x="2339" y="2922"/>
                  </a:cubicBezTo>
                  <a:cubicBezTo>
                    <a:pt x="2339" y="2901"/>
                    <a:pt x="2318" y="2901"/>
                    <a:pt x="2297" y="2901"/>
                  </a:cubicBezTo>
                  <a:cubicBezTo>
                    <a:pt x="2262" y="2953"/>
                    <a:pt x="2228" y="2975"/>
                    <a:pt x="2197" y="2975"/>
                  </a:cubicBezTo>
                  <a:cubicBezTo>
                    <a:pt x="2080" y="2975"/>
                    <a:pt x="1991" y="2669"/>
                    <a:pt x="1941" y="2587"/>
                  </a:cubicBezTo>
                  <a:cubicBezTo>
                    <a:pt x="1920" y="2503"/>
                    <a:pt x="1899" y="2461"/>
                    <a:pt x="1836" y="2378"/>
                  </a:cubicBezTo>
                  <a:cubicBezTo>
                    <a:pt x="1878" y="2273"/>
                    <a:pt x="1899" y="2168"/>
                    <a:pt x="1899" y="2147"/>
                  </a:cubicBezTo>
                  <a:cubicBezTo>
                    <a:pt x="1920" y="2085"/>
                    <a:pt x="1920" y="2043"/>
                    <a:pt x="1941" y="1980"/>
                  </a:cubicBezTo>
                  <a:cubicBezTo>
                    <a:pt x="2129" y="2315"/>
                    <a:pt x="2339" y="2670"/>
                    <a:pt x="2611" y="2922"/>
                  </a:cubicBezTo>
                  <a:cubicBezTo>
                    <a:pt x="2625" y="2943"/>
                    <a:pt x="2647" y="2953"/>
                    <a:pt x="2669" y="2953"/>
                  </a:cubicBezTo>
                  <a:cubicBezTo>
                    <a:pt x="2710" y="2953"/>
                    <a:pt x="2750" y="2921"/>
                    <a:pt x="2736" y="2880"/>
                  </a:cubicBezTo>
                  <a:cubicBezTo>
                    <a:pt x="2673" y="2712"/>
                    <a:pt x="2611" y="2587"/>
                    <a:pt x="2527" y="2461"/>
                  </a:cubicBezTo>
                  <a:cubicBezTo>
                    <a:pt x="2520" y="2448"/>
                    <a:pt x="2512" y="2443"/>
                    <a:pt x="2503" y="2443"/>
                  </a:cubicBezTo>
                  <a:cubicBezTo>
                    <a:pt x="2489" y="2443"/>
                    <a:pt x="2473" y="2458"/>
                    <a:pt x="2467" y="2471"/>
                  </a:cubicBezTo>
                  <a:lnTo>
                    <a:pt x="2467" y="2471"/>
                  </a:lnTo>
                  <a:cubicBezTo>
                    <a:pt x="2310" y="2255"/>
                    <a:pt x="2141" y="2022"/>
                    <a:pt x="2025" y="1771"/>
                  </a:cubicBezTo>
                  <a:cubicBezTo>
                    <a:pt x="2046" y="1666"/>
                    <a:pt x="2108" y="1561"/>
                    <a:pt x="2129" y="1457"/>
                  </a:cubicBezTo>
                  <a:cubicBezTo>
                    <a:pt x="2234" y="1666"/>
                    <a:pt x="2360" y="1875"/>
                    <a:pt x="2506" y="2064"/>
                  </a:cubicBezTo>
                  <a:cubicBezTo>
                    <a:pt x="2561" y="2173"/>
                    <a:pt x="2759" y="2505"/>
                    <a:pt x="2961" y="2505"/>
                  </a:cubicBezTo>
                  <a:cubicBezTo>
                    <a:pt x="2991" y="2505"/>
                    <a:pt x="3021" y="2498"/>
                    <a:pt x="3050" y="2482"/>
                  </a:cubicBezTo>
                  <a:cubicBezTo>
                    <a:pt x="3029" y="2461"/>
                    <a:pt x="3029" y="2398"/>
                    <a:pt x="3008" y="2398"/>
                  </a:cubicBezTo>
                  <a:cubicBezTo>
                    <a:pt x="2757" y="2378"/>
                    <a:pt x="2527" y="1875"/>
                    <a:pt x="2422" y="1729"/>
                  </a:cubicBezTo>
                  <a:cubicBezTo>
                    <a:pt x="2339" y="1582"/>
                    <a:pt x="2276" y="1436"/>
                    <a:pt x="2171" y="1310"/>
                  </a:cubicBezTo>
                  <a:cubicBezTo>
                    <a:pt x="2192" y="1227"/>
                    <a:pt x="2213" y="1143"/>
                    <a:pt x="2276" y="1101"/>
                  </a:cubicBezTo>
                  <a:cubicBezTo>
                    <a:pt x="2304" y="1045"/>
                    <a:pt x="2257" y="990"/>
                    <a:pt x="2205" y="990"/>
                  </a:cubicBezTo>
                  <a:cubicBezTo>
                    <a:pt x="2178" y="990"/>
                    <a:pt x="2150" y="1004"/>
                    <a:pt x="2129" y="1038"/>
                  </a:cubicBezTo>
                  <a:cubicBezTo>
                    <a:pt x="2108" y="1101"/>
                    <a:pt x="2088" y="1122"/>
                    <a:pt x="2088" y="1164"/>
                  </a:cubicBezTo>
                  <a:cubicBezTo>
                    <a:pt x="2025" y="1059"/>
                    <a:pt x="1983" y="955"/>
                    <a:pt x="1899" y="892"/>
                  </a:cubicBezTo>
                  <a:cubicBezTo>
                    <a:pt x="1893" y="873"/>
                    <a:pt x="1881" y="865"/>
                    <a:pt x="1867" y="865"/>
                  </a:cubicBezTo>
                  <a:cubicBezTo>
                    <a:pt x="1837" y="865"/>
                    <a:pt x="1801" y="905"/>
                    <a:pt x="1815" y="934"/>
                  </a:cubicBezTo>
                  <a:cubicBezTo>
                    <a:pt x="1878" y="1059"/>
                    <a:pt x="1962" y="1206"/>
                    <a:pt x="2025" y="1310"/>
                  </a:cubicBezTo>
                  <a:cubicBezTo>
                    <a:pt x="1983" y="1415"/>
                    <a:pt x="1962" y="1478"/>
                    <a:pt x="1899" y="1582"/>
                  </a:cubicBezTo>
                  <a:cubicBezTo>
                    <a:pt x="1753" y="1269"/>
                    <a:pt x="1585" y="955"/>
                    <a:pt x="1460" y="641"/>
                  </a:cubicBezTo>
                  <a:cubicBezTo>
                    <a:pt x="1460" y="633"/>
                    <a:pt x="1451" y="628"/>
                    <a:pt x="1441" y="628"/>
                  </a:cubicBezTo>
                  <a:cubicBezTo>
                    <a:pt x="1422" y="628"/>
                    <a:pt x="1397" y="643"/>
                    <a:pt x="1397" y="683"/>
                  </a:cubicBezTo>
                  <a:cubicBezTo>
                    <a:pt x="1502" y="1038"/>
                    <a:pt x="1648" y="1436"/>
                    <a:pt x="1815" y="1792"/>
                  </a:cubicBezTo>
                  <a:cubicBezTo>
                    <a:pt x="1774" y="1938"/>
                    <a:pt x="1753" y="2022"/>
                    <a:pt x="1711" y="2168"/>
                  </a:cubicBezTo>
                  <a:cubicBezTo>
                    <a:pt x="1711" y="2126"/>
                    <a:pt x="1690" y="2126"/>
                    <a:pt x="1690" y="2105"/>
                  </a:cubicBezTo>
                  <a:cubicBezTo>
                    <a:pt x="1564" y="1813"/>
                    <a:pt x="1397" y="1541"/>
                    <a:pt x="1271" y="1248"/>
                  </a:cubicBezTo>
                  <a:cubicBezTo>
                    <a:pt x="1292" y="1185"/>
                    <a:pt x="1292" y="1164"/>
                    <a:pt x="1334" y="1122"/>
                  </a:cubicBezTo>
                  <a:cubicBezTo>
                    <a:pt x="1362" y="1066"/>
                    <a:pt x="1306" y="1010"/>
                    <a:pt x="1254" y="1010"/>
                  </a:cubicBezTo>
                  <a:cubicBezTo>
                    <a:pt x="1227" y="1010"/>
                    <a:pt x="1202" y="1024"/>
                    <a:pt x="1188" y="1059"/>
                  </a:cubicBezTo>
                  <a:cubicBezTo>
                    <a:pt x="1146" y="955"/>
                    <a:pt x="1083" y="829"/>
                    <a:pt x="1041" y="725"/>
                  </a:cubicBezTo>
                  <a:cubicBezTo>
                    <a:pt x="1035" y="718"/>
                    <a:pt x="1027" y="716"/>
                    <a:pt x="1019" y="716"/>
                  </a:cubicBezTo>
                  <a:cubicBezTo>
                    <a:pt x="999" y="716"/>
                    <a:pt x="979" y="731"/>
                    <a:pt x="979" y="745"/>
                  </a:cubicBezTo>
                  <a:cubicBezTo>
                    <a:pt x="1041" y="892"/>
                    <a:pt x="1125" y="1017"/>
                    <a:pt x="1167" y="1143"/>
                  </a:cubicBezTo>
                  <a:cubicBezTo>
                    <a:pt x="1125" y="1269"/>
                    <a:pt x="1062" y="1415"/>
                    <a:pt x="1041" y="1541"/>
                  </a:cubicBezTo>
                  <a:cubicBezTo>
                    <a:pt x="811" y="1038"/>
                    <a:pt x="560" y="536"/>
                    <a:pt x="330" y="13"/>
                  </a:cubicBezTo>
                  <a:cubicBezTo>
                    <a:pt x="322" y="5"/>
                    <a:pt x="315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1999925" y="4052075"/>
              <a:ext cx="41775" cy="35475"/>
            </a:xfrm>
            <a:custGeom>
              <a:rect b="b" l="l" r="r" t="t"/>
              <a:pathLst>
                <a:path extrusionOk="0" h="1419" w="1671">
                  <a:moveTo>
                    <a:pt x="374" y="0"/>
                  </a:moveTo>
                  <a:cubicBezTo>
                    <a:pt x="346" y="0"/>
                    <a:pt x="328" y="22"/>
                    <a:pt x="353" y="59"/>
                  </a:cubicBezTo>
                  <a:cubicBezTo>
                    <a:pt x="478" y="352"/>
                    <a:pt x="583" y="624"/>
                    <a:pt x="687" y="896"/>
                  </a:cubicBezTo>
                  <a:cubicBezTo>
                    <a:pt x="687" y="938"/>
                    <a:pt x="666" y="979"/>
                    <a:pt x="666" y="1021"/>
                  </a:cubicBezTo>
                  <a:cubicBezTo>
                    <a:pt x="666" y="1082"/>
                    <a:pt x="666" y="1180"/>
                    <a:pt x="703" y="1207"/>
                  </a:cubicBezTo>
                  <a:lnTo>
                    <a:pt x="703" y="1207"/>
                  </a:lnTo>
                  <a:cubicBezTo>
                    <a:pt x="497" y="1081"/>
                    <a:pt x="351" y="894"/>
                    <a:pt x="185" y="687"/>
                  </a:cubicBezTo>
                  <a:cubicBezTo>
                    <a:pt x="173" y="656"/>
                    <a:pt x="150" y="643"/>
                    <a:pt x="126" y="643"/>
                  </a:cubicBezTo>
                  <a:cubicBezTo>
                    <a:pt x="67" y="643"/>
                    <a:pt x="0" y="717"/>
                    <a:pt x="60" y="791"/>
                  </a:cubicBezTo>
                  <a:cubicBezTo>
                    <a:pt x="164" y="938"/>
                    <a:pt x="269" y="1084"/>
                    <a:pt x="436" y="1189"/>
                  </a:cubicBezTo>
                  <a:cubicBezTo>
                    <a:pt x="487" y="1240"/>
                    <a:pt x="594" y="1305"/>
                    <a:pt x="699" y="1305"/>
                  </a:cubicBezTo>
                  <a:cubicBezTo>
                    <a:pt x="723" y="1305"/>
                    <a:pt x="748" y="1301"/>
                    <a:pt x="771" y="1293"/>
                  </a:cubicBezTo>
                  <a:cubicBezTo>
                    <a:pt x="792" y="1293"/>
                    <a:pt x="792" y="1231"/>
                    <a:pt x="771" y="1231"/>
                  </a:cubicBezTo>
                  <a:cubicBezTo>
                    <a:pt x="792" y="1231"/>
                    <a:pt x="813" y="1231"/>
                    <a:pt x="876" y="1168"/>
                  </a:cubicBezTo>
                  <a:cubicBezTo>
                    <a:pt x="943" y="1262"/>
                    <a:pt x="1046" y="1374"/>
                    <a:pt x="1121" y="1374"/>
                  </a:cubicBezTo>
                  <a:cubicBezTo>
                    <a:pt x="1162" y="1374"/>
                    <a:pt x="1196" y="1341"/>
                    <a:pt x="1210" y="1251"/>
                  </a:cubicBezTo>
                  <a:cubicBezTo>
                    <a:pt x="1210" y="1237"/>
                    <a:pt x="1200" y="1222"/>
                    <a:pt x="1186" y="1222"/>
                  </a:cubicBezTo>
                  <a:cubicBezTo>
                    <a:pt x="1181" y="1222"/>
                    <a:pt x="1175" y="1224"/>
                    <a:pt x="1169" y="1231"/>
                  </a:cubicBezTo>
                  <a:cubicBezTo>
                    <a:pt x="1139" y="1245"/>
                    <a:pt x="1130" y="1260"/>
                    <a:pt x="1120" y="1260"/>
                  </a:cubicBezTo>
                  <a:cubicBezTo>
                    <a:pt x="1116" y="1260"/>
                    <a:pt x="1112" y="1258"/>
                    <a:pt x="1106" y="1251"/>
                  </a:cubicBezTo>
                  <a:lnTo>
                    <a:pt x="1022" y="1168"/>
                  </a:lnTo>
                  <a:lnTo>
                    <a:pt x="876" y="938"/>
                  </a:lnTo>
                  <a:cubicBezTo>
                    <a:pt x="897" y="896"/>
                    <a:pt x="897" y="812"/>
                    <a:pt x="917" y="749"/>
                  </a:cubicBezTo>
                  <a:cubicBezTo>
                    <a:pt x="959" y="707"/>
                    <a:pt x="980" y="624"/>
                    <a:pt x="980" y="582"/>
                  </a:cubicBezTo>
                  <a:cubicBezTo>
                    <a:pt x="1064" y="707"/>
                    <a:pt x="1106" y="833"/>
                    <a:pt x="1189" y="959"/>
                  </a:cubicBezTo>
                  <a:cubicBezTo>
                    <a:pt x="1294" y="1147"/>
                    <a:pt x="1399" y="1356"/>
                    <a:pt x="1608" y="1419"/>
                  </a:cubicBezTo>
                  <a:cubicBezTo>
                    <a:pt x="1650" y="1356"/>
                    <a:pt x="1671" y="1314"/>
                    <a:pt x="1650" y="1314"/>
                  </a:cubicBezTo>
                  <a:cubicBezTo>
                    <a:pt x="1545" y="1126"/>
                    <a:pt x="1399" y="979"/>
                    <a:pt x="1273" y="791"/>
                  </a:cubicBezTo>
                  <a:cubicBezTo>
                    <a:pt x="1189" y="645"/>
                    <a:pt x="1106" y="561"/>
                    <a:pt x="1022" y="415"/>
                  </a:cubicBezTo>
                  <a:cubicBezTo>
                    <a:pt x="1043" y="310"/>
                    <a:pt x="1085" y="205"/>
                    <a:pt x="1085" y="101"/>
                  </a:cubicBezTo>
                  <a:cubicBezTo>
                    <a:pt x="1085" y="51"/>
                    <a:pt x="1047" y="25"/>
                    <a:pt x="1007" y="25"/>
                  </a:cubicBezTo>
                  <a:cubicBezTo>
                    <a:pt x="963" y="25"/>
                    <a:pt x="917" y="56"/>
                    <a:pt x="917" y="122"/>
                  </a:cubicBezTo>
                  <a:cubicBezTo>
                    <a:pt x="917" y="184"/>
                    <a:pt x="917" y="205"/>
                    <a:pt x="897" y="268"/>
                  </a:cubicBezTo>
                  <a:cubicBezTo>
                    <a:pt x="876" y="226"/>
                    <a:pt x="876" y="205"/>
                    <a:pt x="855" y="184"/>
                  </a:cubicBezTo>
                  <a:cubicBezTo>
                    <a:pt x="842" y="178"/>
                    <a:pt x="830" y="176"/>
                    <a:pt x="820" y="176"/>
                  </a:cubicBezTo>
                  <a:cubicBezTo>
                    <a:pt x="794" y="176"/>
                    <a:pt x="777" y="191"/>
                    <a:pt x="792" y="205"/>
                  </a:cubicBezTo>
                  <a:cubicBezTo>
                    <a:pt x="813" y="268"/>
                    <a:pt x="855" y="289"/>
                    <a:pt x="876" y="352"/>
                  </a:cubicBezTo>
                  <a:cubicBezTo>
                    <a:pt x="855" y="477"/>
                    <a:pt x="792" y="582"/>
                    <a:pt x="771" y="707"/>
                  </a:cubicBezTo>
                  <a:cubicBezTo>
                    <a:pt x="666" y="477"/>
                    <a:pt x="562" y="247"/>
                    <a:pt x="436" y="38"/>
                  </a:cubicBezTo>
                  <a:cubicBezTo>
                    <a:pt x="419" y="12"/>
                    <a:pt x="394" y="0"/>
                    <a:pt x="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2028225" y="4052075"/>
              <a:ext cx="53550" cy="79550"/>
            </a:xfrm>
            <a:custGeom>
              <a:rect b="b" l="l" r="r" t="t"/>
              <a:pathLst>
                <a:path extrusionOk="0" h="3182" w="2142">
                  <a:moveTo>
                    <a:pt x="506" y="0"/>
                  </a:moveTo>
                  <a:cubicBezTo>
                    <a:pt x="462" y="0"/>
                    <a:pt x="431" y="35"/>
                    <a:pt x="476" y="80"/>
                  </a:cubicBezTo>
                  <a:cubicBezTo>
                    <a:pt x="622" y="331"/>
                    <a:pt x="727" y="624"/>
                    <a:pt x="832" y="917"/>
                  </a:cubicBezTo>
                  <a:cubicBezTo>
                    <a:pt x="811" y="1000"/>
                    <a:pt x="790" y="1126"/>
                    <a:pt x="769" y="1231"/>
                  </a:cubicBezTo>
                  <a:cubicBezTo>
                    <a:pt x="581" y="833"/>
                    <a:pt x="392" y="456"/>
                    <a:pt x="141" y="101"/>
                  </a:cubicBezTo>
                  <a:cubicBezTo>
                    <a:pt x="124" y="89"/>
                    <a:pt x="106" y="84"/>
                    <a:pt x="89" y="84"/>
                  </a:cubicBezTo>
                  <a:cubicBezTo>
                    <a:pt x="41" y="84"/>
                    <a:pt x="0" y="123"/>
                    <a:pt x="16" y="184"/>
                  </a:cubicBezTo>
                  <a:cubicBezTo>
                    <a:pt x="371" y="645"/>
                    <a:pt x="476" y="1231"/>
                    <a:pt x="811" y="1670"/>
                  </a:cubicBezTo>
                  <a:cubicBezTo>
                    <a:pt x="819" y="1695"/>
                    <a:pt x="840" y="1706"/>
                    <a:pt x="863" y="1706"/>
                  </a:cubicBezTo>
                  <a:cubicBezTo>
                    <a:pt x="898" y="1706"/>
                    <a:pt x="936" y="1679"/>
                    <a:pt x="936" y="1628"/>
                  </a:cubicBezTo>
                  <a:cubicBezTo>
                    <a:pt x="936" y="1565"/>
                    <a:pt x="915" y="1524"/>
                    <a:pt x="915" y="1440"/>
                  </a:cubicBezTo>
                  <a:cubicBezTo>
                    <a:pt x="915" y="1356"/>
                    <a:pt x="936" y="1272"/>
                    <a:pt x="936" y="1231"/>
                  </a:cubicBezTo>
                  <a:lnTo>
                    <a:pt x="936" y="1251"/>
                  </a:lnTo>
                  <a:cubicBezTo>
                    <a:pt x="1041" y="1607"/>
                    <a:pt x="1187" y="1963"/>
                    <a:pt x="1438" y="2193"/>
                  </a:cubicBezTo>
                  <a:cubicBezTo>
                    <a:pt x="1451" y="2205"/>
                    <a:pt x="1465" y="2210"/>
                    <a:pt x="1478" y="2210"/>
                  </a:cubicBezTo>
                  <a:cubicBezTo>
                    <a:pt x="1510" y="2210"/>
                    <a:pt x="1537" y="2181"/>
                    <a:pt x="1522" y="2151"/>
                  </a:cubicBezTo>
                  <a:cubicBezTo>
                    <a:pt x="1397" y="1775"/>
                    <a:pt x="1208" y="1440"/>
                    <a:pt x="1083" y="1105"/>
                  </a:cubicBezTo>
                  <a:cubicBezTo>
                    <a:pt x="1041" y="1042"/>
                    <a:pt x="1020" y="1000"/>
                    <a:pt x="999" y="917"/>
                  </a:cubicBezTo>
                  <a:lnTo>
                    <a:pt x="999" y="896"/>
                  </a:lnTo>
                  <a:cubicBezTo>
                    <a:pt x="999" y="833"/>
                    <a:pt x="1020" y="812"/>
                    <a:pt x="1020" y="749"/>
                  </a:cubicBezTo>
                  <a:cubicBezTo>
                    <a:pt x="1334" y="1544"/>
                    <a:pt x="1648" y="2360"/>
                    <a:pt x="2024" y="3135"/>
                  </a:cubicBezTo>
                  <a:cubicBezTo>
                    <a:pt x="2033" y="3168"/>
                    <a:pt x="2054" y="3181"/>
                    <a:pt x="2076" y="3181"/>
                  </a:cubicBezTo>
                  <a:cubicBezTo>
                    <a:pt x="2109" y="3181"/>
                    <a:pt x="2141" y="3151"/>
                    <a:pt x="2129" y="3114"/>
                  </a:cubicBezTo>
                  <a:cubicBezTo>
                    <a:pt x="2108" y="2716"/>
                    <a:pt x="1982" y="2298"/>
                    <a:pt x="1815" y="1879"/>
                  </a:cubicBezTo>
                  <a:lnTo>
                    <a:pt x="1815" y="1754"/>
                  </a:lnTo>
                  <a:cubicBezTo>
                    <a:pt x="1815" y="1743"/>
                    <a:pt x="1805" y="1738"/>
                    <a:pt x="1794" y="1738"/>
                  </a:cubicBezTo>
                  <a:cubicBezTo>
                    <a:pt x="1784" y="1738"/>
                    <a:pt x="1773" y="1743"/>
                    <a:pt x="1773" y="1754"/>
                  </a:cubicBezTo>
                  <a:lnTo>
                    <a:pt x="1773" y="1837"/>
                  </a:lnTo>
                  <a:cubicBezTo>
                    <a:pt x="1606" y="1419"/>
                    <a:pt x="1397" y="979"/>
                    <a:pt x="1146" y="582"/>
                  </a:cubicBezTo>
                  <a:lnTo>
                    <a:pt x="1146" y="519"/>
                  </a:lnTo>
                  <a:cubicBezTo>
                    <a:pt x="1146" y="477"/>
                    <a:pt x="1146" y="373"/>
                    <a:pt x="1187" y="331"/>
                  </a:cubicBezTo>
                  <a:cubicBezTo>
                    <a:pt x="1187" y="331"/>
                    <a:pt x="1187" y="310"/>
                    <a:pt x="1146" y="310"/>
                  </a:cubicBezTo>
                  <a:lnTo>
                    <a:pt x="1041" y="415"/>
                  </a:lnTo>
                  <a:cubicBezTo>
                    <a:pt x="957" y="289"/>
                    <a:pt x="894" y="163"/>
                    <a:pt x="811" y="59"/>
                  </a:cubicBezTo>
                  <a:cubicBezTo>
                    <a:pt x="804" y="46"/>
                    <a:pt x="794" y="41"/>
                    <a:pt x="784" y="41"/>
                  </a:cubicBezTo>
                  <a:cubicBezTo>
                    <a:pt x="761" y="41"/>
                    <a:pt x="740" y="65"/>
                    <a:pt x="769" y="80"/>
                  </a:cubicBezTo>
                  <a:cubicBezTo>
                    <a:pt x="832" y="226"/>
                    <a:pt x="894" y="394"/>
                    <a:pt x="978" y="540"/>
                  </a:cubicBezTo>
                  <a:cubicBezTo>
                    <a:pt x="936" y="582"/>
                    <a:pt x="936" y="624"/>
                    <a:pt x="915" y="645"/>
                  </a:cubicBezTo>
                  <a:cubicBezTo>
                    <a:pt x="811" y="415"/>
                    <a:pt x="706" y="205"/>
                    <a:pt x="560" y="17"/>
                  </a:cubicBezTo>
                  <a:cubicBezTo>
                    <a:pt x="542" y="5"/>
                    <a:pt x="523" y="0"/>
                    <a:pt x="5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1880575" y="4265375"/>
              <a:ext cx="30550" cy="27100"/>
            </a:xfrm>
            <a:custGeom>
              <a:rect b="b" l="l" r="r" t="t"/>
              <a:pathLst>
                <a:path extrusionOk="0" h="1084" w="1222">
                  <a:moveTo>
                    <a:pt x="816" y="1"/>
                  </a:moveTo>
                  <a:cubicBezTo>
                    <a:pt x="774" y="43"/>
                    <a:pt x="733" y="64"/>
                    <a:pt x="670" y="126"/>
                  </a:cubicBezTo>
                  <a:cubicBezTo>
                    <a:pt x="628" y="106"/>
                    <a:pt x="607" y="106"/>
                    <a:pt x="544" y="64"/>
                  </a:cubicBezTo>
                  <a:cubicBezTo>
                    <a:pt x="523" y="64"/>
                    <a:pt x="523" y="106"/>
                    <a:pt x="523" y="106"/>
                  </a:cubicBezTo>
                  <a:cubicBezTo>
                    <a:pt x="544" y="126"/>
                    <a:pt x="607" y="147"/>
                    <a:pt x="628" y="168"/>
                  </a:cubicBezTo>
                  <a:cubicBezTo>
                    <a:pt x="544" y="273"/>
                    <a:pt x="461" y="357"/>
                    <a:pt x="398" y="461"/>
                  </a:cubicBezTo>
                  <a:cubicBezTo>
                    <a:pt x="356" y="524"/>
                    <a:pt x="293" y="587"/>
                    <a:pt x="209" y="670"/>
                  </a:cubicBezTo>
                  <a:cubicBezTo>
                    <a:pt x="189" y="670"/>
                    <a:pt x="147" y="650"/>
                    <a:pt x="105" y="650"/>
                  </a:cubicBezTo>
                  <a:cubicBezTo>
                    <a:pt x="42" y="650"/>
                    <a:pt x="21" y="691"/>
                    <a:pt x="42" y="754"/>
                  </a:cubicBezTo>
                  <a:cubicBezTo>
                    <a:pt x="63" y="754"/>
                    <a:pt x="63" y="775"/>
                    <a:pt x="105" y="796"/>
                  </a:cubicBezTo>
                  <a:cubicBezTo>
                    <a:pt x="42" y="901"/>
                    <a:pt x="0" y="1005"/>
                    <a:pt x="42" y="1068"/>
                  </a:cubicBezTo>
                  <a:cubicBezTo>
                    <a:pt x="42" y="1078"/>
                    <a:pt x="58" y="1084"/>
                    <a:pt x="73" y="1084"/>
                  </a:cubicBezTo>
                  <a:cubicBezTo>
                    <a:pt x="89" y="1084"/>
                    <a:pt x="105" y="1078"/>
                    <a:pt x="105" y="1068"/>
                  </a:cubicBezTo>
                  <a:cubicBezTo>
                    <a:pt x="147" y="1005"/>
                    <a:pt x="209" y="984"/>
                    <a:pt x="251" y="901"/>
                  </a:cubicBezTo>
                  <a:lnTo>
                    <a:pt x="272" y="880"/>
                  </a:lnTo>
                  <a:cubicBezTo>
                    <a:pt x="330" y="905"/>
                    <a:pt x="385" y="920"/>
                    <a:pt x="431" y="920"/>
                  </a:cubicBezTo>
                  <a:cubicBezTo>
                    <a:pt x="502" y="920"/>
                    <a:pt x="553" y="885"/>
                    <a:pt x="565" y="796"/>
                  </a:cubicBezTo>
                  <a:cubicBezTo>
                    <a:pt x="565" y="775"/>
                    <a:pt x="565" y="754"/>
                    <a:pt x="544" y="754"/>
                  </a:cubicBezTo>
                  <a:lnTo>
                    <a:pt x="377" y="754"/>
                  </a:lnTo>
                  <a:cubicBezTo>
                    <a:pt x="440" y="670"/>
                    <a:pt x="461" y="629"/>
                    <a:pt x="523" y="545"/>
                  </a:cubicBezTo>
                  <a:cubicBezTo>
                    <a:pt x="565" y="440"/>
                    <a:pt x="649" y="336"/>
                    <a:pt x="691" y="231"/>
                  </a:cubicBezTo>
                  <a:cubicBezTo>
                    <a:pt x="754" y="252"/>
                    <a:pt x="774" y="315"/>
                    <a:pt x="837" y="336"/>
                  </a:cubicBezTo>
                  <a:cubicBezTo>
                    <a:pt x="942" y="419"/>
                    <a:pt x="1026" y="524"/>
                    <a:pt x="1151" y="566"/>
                  </a:cubicBezTo>
                  <a:cubicBezTo>
                    <a:pt x="1158" y="579"/>
                    <a:pt x="1168" y="584"/>
                    <a:pt x="1178" y="584"/>
                  </a:cubicBezTo>
                  <a:cubicBezTo>
                    <a:pt x="1201" y="584"/>
                    <a:pt x="1222" y="559"/>
                    <a:pt x="1193" y="545"/>
                  </a:cubicBezTo>
                  <a:cubicBezTo>
                    <a:pt x="1130" y="398"/>
                    <a:pt x="942" y="252"/>
                    <a:pt x="754" y="189"/>
                  </a:cubicBezTo>
                  <a:lnTo>
                    <a:pt x="837" y="22"/>
                  </a:lnTo>
                  <a:cubicBezTo>
                    <a:pt x="837" y="1"/>
                    <a:pt x="816" y="1"/>
                    <a:pt x="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2043550" y="4167825"/>
              <a:ext cx="321350" cy="153900"/>
            </a:xfrm>
            <a:custGeom>
              <a:rect b="b" l="l" r="r" t="t"/>
              <a:pathLst>
                <a:path extrusionOk="0" h="6156" w="12854">
                  <a:moveTo>
                    <a:pt x="9048" y="2208"/>
                  </a:moveTo>
                  <a:cubicBezTo>
                    <a:pt x="9090" y="2250"/>
                    <a:pt x="9111" y="2334"/>
                    <a:pt x="9153" y="2375"/>
                  </a:cubicBezTo>
                  <a:cubicBezTo>
                    <a:pt x="9069" y="2417"/>
                    <a:pt x="8965" y="2459"/>
                    <a:pt x="8881" y="2522"/>
                  </a:cubicBezTo>
                  <a:cubicBezTo>
                    <a:pt x="8839" y="2459"/>
                    <a:pt x="8797" y="2417"/>
                    <a:pt x="8755" y="2334"/>
                  </a:cubicBezTo>
                  <a:cubicBezTo>
                    <a:pt x="8860" y="2292"/>
                    <a:pt x="8965" y="2250"/>
                    <a:pt x="9048" y="2208"/>
                  </a:cubicBezTo>
                  <a:close/>
                  <a:moveTo>
                    <a:pt x="11204" y="2417"/>
                  </a:moveTo>
                  <a:cubicBezTo>
                    <a:pt x="11266" y="2459"/>
                    <a:pt x="11308" y="2522"/>
                    <a:pt x="11350" y="2564"/>
                  </a:cubicBezTo>
                  <a:cubicBezTo>
                    <a:pt x="11350" y="2564"/>
                    <a:pt x="11350" y="2585"/>
                    <a:pt x="11371" y="2585"/>
                  </a:cubicBezTo>
                  <a:lnTo>
                    <a:pt x="11204" y="2668"/>
                  </a:lnTo>
                  <a:lnTo>
                    <a:pt x="11078" y="2543"/>
                  </a:lnTo>
                  <a:cubicBezTo>
                    <a:pt x="11099" y="2543"/>
                    <a:pt x="11141" y="2522"/>
                    <a:pt x="11162" y="2522"/>
                  </a:cubicBezTo>
                  <a:cubicBezTo>
                    <a:pt x="11204" y="2480"/>
                    <a:pt x="11204" y="2438"/>
                    <a:pt x="11204" y="2417"/>
                  </a:cubicBezTo>
                  <a:close/>
                  <a:moveTo>
                    <a:pt x="8588" y="2417"/>
                  </a:moveTo>
                  <a:cubicBezTo>
                    <a:pt x="8651" y="2459"/>
                    <a:pt x="8672" y="2543"/>
                    <a:pt x="8735" y="2585"/>
                  </a:cubicBezTo>
                  <a:cubicBezTo>
                    <a:pt x="8672" y="2627"/>
                    <a:pt x="8588" y="2668"/>
                    <a:pt x="8546" y="2689"/>
                  </a:cubicBezTo>
                  <a:cubicBezTo>
                    <a:pt x="8546" y="2668"/>
                    <a:pt x="8525" y="2668"/>
                    <a:pt x="8483" y="2668"/>
                  </a:cubicBezTo>
                  <a:cubicBezTo>
                    <a:pt x="8442" y="2668"/>
                    <a:pt x="8379" y="2689"/>
                    <a:pt x="8358" y="2689"/>
                  </a:cubicBezTo>
                  <a:cubicBezTo>
                    <a:pt x="8337" y="2647"/>
                    <a:pt x="8274" y="2585"/>
                    <a:pt x="8232" y="2543"/>
                  </a:cubicBezTo>
                  <a:cubicBezTo>
                    <a:pt x="8358" y="2522"/>
                    <a:pt x="8483" y="2459"/>
                    <a:pt x="8588" y="2417"/>
                  </a:cubicBezTo>
                  <a:close/>
                  <a:moveTo>
                    <a:pt x="5659" y="2292"/>
                  </a:moveTo>
                  <a:cubicBezTo>
                    <a:pt x="5742" y="2438"/>
                    <a:pt x="5847" y="2564"/>
                    <a:pt x="5952" y="2731"/>
                  </a:cubicBezTo>
                  <a:cubicBezTo>
                    <a:pt x="5847" y="2752"/>
                    <a:pt x="5763" y="2773"/>
                    <a:pt x="5659" y="2815"/>
                  </a:cubicBezTo>
                  <a:cubicBezTo>
                    <a:pt x="5638" y="2794"/>
                    <a:pt x="5575" y="2752"/>
                    <a:pt x="5554" y="2689"/>
                  </a:cubicBezTo>
                  <a:cubicBezTo>
                    <a:pt x="5470" y="2627"/>
                    <a:pt x="5429" y="2501"/>
                    <a:pt x="5345" y="2438"/>
                  </a:cubicBezTo>
                  <a:cubicBezTo>
                    <a:pt x="5450" y="2375"/>
                    <a:pt x="5554" y="2334"/>
                    <a:pt x="5659" y="2292"/>
                  </a:cubicBezTo>
                  <a:close/>
                  <a:moveTo>
                    <a:pt x="9990" y="2438"/>
                  </a:moveTo>
                  <a:lnTo>
                    <a:pt x="10116" y="2564"/>
                  </a:lnTo>
                  <a:lnTo>
                    <a:pt x="10220" y="2668"/>
                  </a:lnTo>
                  <a:cubicBezTo>
                    <a:pt x="10053" y="2731"/>
                    <a:pt x="9906" y="2794"/>
                    <a:pt x="9739" y="2857"/>
                  </a:cubicBezTo>
                  <a:lnTo>
                    <a:pt x="9655" y="2773"/>
                  </a:lnTo>
                  <a:cubicBezTo>
                    <a:pt x="9613" y="2731"/>
                    <a:pt x="9592" y="2668"/>
                    <a:pt x="9530" y="2627"/>
                  </a:cubicBezTo>
                  <a:cubicBezTo>
                    <a:pt x="9592" y="2627"/>
                    <a:pt x="9676" y="2585"/>
                    <a:pt x="9739" y="2564"/>
                  </a:cubicBezTo>
                  <a:cubicBezTo>
                    <a:pt x="9802" y="2543"/>
                    <a:pt x="9885" y="2480"/>
                    <a:pt x="9990" y="2438"/>
                  </a:cubicBezTo>
                  <a:close/>
                  <a:moveTo>
                    <a:pt x="8107" y="2627"/>
                  </a:moveTo>
                  <a:cubicBezTo>
                    <a:pt x="8128" y="2668"/>
                    <a:pt x="8170" y="2731"/>
                    <a:pt x="8211" y="2773"/>
                  </a:cubicBezTo>
                  <a:cubicBezTo>
                    <a:pt x="8065" y="2794"/>
                    <a:pt x="7939" y="2857"/>
                    <a:pt x="7814" y="2899"/>
                  </a:cubicBezTo>
                  <a:cubicBezTo>
                    <a:pt x="7793" y="2857"/>
                    <a:pt x="7730" y="2794"/>
                    <a:pt x="7709" y="2752"/>
                  </a:cubicBezTo>
                  <a:cubicBezTo>
                    <a:pt x="7835" y="2689"/>
                    <a:pt x="7960" y="2668"/>
                    <a:pt x="8107" y="2627"/>
                  </a:cubicBezTo>
                  <a:close/>
                  <a:moveTo>
                    <a:pt x="10952" y="2585"/>
                  </a:moveTo>
                  <a:cubicBezTo>
                    <a:pt x="10973" y="2627"/>
                    <a:pt x="10994" y="2647"/>
                    <a:pt x="11036" y="2689"/>
                  </a:cubicBezTo>
                  <a:cubicBezTo>
                    <a:pt x="11036" y="2731"/>
                    <a:pt x="11057" y="2731"/>
                    <a:pt x="11057" y="2752"/>
                  </a:cubicBezTo>
                  <a:cubicBezTo>
                    <a:pt x="10952" y="2794"/>
                    <a:pt x="10827" y="2857"/>
                    <a:pt x="10722" y="2899"/>
                  </a:cubicBezTo>
                  <a:cubicBezTo>
                    <a:pt x="10660" y="2857"/>
                    <a:pt x="10576" y="2794"/>
                    <a:pt x="10534" y="2752"/>
                  </a:cubicBezTo>
                  <a:cubicBezTo>
                    <a:pt x="10660" y="2689"/>
                    <a:pt x="10827" y="2647"/>
                    <a:pt x="10952" y="2585"/>
                  </a:cubicBezTo>
                  <a:close/>
                  <a:moveTo>
                    <a:pt x="6496" y="1915"/>
                  </a:moveTo>
                  <a:cubicBezTo>
                    <a:pt x="6642" y="2229"/>
                    <a:pt x="6789" y="2501"/>
                    <a:pt x="6977" y="2773"/>
                  </a:cubicBezTo>
                  <a:cubicBezTo>
                    <a:pt x="6893" y="2857"/>
                    <a:pt x="6789" y="2899"/>
                    <a:pt x="6705" y="2940"/>
                  </a:cubicBezTo>
                  <a:cubicBezTo>
                    <a:pt x="6559" y="2752"/>
                    <a:pt x="6433" y="2543"/>
                    <a:pt x="6287" y="2355"/>
                  </a:cubicBezTo>
                  <a:cubicBezTo>
                    <a:pt x="6245" y="2271"/>
                    <a:pt x="6182" y="2208"/>
                    <a:pt x="6140" y="2103"/>
                  </a:cubicBezTo>
                  <a:cubicBezTo>
                    <a:pt x="6266" y="2041"/>
                    <a:pt x="6391" y="1999"/>
                    <a:pt x="6496" y="1915"/>
                  </a:cubicBezTo>
                  <a:close/>
                  <a:moveTo>
                    <a:pt x="10304" y="2794"/>
                  </a:moveTo>
                  <a:lnTo>
                    <a:pt x="10304" y="2794"/>
                  </a:lnTo>
                  <a:cubicBezTo>
                    <a:pt x="10136" y="2878"/>
                    <a:pt x="9990" y="2940"/>
                    <a:pt x="9823" y="2982"/>
                  </a:cubicBezTo>
                  <a:lnTo>
                    <a:pt x="9781" y="2940"/>
                  </a:lnTo>
                  <a:cubicBezTo>
                    <a:pt x="9948" y="2878"/>
                    <a:pt x="10116" y="2815"/>
                    <a:pt x="10304" y="2794"/>
                  </a:cubicBezTo>
                  <a:close/>
                  <a:moveTo>
                    <a:pt x="7542" y="2773"/>
                  </a:moveTo>
                  <a:cubicBezTo>
                    <a:pt x="7563" y="2794"/>
                    <a:pt x="7605" y="2857"/>
                    <a:pt x="7605" y="2878"/>
                  </a:cubicBezTo>
                  <a:cubicBezTo>
                    <a:pt x="7605" y="2899"/>
                    <a:pt x="7626" y="2899"/>
                    <a:pt x="7626" y="2940"/>
                  </a:cubicBezTo>
                  <a:cubicBezTo>
                    <a:pt x="7584" y="2982"/>
                    <a:pt x="7500" y="3045"/>
                    <a:pt x="7395" y="3066"/>
                  </a:cubicBezTo>
                  <a:cubicBezTo>
                    <a:pt x="7333" y="3003"/>
                    <a:pt x="7291" y="2961"/>
                    <a:pt x="7228" y="2878"/>
                  </a:cubicBezTo>
                  <a:cubicBezTo>
                    <a:pt x="7333" y="2857"/>
                    <a:pt x="7437" y="2794"/>
                    <a:pt x="7542" y="2773"/>
                  </a:cubicBezTo>
                  <a:close/>
                  <a:moveTo>
                    <a:pt x="9404" y="2731"/>
                  </a:moveTo>
                  <a:cubicBezTo>
                    <a:pt x="9467" y="2794"/>
                    <a:pt x="9509" y="2878"/>
                    <a:pt x="9592" y="2961"/>
                  </a:cubicBezTo>
                  <a:cubicBezTo>
                    <a:pt x="9572" y="2961"/>
                    <a:pt x="9530" y="2982"/>
                    <a:pt x="9530" y="2982"/>
                  </a:cubicBezTo>
                  <a:cubicBezTo>
                    <a:pt x="9488" y="3003"/>
                    <a:pt x="9404" y="3045"/>
                    <a:pt x="9362" y="3066"/>
                  </a:cubicBezTo>
                  <a:cubicBezTo>
                    <a:pt x="9300" y="2982"/>
                    <a:pt x="9258" y="2920"/>
                    <a:pt x="9174" y="2857"/>
                  </a:cubicBezTo>
                  <a:cubicBezTo>
                    <a:pt x="9258" y="2794"/>
                    <a:pt x="9320" y="2752"/>
                    <a:pt x="9404" y="2731"/>
                  </a:cubicBezTo>
                  <a:close/>
                  <a:moveTo>
                    <a:pt x="5198" y="2459"/>
                  </a:moveTo>
                  <a:cubicBezTo>
                    <a:pt x="5303" y="2627"/>
                    <a:pt x="5408" y="2752"/>
                    <a:pt x="5512" y="2857"/>
                  </a:cubicBezTo>
                  <a:lnTo>
                    <a:pt x="5261" y="2920"/>
                  </a:lnTo>
                  <a:cubicBezTo>
                    <a:pt x="5157" y="2982"/>
                    <a:pt x="4738" y="3066"/>
                    <a:pt x="4696" y="3212"/>
                  </a:cubicBezTo>
                  <a:cubicBezTo>
                    <a:pt x="4571" y="3066"/>
                    <a:pt x="4466" y="2920"/>
                    <a:pt x="4320" y="2773"/>
                  </a:cubicBezTo>
                  <a:cubicBezTo>
                    <a:pt x="4550" y="2731"/>
                    <a:pt x="4717" y="2647"/>
                    <a:pt x="4906" y="2564"/>
                  </a:cubicBezTo>
                  <a:cubicBezTo>
                    <a:pt x="4989" y="2543"/>
                    <a:pt x="5094" y="2480"/>
                    <a:pt x="5198" y="2459"/>
                  </a:cubicBezTo>
                  <a:close/>
                  <a:moveTo>
                    <a:pt x="10346" y="2857"/>
                  </a:moveTo>
                  <a:cubicBezTo>
                    <a:pt x="10408" y="2899"/>
                    <a:pt x="10471" y="2961"/>
                    <a:pt x="10534" y="3045"/>
                  </a:cubicBezTo>
                  <a:cubicBezTo>
                    <a:pt x="10367" y="3066"/>
                    <a:pt x="10241" y="3150"/>
                    <a:pt x="10116" y="3192"/>
                  </a:cubicBezTo>
                  <a:cubicBezTo>
                    <a:pt x="10116" y="3192"/>
                    <a:pt x="10095" y="3192"/>
                    <a:pt x="10095" y="3212"/>
                  </a:cubicBezTo>
                  <a:cubicBezTo>
                    <a:pt x="10011" y="3171"/>
                    <a:pt x="9948" y="3087"/>
                    <a:pt x="9885" y="3045"/>
                  </a:cubicBezTo>
                  <a:cubicBezTo>
                    <a:pt x="10032" y="2982"/>
                    <a:pt x="10178" y="2899"/>
                    <a:pt x="10346" y="2857"/>
                  </a:cubicBezTo>
                  <a:close/>
                  <a:moveTo>
                    <a:pt x="7082" y="2961"/>
                  </a:moveTo>
                  <a:cubicBezTo>
                    <a:pt x="7123" y="3024"/>
                    <a:pt x="7186" y="3087"/>
                    <a:pt x="7228" y="3150"/>
                  </a:cubicBezTo>
                  <a:cubicBezTo>
                    <a:pt x="7165" y="3192"/>
                    <a:pt x="7082" y="3212"/>
                    <a:pt x="6998" y="3254"/>
                  </a:cubicBezTo>
                  <a:lnTo>
                    <a:pt x="6872" y="3108"/>
                  </a:lnTo>
                  <a:cubicBezTo>
                    <a:pt x="6851" y="3087"/>
                    <a:pt x="6851" y="3066"/>
                    <a:pt x="6810" y="3066"/>
                  </a:cubicBezTo>
                  <a:cubicBezTo>
                    <a:pt x="6893" y="3024"/>
                    <a:pt x="6998" y="2982"/>
                    <a:pt x="7082" y="2961"/>
                  </a:cubicBezTo>
                  <a:close/>
                  <a:moveTo>
                    <a:pt x="8986" y="2899"/>
                  </a:moveTo>
                  <a:cubicBezTo>
                    <a:pt x="9048" y="2982"/>
                    <a:pt x="9090" y="3045"/>
                    <a:pt x="9153" y="3108"/>
                  </a:cubicBezTo>
                  <a:cubicBezTo>
                    <a:pt x="9048" y="3171"/>
                    <a:pt x="8902" y="3212"/>
                    <a:pt x="8797" y="3254"/>
                  </a:cubicBezTo>
                  <a:cubicBezTo>
                    <a:pt x="8755" y="3192"/>
                    <a:pt x="8693" y="3108"/>
                    <a:pt x="8651" y="3066"/>
                  </a:cubicBezTo>
                  <a:cubicBezTo>
                    <a:pt x="8651" y="3066"/>
                    <a:pt x="8672" y="3066"/>
                    <a:pt x="8672" y="3024"/>
                  </a:cubicBezTo>
                  <a:cubicBezTo>
                    <a:pt x="8776" y="2982"/>
                    <a:pt x="8881" y="2920"/>
                    <a:pt x="8986" y="2899"/>
                  </a:cubicBezTo>
                  <a:close/>
                  <a:moveTo>
                    <a:pt x="5366" y="3066"/>
                  </a:moveTo>
                  <a:lnTo>
                    <a:pt x="5366" y="3066"/>
                  </a:lnTo>
                  <a:cubicBezTo>
                    <a:pt x="5219" y="3171"/>
                    <a:pt x="5052" y="3296"/>
                    <a:pt x="4906" y="3401"/>
                  </a:cubicBezTo>
                  <a:lnTo>
                    <a:pt x="4822" y="3317"/>
                  </a:lnTo>
                  <a:lnTo>
                    <a:pt x="4759" y="3254"/>
                  </a:lnTo>
                  <a:lnTo>
                    <a:pt x="4780" y="3254"/>
                  </a:lnTo>
                  <a:cubicBezTo>
                    <a:pt x="4801" y="3254"/>
                    <a:pt x="4801" y="3212"/>
                    <a:pt x="4780" y="3212"/>
                  </a:cubicBezTo>
                  <a:cubicBezTo>
                    <a:pt x="4759" y="3212"/>
                    <a:pt x="4906" y="3192"/>
                    <a:pt x="4947" y="3192"/>
                  </a:cubicBezTo>
                  <a:cubicBezTo>
                    <a:pt x="5094" y="3150"/>
                    <a:pt x="5219" y="3108"/>
                    <a:pt x="5366" y="3066"/>
                  </a:cubicBezTo>
                  <a:close/>
                  <a:moveTo>
                    <a:pt x="9697" y="3066"/>
                  </a:moveTo>
                  <a:cubicBezTo>
                    <a:pt x="9739" y="3150"/>
                    <a:pt x="9823" y="3192"/>
                    <a:pt x="9885" y="3275"/>
                  </a:cubicBezTo>
                  <a:cubicBezTo>
                    <a:pt x="9802" y="3317"/>
                    <a:pt x="9697" y="3380"/>
                    <a:pt x="9613" y="3401"/>
                  </a:cubicBezTo>
                  <a:cubicBezTo>
                    <a:pt x="9572" y="3317"/>
                    <a:pt x="9509" y="3254"/>
                    <a:pt x="9425" y="3171"/>
                  </a:cubicBezTo>
                  <a:cubicBezTo>
                    <a:pt x="9509" y="3150"/>
                    <a:pt x="9592" y="3087"/>
                    <a:pt x="9697" y="3066"/>
                  </a:cubicBezTo>
                  <a:close/>
                  <a:moveTo>
                    <a:pt x="8463" y="3108"/>
                  </a:moveTo>
                  <a:cubicBezTo>
                    <a:pt x="8525" y="3171"/>
                    <a:pt x="8546" y="3212"/>
                    <a:pt x="8588" y="3296"/>
                  </a:cubicBezTo>
                  <a:lnTo>
                    <a:pt x="8567" y="3296"/>
                  </a:lnTo>
                  <a:cubicBezTo>
                    <a:pt x="8588" y="3338"/>
                    <a:pt x="8442" y="3380"/>
                    <a:pt x="8274" y="3422"/>
                  </a:cubicBezTo>
                  <a:cubicBezTo>
                    <a:pt x="8232" y="3401"/>
                    <a:pt x="8170" y="3359"/>
                    <a:pt x="8128" y="3296"/>
                  </a:cubicBezTo>
                  <a:cubicBezTo>
                    <a:pt x="8253" y="3254"/>
                    <a:pt x="8358" y="3171"/>
                    <a:pt x="8463" y="3108"/>
                  </a:cubicBezTo>
                  <a:close/>
                  <a:moveTo>
                    <a:pt x="7395" y="3317"/>
                  </a:moveTo>
                  <a:lnTo>
                    <a:pt x="7437" y="3380"/>
                  </a:lnTo>
                  <a:cubicBezTo>
                    <a:pt x="7375" y="3401"/>
                    <a:pt x="7291" y="3464"/>
                    <a:pt x="7207" y="3505"/>
                  </a:cubicBezTo>
                  <a:cubicBezTo>
                    <a:pt x="7186" y="3484"/>
                    <a:pt x="7165" y="3422"/>
                    <a:pt x="7123" y="3401"/>
                  </a:cubicBezTo>
                  <a:cubicBezTo>
                    <a:pt x="7207" y="3380"/>
                    <a:pt x="7312" y="3338"/>
                    <a:pt x="7395" y="3317"/>
                  </a:cubicBezTo>
                  <a:close/>
                  <a:moveTo>
                    <a:pt x="5973" y="2145"/>
                  </a:moveTo>
                  <a:cubicBezTo>
                    <a:pt x="6035" y="2250"/>
                    <a:pt x="6119" y="2334"/>
                    <a:pt x="6161" y="2438"/>
                  </a:cubicBezTo>
                  <a:cubicBezTo>
                    <a:pt x="6266" y="2585"/>
                    <a:pt x="6391" y="2794"/>
                    <a:pt x="6559" y="3024"/>
                  </a:cubicBezTo>
                  <a:cubicBezTo>
                    <a:pt x="6496" y="3066"/>
                    <a:pt x="6475" y="3087"/>
                    <a:pt x="6454" y="3108"/>
                  </a:cubicBezTo>
                  <a:lnTo>
                    <a:pt x="6433" y="3108"/>
                  </a:lnTo>
                  <a:cubicBezTo>
                    <a:pt x="5952" y="3192"/>
                    <a:pt x="5512" y="3422"/>
                    <a:pt x="5073" y="3589"/>
                  </a:cubicBezTo>
                  <a:lnTo>
                    <a:pt x="5031" y="3547"/>
                  </a:lnTo>
                  <a:cubicBezTo>
                    <a:pt x="5282" y="3401"/>
                    <a:pt x="5512" y="3212"/>
                    <a:pt x="5596" y="2982"/>
                  </a:cubicBezTo>
                  <a:cubicBezTo>
                    <a:pt x="5742" y="2920"/>
                    <a:pt x="5910" y="2899"/>
                    <a:pt x="6056" y="2857"/>
                  </a:cubicBezTo>
                  <a:cubicBezTo>
                    <a:pt x="6147" y="2947"/>
                    <a:pt x="6248" y="3016"/>
                    <a:pt x="6345" y="3016"/>
                  </a:cubicBezTo>
                  <a:cubicBezTo>
                    <a:pt x="6382" y="3016"/>
                    <a:pt x="6419" y="3006"/>
                    <a:pt x="6454" y="2982"/>
                  </a:cubicBezTo>
                  <a:cubicBezTo>
                    <a:pt x="6475" y="2961"/>
                    <a:pt x="6475" y="2920"/>
                    <a:pt x="6433" y="2920"/>
                  </a:cubicBezTo>
                  <a:cubicBezTo>
                    <a:pt x="6370" y="2920"/>
                    <a:pt x="6328" y="2878"/>
                    <a:pt x="6245" y="2773"/>
                  </a:cubicBezTo>
                  <a:cubicBezTo>
                    <a:pt x="6328" y="2752"/>
                    <a:pt x="6287" y="2606"/>
                    <a:pt x="6224" y="2606"/>
                  </a:cubicBezTo>
                  <a:cubicBezTo>
                    <a:pt x="6182" y="2606"/>
                    <a:pt x="6161" y="2647"/>
                    <a:pt x="6140" y="2647"/>
                  </a:cubicBezTo>
                  <a:cubicBezTo>
                    <a:pt x="6035" y="2501"/>
                    <a:pt x="5931" y="2375"/>
                    <a:pt x="5826" y="2229"/>
                  </a:cubicBezTo>
                  <a:lnTo>
                    <a:pt x="5973" y="2145"/>
                  </a:lnTo>
                  <a:close/>
                  <a:moveTo>
                    <a:pt x="9258" y="3212"/>
                  </a:moveTo>
                  <a:cubicBezTo>
                    <a:pt x="9320" y="3296"/>
                    <a:pt x="9383" y="3380"/>
                    <a:pt x="9467" y="3422"/>
                  </a:cubicBezTo>
                  <a:cubicBezTo>
                    <a:pt x="9383" y="3505"/>
                    <a:pt x="9300" y="3526"/>
                    <a:pt x="9195" y="3568"/>
                  </a:cubicBezTo>
                  <a:cubicBezTo>
                    <a:pt x="9174" y="3568"/>
                    <a:pt x="9153" y="3589"/>
                    <a:pt x="9090" y="3589"/>
                  </a:cubicBezTo>
                  <a:cubicBezTo>
                    <a:pt x="9048" y="3505"/>
                    <a:pt x="8965" y="3422"/>
                    <a:pt x="8902" y="3359"/>
                  </a:cubicBezTo>
                  <a:cubicBezTo>
                    <a:pt x="9048" y="3296"/>
                    <a:pt x="9153" y="3275"/>
                    <a:pt x="9258" y="3212"/>
                  </a:cubicBezTo>
                  <a:close/>
                  <a:moveTo>
                    <a:pt x="8755" y="3505"/>
                  </a:moveTo>
                  <a:cubicBezTo>
                    <a:pt x="8797" y="3589"/>
                    <a:pt x="8881" y="3631"/>
                    <a:pt x="8944" y="3715"/>
                  </a:cubicBezTo>
                  <a:cubicBezTo>
                    <a:pt x="8925" y="3708"/>
                    <a:pt x="8905" y="3706"/>
                    <a:pt x="8885" y="3706"/>
                  </a:cubicBezTo>
                  <a:cubicBezTo>
                    <a:pt x="8836" y="3706"/>
                    <a:pt x="8785" y="3721"/>
                    <a:pt x="8755" y="3736"/>
                  </a:cubicBezTo>
                  <a:cubicBezTo>
                    <a:pt x="8772" y="3736"/>
                    <a:pt x="8388" y="3878"/>
                    <a:pt x="8284" y="3878"/>
                  </a:cubicBezTo>
                  <a:cubicBezTo>
                    <a:pt x="8255" y="3878"/>
                    <a:pt x="8247" y="3867"/>
                    <a:pt x="8274" y="3840"/>
                  </a:cubicBezTo>
                  <a:lnTo>
                    <a:pt x="8421" y="3715"/>
                  </a:lnTo>
                  <a:lnTo>
                    <a:pt x="8525" y="3715"/>
                  </a:lnTo>
                  <a:cubicBezTo>
                    <a:pt x="8546" y="3715"/>
                    <a:pt x="8567" y="3652"/>
                    <a:pt x="8546" y="3652"/>
                  </a:cubicBezTo>
                  <a:lnTo>
                    <a:pt x="8525" y="3631"/>
                  </a:lnTo>
                  <a:cubicBezTo>
                    <a:pt x="8588" y="3589"/>
                    <a:pt x="8672" y="3526"/>
                    <a:pt x="8755" y="3505"/>
                  </a:cubicBezTo>
                  <a:close/>
                  <a:moveTo>
                    <a:pt x="4173" y="2794"/>
                  </a:moveTo>
                  <a:cubicBezTo>
                    <a:pt x="4299" y="3003"/>
                    <a:pt x="4487" y="3192"/>
                    <a:pt x="4613" y="3317"/>
                  </a:cubicBezTo>
                  <a:cubicBezTo>
                    <a:pt x="4675" y="3380"/>
                    <a:pt x="4717" y="3422"/>
                    <a:pt x="4738" y="3484"/>
                  </a:cubicBezTo>
                  <a:cubicBezTo>
                    <a:pt x="4717" y="3526"/>
                    <a:pt x="4634" y="3589"/>
                    <a:pt x="4592" y="3610"/>
                  </a:cubicBezTo>
                  <a:cubicBezTo>
                    <a:pt x="4508" y="3673"/>
                    <a:pt x="4466" y="3694"/>
                    <a:pt x="4382" y="3715"/>
                  </a:cubicBezTo>
                  <a:cubicBezTo>
                    <a:pt x="4278" y="3715"/>
                    <a:pt x="4173" y="3736"/>
                    <a:pt x="4069" y="3736"/>
                  </a:cubicBezTo>
                  <a:cubicBezTo>
                    <a:pt x="3964" y="3736"/>
                    <a:pt x="3964" y="3840"/>
                    <a:pt x="4027" y="3903"/>
                  </a:cubicBezTo>
                  <a:cubicBezTo>
                    <a:pt x="3985" y="3903"/>
                    <a:pt x="3964" y="3924"/>
                    <a:pt x="3943" y="3924"/>
                  </a:cubicBezTo>
                  <a:lnTo>
                    <a:pt x="3734" y="3715"/>
                  </a:lnTo>
                  <a:cubicBezTo>
                    <a:pt x="3728" y="3708"/>
                    <a:pt x="3720" y="3706"/>
                    <a:pt x="3713" y="3706"/>
                  </a:cubicBezTo>
                  <a:cubicBezTo>
                    <a:pt x="3696" y="3706"/>
                    <a:pt x="3683" y="3721"/>
                    <a:pt x="3713" y="3736"/>
                  </a:cubicBezTo>
                  <a:cubicBezTo>
                    <a:pt x="3755" y="3798"/>
                    <a:pt x="3838" y="3882"/>
                    <a:pt x="3880" y="3945"/>
                  </a:cubicBezTo>
                  <a:cubicBezTo>
                    <a:pt x="3859" y="3987"/>
                    <a:pt x="3797" y="3987"/>
                    <a:pt x="3776" y="4008"/>
                  </a:cubicBezTo>
                  <a:cubicBezTo>
                    <a:pt x="3525" y="3736"/>
                    <a:pt x="3274" y="3464"/>
                    <a:pt x="3022" y="3192"/>
                  </a:cubicBezTo>
                  <a:cubicBezTo>
                    <a:pt x="3232" y="3087"/>
                    <a:pt x="3441" y="3003"/>
                    <a:pt x="3629" y="2899"/>
                  </a:cubicBezTo>
                  <a:cubicBezTo>
                    <a:pt x="3797" y="2899"/>
                    <a:pt x="3985" y="2857"/>
                    <a:pt x="4173" y="2794"/>
                  </a:cubicBezTo>
                  <a:close/>
                  <a:moveTo>
                    <a:pt x="4592" y="3903"/>
                  </a:moveTo>
                  <a:cubicBezTo>
                    <a:pt x="4487" y="3945"/>
                    <a:pt x="4362" y="4028"/>
                    <a:pt x="4194" y="4112"/>
                  </a:cubicBezTo>
                  <a:cubicBezTo>
                    <a:pt x="4173" y="4112"/>
                    <a:pt x="4173" y="4133"/>
                    <a:pt x="4152" y="4154"/>
                  </a:cubicBezTo>
                  <a:lnTo>
                    <a:pt x="4048" y="4049"/>
                  </a:lnTo>
                  <a:cubicBezTo>
                    <a:pt x="4152" y="4008"/>
                    <a:pt x="4257" y="3987"/>
                    <a:pt x="4362" y="3924"/>
                  </a:cubicBezTo>
                  <a:cubicBezTo>
                    <a:pt x="4445" y="3924"/>
                    <a:pt x="4508" y="3903"/>
                    <a:pt x="4592" y="3903"/>
                  </a:cubicBezTo>
                  <a:close/>
                  <a:moveTo>
                    <a:pt x="5849" y="0"/>
                  </a:moveTo>
                  <a:cubicBezTo>
                    <a:pt x="5830" y="0"/>
                    <a:pt x="5805" y="27"/>
                    <a:pt x="5805" y="53"/>
                  </a:cubicBezTo>
                  <a:cubicBezTo>
                    <a:pt x="5826" y="367"/>
                    <a:pt x="5952" y="681"/>
                    <a:pt x="6077" y="995"/>
                  </a:cubicBezTo>
                  <a:cubicBezTo>
                    <a:pt x="6056" y="995"/>
                    <a:pt x="6056" y="1015"/>
                    <a:pt x="6056" y="1015"/>
                  </a:cubicBezTo>
                  <a:cubicBezTo>
                    <a:pt x="6056" y="1057"/>
                    <a:pt x="6077" y="1078"/>
                    <a:pt x="6077" y="1099"/>
                  </a:cubicBezTo>
                  <a:cubicBezTo>
                    <a:pt x="5931" y="869"/>
                    <a:pt x="5742" y="660"/>
                    <a:pt x="5575" y="471"/>
                  </a:cubicBezTo>
                  <a:cubicBezTo>
                    <a:pt x="5569" y="465"/>
                    <a:pt x="5563" y="463"/>
                    <a:pt x="5558" y="463"/>
                  </a:cubicBezTo>
                  <a:cubicBezTo>
                    <a:pt x="5546" y="463"/>
                    <a:pt x="5539" y="478"/>
                    <a:pt x="5554" y="492"/>
                  </a:cubicBezTo>
                  <a:cubicBezTo>
                    <a:pt x="5680" y="702"/>
                    <a:pt x="5826" y="890"/>
                    <a:pt x="5952" y="1099"/>
                  </a:cubicBezTo>
                  <a:cubicBezTo>
                    <a:pt x="6077" y="1308"/>
                    <a:pt x="6182" y="1518"/>
                    <a:pt x="6328" y="1706"/>
                  </a:cubicBezTo>
                  <a:cubicBezTo>
                    <a:pt x="6349" y="1748"/>
                    <a:pt x="6349" y="1811"/>
                    <a:pt x="6370" y="1852"/>
                  </a:cubicBezTo>
                  <a:cubicBezTo>
                    <a:pt x="6203" y="1894"/>
                    <a:pt x="6077" y="1915"/>
                    <a:pt x="5931" y="1957"/>
                  </a:cubicBezTo>
                  <a:cubicBezTo>
                    <a:pt x="5680" y="1601"/>
                    <a:pt x="5491" y="1204"/>
                    <a:pt x="5240" y="806"/>
                  </a:cubicBezTo>
                  <a:cubicBezTo>
                    <a:pt x="5235" y="801"/>
                    <a:pt x="5226" y="798"/>
                    <a:pt x="5217" y="798"/>
                  </a:cubicBezTo>
                  <a:cubicBezTo>
                    <a:pt x="5190" y="798"/>
                    <a:pt x="5157" y="817"/>
                    <a:pt x="5157" y="848"/>
                  </a:cubicBezTo>
                  <a:cubicBezTo>
                    <a:pt x="5324" y="1267"/>
                    <a:pt x="5533" y="1643"/>
                    <a:pt x="5763" y="2020"/>
                  </a:cubicBezTo>
                  <a:cubicBezTo>
                    <a:pt x="5722" y="2041"/>
                    <a:pt x="5638" y="2062"/>
                    <a:pt x="5596" y="2103"/>
                  </a:cubicBezTo>
                  <a:cubicBezTo>
                    <a:pt x="5303" y="1685"/>
                    <a:pt x="5031" y="1287"/>
                    <a:pt x="5031" y="1287"/>
                  </a:cubicBezTo>
                  <a:cubicBezTo>
                    <a:pt x="5073" y="1287"/>
                    <a:pt x="5031" y="1267"/>
                    <a:pt x="5010" y="1267"/>
                  </a:cubicBezTo>
                  <a:cubicBezTo>
                    <a:pt x="4885" y="1329"/>
                    <a:pt x="5324" y="1999"/>
                    <a:pt x="5429" y="2145"/>
                  </a:cubicBezTo>
                  <a:cubicBezTo>
                    <a:pt x="5324" y="2208"/>
                    <a:pt x="5219" y="2229"/>
                    <a:pt x="5136" y="2271"/>
                  </a:cubicBezTo>
                  <a:cubicBezTo>
                    <a:pt x="5010" y="2062"/>
                    <a:pt x="4885" y="1831"/>
                    <a:pt x="4696" y="1685"/>
                  </a:cubicBezTo>
                  <a:cubicBezTo>
                    <a:pt x="4690" y="1672"/>
                    <a:pt x="4679" y="1667"/>
                    <a:pt x="4669" y="1667"/>
                  </a:cubicBezTo>
                  <a:cubicBezTo>
                    <a:pt x="4647" y="1667"/>
                    <a:pt x="4626" y="1692"/>
                    <a:pt x="4654" y="1706"/>
                  </a:cubicBezTo>
                  <a:cubicBezTo>
                    <a:pt x="4675" y="1790"/>
                    <a:pt x="4822" y="2062"/>
                    <a:pt x="5010" y="2334"/>
                  </a:cubicBezTo>
                  <a:cubicBezTo>
                    <a:pt x="4717" y="2459"/>
                    <a:pt x="4445" y="2564"/>
                    <a:pt x="4152" y="2647"/>
                  </a:cubicBezTo>
                  <a:cubicBezTo>
                    <a:pt x="4131" y="2627"/>
                    <a:pt x="4090" y="2585"/>
                    <a:pt x="4090" y="2564"/>
                  </a:cubicBezTo>
                  <a:cubicBezTo>
                    <a:pt x="4131" y="2543"/>
                    <a:pt x="4173" y="2522"/>
                    <a:pt x="4194" y="2480"/>
                  </a:cubicBezTo>
                  <a:cubicBezTo>
                    <a:pt x="4228" y="2463"/>
                    <a:pt x="4207" y="2433"/>
                    <a:pt x="4176" y="2433"/>
                  </a:cubicBezTo>
                  <a:cubicBezTo>
                    <a:pt x="4168" y="2433"/>
                    <a:pt x="4160" y="2434"/>
                    <a:pt x="4152" y="2438"/>
                  </a:cubicBezTo>
                  <a:cubicBezTo>
                    <a:pt x="4090" y="2438"/>
                    <a:pt x="4069" y="2459"/>
                    <a:pt x="4027" y="2480"/>
                  </a:cubicBezTo>
                  <a:lnTo>
                    <a:pt x="3985" y="2459"/>
                  </a:lnTo>
                  <a:lnTo>
                    <a:pt x="3964" y="2459"/>
                  </a:lnTo>
                  <a:lnTo>
                    <a:pt x="3964" y="2480"/>
                  </a:lnTo>
                  <a:cubicBezTo>
                    <a:pt x="3922" y="2522"/>
                    <a:pt x="3880" y="2522"/>
                    <a:pt x="3838" y="2543"/>
                  </a:cubicBezTo>
                  <a:cubicBezTo>
                    <a:pt x="3922" y="2480"/>
                    <a:pt x="4027" y="2417"/>
                    <a:pt x="4090" y="2334"/>
                  </a:cubicBezTo>
                  <a:cubicBezTo>
                    <a:pt x="4145" y="2315"/>
                    <a:pt x="4102" y="2247"/>
                    <a:pt x="4062" y="2247"/>
                  </a:cubicBezTo>
                  <a:cubicBezTo>
                    <a:pt x="4057" y="2247"/>
                    <a:pt x="4052" y="2248"/>
                    <a:pt x="4048" y="2250"/>
                  </a:cubicBezTo>
                  <a:cubicBezTo>
                    <a:pt x="3671" y="2355"/>
                    <a:pt x="3336" y="2585"/>
                    <a:pt x="3022" y="2773"/>
                  </a:cubicBezTo>
                  <a:cubicBezTo>
                    <a:pt x="2897" y="2773"/>
                    <a:pt x="2729" y="2836"/>
                    <a:pt x="2604" y="2878"/>
                  </a:cubicBezTo>
                  <a:lnTo>
                    <a:pt x="2269" y="2543"/>
                  </a:lnTo>
                  <a:cubicBezTo>
                    <a:pt x="2265" y="2539"/>
                    <a:pt x="2260" y="2537"/>
                    <a:pt x="2256" y="2537"/>
                  </a:cubicBezTo>
                  <a:cubicBezTo>
                    <a:pt x="2235" y="2537"/>
                    <a:pt x="2214" y="2568"/>
                    <a:pt x="2248" y="2585"/>
                  </a:cubicBezTo>
                  <a:cubicBezTo>
                    <a:pt x="2353" y="2689"/>
                    <a:pt x="2457" y="2836"/>
                    <a:pt x="2520" y="2940"/>
                  </a:cubicBezTo>
                  <a:cubicBezTo>
                    <a:pt x="2395" y="2982"/>
                    <a:pt x="2269" y="3066"/>
                    <a:pt x="2165" y="3108"/>
                  </a:cubicBezTo>
                  <a:cubicBezTo>
                    <a:pt x="2102" y="3150"/>
                    <a:pt x="2060" y="3171"/>
                    <a:pt x="2039" y="3171"/>
                  </a:cubicBezTo>
                  <a:cubicBezTo>
                    <a:pt x="1641" y="2878"/>
                    <a:pt x="1265" y="2543"/>
                    <a:pt x="888" y="2208"/>
                  </a:cubicBezTo>
                  <a:cubicBezTo>
                    <a:pt x="875" y="2195"/>
                    <a:pt x="864" y="2190"/>
                    <a:pt x="855" y="2190"/>
                  </a:cubicBezTo>
                  <a:cubicBezTo>
                    <a:pt x="835" y="2190"/>
                    <a:pt x="825" y="2215"/>
                    <a:pt x="825" y="2229"/>
                  </a:cubicBezTo>
                  <a:cubicBezTo>
                    <a:pt x="1056" y="2627"/>
                    <a:pt x="1453" y="2961"/>
                    <a:pt x="1788" y="3254"/>
                  </a:cubicBezTo>
                  <a:cubicBezTo>
                    <a:pt x="1683" y="3275"/>
                    <a:pt x="1579" y="3317"/>
                    <a:pt x="1516" y="3359"/>
                  </a:cubicBezTo>
                  <a:cubicBezTo>
                    <a:pt x="1328" y="3254"/>
                    <a:pt x="1035" y="3066"/>
                    <a:pt x="993" y="3003"/>
                  </a:cubicBezTo>
                  <a:cubicBezTo>
                    <a:pt x="700" y="2794"/>
                    <a:pt x="407" y="2585"/>
                    <a:pt x="114" y="2417"/>
                  </a:cubicBezTo>
                  <a:cubicBezTo>
                    <a:pt x="102" y="2405"/>
                    <a:pt x="90" y="2400"/>
                    <a:pt x="79" y="2400"/>
                  </a:cubicBezTo>
                  <a:cubicBezTo>
                    <a:pt x="32" y="2400"/>
                    <a:pt x="0" y="2492"/>
                    <a:pt x="51" y="2543"/>
                  </a:cubicBezTo>
                  <a:lnTo>
                    <a:pt x="72" y="2564"/>
                  </a:lnTo>
                  <a:cubicBezTo>
                    <a:pt x="407" y="2878"/>
                    <a:pt x="825" y="3171"/>
                    <a:pt x="1223" y="3422"/>
                  </a:cubicBezTo>
                  <a:cubicBezTo>
                    <a:pt x="1278" y="3463"/>
                    <a:pt x="1527" y="3578"/>
                    <a:pt x="1670" y="3578"/>
                  </a:cubicBezTo>
                  <a:cubicBezTo>
                    <a:pt x="1743" y="3578"/>
                    <a:pt x="1788" y="3548"/>
                    <a:pt x="1767" y="3464"/>
                  </a:cubicBezTo>
                  <a:cubicBezTo>
                    <a:pt x="1830" y="3422"/>
                    <a:pt x="1872" y="3422"/>
                    <a:pt x="1934" y="3401"/>
                  </a:cubicBezTo>
                  <a:lnTo>
                    <a:pt x="1976" y="3401"/>
                  </a:lnTo>
                  <a:cubicBezTo>
                    <a:pt x="2236" y="3605"/>
                    <a:pt x="2628" y="3941"/>
                    <a:pt x="3005" y="3941"/>
                  </a:cubicBezTo>
                  <a:cubicBezTo>
                    <a:pt x="3053" y="3941"/>
                    <a:pt x="3101" y="3936"/>
                    <a:pt x="3148" y="3924"/>
                  </a:cubicBezTo>
                  <a:cubicBezTo>
                    <a:pt x="3190" y="3924"/>
                    <a:pt x="3190" y="3882"/>
                    <a:pt x="3148" y="3840"/>
                  </a:cubicBezTo>
                  <a:cubicBezTo>
                    <a:pt x="2813" y="3715"/>
                    <a:pt x="2499" y="3526"/>
                    <a:pt x="2206" y="3317"/>
                  </a:cubicBezTo>
                  <a:cubicBezTo>
                    <a:pt x="2366" y="3277"/>
                    <a:pt x="2506" y="3256"/>
                    <a:pt x="2646" y="3182"/>
                  </a:cubicBezTo>
                  <a:lnTo>
                    <a:pt x="2646" y="3182"/>
                  </a:lnTo>
                  <a:cubicBezTo>
                    <a:pt x="2577" y="3233"/>
                    <a:pt x="2604" y="3365"/>
                    <a:pt x="2679" y="3365"/>
                  </a:cubicBezTo>
                  <a:cubicBezTo>
                    <a:pt x="2688" y="3365"/>
                    <a:pt x="2698" y="3363"/>
                    <a:pt x="2709" y="3359"/>
                  </a:cubicBezTo>
                  <a:cubicBezTo>
                    <a:pt x="2729" y="3317"/>
                    <a:pt x="2792" y="3317"/>
                    <a:pt x="2813" y="3296"/>
                  </a:cubicBezTo>
                  <a:cubicBezTo>
                    <a:pt x="3043" y="3589"/>
                    <a:pt x="3253" y="3882"/>
                    <a:pt x="3525" y="4133"/>
                  </a:cubicBezTo>
                  <a:lnTo>
                    <a:pt x="3211" y="4300"/>
                  </a:lnTo>
                  <a:cubicBezTo>
                    <a:pt x="3194" y="4317"/>
                    <a:pt x="3191" y="4348"/>
                    <a:pt x="3212" y="4348"/>
                  </a:cubicBezTo>
                  <a:cubicBezTo>
                    <a:pt x="3217" y="4348"/>
                    <a:pt x="3224" y="4346"/>
                    <a:pt x="3232" y="4342"/>
                  </a:cubicBezTo>
                  <a:cubicBezTo>
                    <a:pt x="3357" y="4321"/>
                    <a:pt x="3504" y="4259"/>
                    <a:pt x="3629" y="4217"/>
                  </a:cubicBezTo>
                  <a:cubicBezTo>
                    <a:pt x="3838" y="4426"/>
                    <a:pt x="4069" y="4635"/>
                    <a:pt x="4341" y="4761"/>
                  </a:cubicBezTo>
                  <a:cubicBezTo>
                    <a:pt x="4345" y="4765"/>
                    <a:pt x="4349" y="4766"/>
                    <a:pt x="4352" y="4766"/>
                  </a:cubicBezTo>
                  <a:cubicBezTo>
                    <a:pt x="4368" y="4766"/>
                    <a:pt x="4378" y="4736"/>
                    <a:pt x="4362" y="4719"/>
                  </a:cubicBezTo>
                  <a:cubicBezTo>
                    <a:pt x="4173" y="4531"/>
                    <a:pt x="3985" y="4342"/>
                    <a:pt x="3818" y="4133"/>
                  </a:cubicBezTo>
                  <a:cubicBezTo>
                    <a:pt x="3859" y="4112"/>
                    <a:pt x="3880" y="4112"/>
                    <a:pt x="3922" y="4091"/>
                  </a:cubicBezTo>
                  <a:cubicBezTo>
                    <a:pt x="4550" y="4761"/>
                    <a:pt x="5094" y="5556"/>
                    <a:pt x="5805" y="6142"/>
                  </a:cubicBezTo>
                  <a:cubicBezTo>
                    <a:pt x="5810" y="6152"/>
                    <a:pt x="5817" y="6156"/>
                    <a:pt x="5823" y="6156"/>
                  </a:cubicBezTo>
                  <a:cubicBezTo>
                    <a:pt x="5843" y="6156"/>
                    <a:pt x="5863" y="6116"/>
                    <a:pt x="5847" y="6100"/>
                  </a:cubicBezTo>
                  <a:cubicBezTo>
                    <a:pt x="5408" y="5451"/>
                    <a:pt x="4801" y="4844"/>
                    <a:pt x="4194" y="4300"/>
                  </a:cubicBezTo>
                  <a:cubicBezTo>
                    <a:pt x="4424" y="4196"/>
                    <a:pt x="4738" y="4049"/>
                    <a:pt x="4989" y="3840"/>
                  </a:cubicBezTo>
                  <a:cubicBezTo>
                    <a:pt x="5010" y="3882"/>
                    <a:pt x="5031" y="3903"/>
                    <a:pt x="5031" y="3924"/>
                  </a:cubicBezTo>
                  <a:cubicBezTo>
                    <a:pt x="5198" y="4091"/>
                    <a:pt x="5345" y="4321"/>
                    <a:pt x="5533" y="4426"/>
                  </a:cubicBezTo>
                  <a:cubicBezTo>
                    <a:pt x="5537" y="4430"/>
                    <a:pt x="5542" y="4432"/>
                    <a:pt x="5548" y="4432"/>
                  </a:cubicBezTo>
                  <a:cubicBezTo>
                    <a:pt x="5574" y="4432"/>
                    <a:pt x="5609" y="4397"/>
                    <a:pt x="5575" y="4363"/>
                  </a:cubicBezTo>
                  <a:cubicBezTo>
                    <a:pt x="5512" y="4154"/>
                    <a:pt x="5324" y="3945"/>
                    <a:pt x="5136" y="3777"/>
                  </a:cubicBezTo>
                  <a:cubicBezTo>
                    <a:pt x="5157" y="3736"/>
                    <a:pt x="5198" y="3736"/>
                    <a:pt x="5219" y="3715"/>
                  </a:cubicBezTo>
                  <a:cubicBezTo>
                    <a:pt x="5261" y="3694"/>
                    <a:pt x="5240" y="3631"/>
                    <a:pt x="5198" y="3610"/>
                  </a:cubicBezTo>
                  <a:lnTo>
                    <a:pt x="5157" y="3610"/>
                  </a:lnTo>
                  <a:cubicBezTo>
                    <a:pt x="5533" y="3526"/>
                    <a:pt x="5868" y="3401"/>
                    <a:pt x="6182" y="3254"/>
                  </a:cubicBezTo>
                  <a:cubicBezTo>
                    <a:pt x="6182" y="3275"/>
                    <a:pt x="6203" y="3275"/>
                    <a:pt x="6245" y="3275"/>
                  </a:cubicBezTo>
                  <a:cubicBezTo>
                    <a:pt x="6328" y="3212"/>
                    <a:pt x="6412" y="3192"/>
                    <a:pt x="6496" y="3171"/>
                  </a:cubicBezTo>
                  <a:cubicBezTo>
                    <a:pt x="6559" y="3254"/>
                    <a:pt x="6600" y="3296"/>
                    <a:pt x="6663" y="3380"/>
                  </a:cubicBezTo>
                  <a:lnTo>
                    <a:pt x="6621" y="3380"/>
                  </a:lnTo>
                  <a:cubicBezTo>
                    <a:pt x="6579" y="3401"/>
                    <a:pt x="6600" y="3464"/>
                    <a:pt x="6621" y="3464"/>
                  </a:cubicBezTo>
                  <a:cubicBezTo>
                    <a:pt x="6600" y="3464"/>
                    <a:pt x="6579" y="3484"/>
                    <a:pt x="6559" y="3484"/>
                  </a:cubicBezTo>
                  <a:cubicBezTo>
                    <a:pt x="6525" y="3484"/>
                    <a:pt x="6518" y="3511"/>
                    <a:pt x="6538" y="3511"/>
                  </a:cubicBezTo>
                  <a:cubicBezTo>
                    <a:pt x="6543" y="3511"/>
                    <a:pt x="6550" y="3510"/>
                    <a:pt x="6559" y="3505"/>
                  </a:cubicBezTo>
                  <a:cubicBezTo>
                    <a:pt x="6621" y="3484"/>
                    <a:pt x="6705" y="3484"/>
                    <a:pt x="6768" y="3464"/>
                  </a:cubicBezTo>
                  <a:cubicBezTo>
                    <a:pt x="6810" y="3505"/>
                    <a:pt x="6872" y="3526"/>
                    <a:pt x="6914" y="3568"/>
                  </a:cubicBezTo>
                  <a:cubicBezTo>
                    <a:pt x="6810" y="3610"/>
                    <a:pt x="6705" y="3673"/>
                    <a:pt x="6600" y="3694"/>
                  </a:cubicBezTo>
                  <a:cubicBezTo>
                    <a:pt x="6559" y="3715"/>
                    <a:pt x="6579" y="3777"/>
                    <a:pt x="6621" y="3777"/>
                  </a:cubicBezTo>
                  <a:cubicBezTo>
                    <a:pt x="6893" y="3715"/>
                    <a:pt x="7144" y="3631"/>
                    <a:pt x="7395" y="3526"/>
                  </a:cubicBezTo>
                  <a:cubicBezTo>
                    <a:pt x="7416" y="3526"/>
                    <a:pt x="7437" y="3505"/>
                    <a:pt x="7500" y="3505"/>
                  </a:cubicBezTo>
                  <a:cubicBezTo>
                    <a:pt x="7521" y="3526"/>
                    <a:pt x="7584" y="3568"/>
                    <a:pt x="7605" y="3589"/>
                  </a:cubicBezTo>
                  <a:cubicBezTo>
                    <a:pt x="7605" y="3610"/>
                    <a:pt x="7584" y="3610"/>
                    <a:pt x="7584" y="3631"/>
                  </a:cubicBezTo>
                  <a:cubicBezTo>
                    <a:pt x="7550" y="3665"/>
                    <a:pt x="7571" y="3699"/>
                    <a:pt x="7592" y="3699"/>
                  </a:cubicBezTo>
                  <a:cubicBezTo>
                    <a:pt x="7596" y="3699"/>
                    <a:pt x="7601" y="3698"/>
                    <a:pt x="7605" y="3694"/>
                  </a:cubicBezTo>
                  <a:cubicBezTo>
                    <a:pt x="7647" y="3694"/>
                    <a:pt x="7688" y="3673"/>
                    <a:pt x="7730" y="3673"/>
                  </a:cubicBezTo>
                  <a:cubicBezTo>
                    <a:pt x="7730" y="3673"/>
                    <a:pt x="7751" y="3673"/>
                    <a:pt x="7751" y="3694"/>
                  </a:cubicBezTo>
                  <a:cubicBezTo>
                    <a:pt x="7757" y="3700"/>
                    <a:pt x="7765" y="3702"/>
                    <a:pt x="7772" y="3702"/>
                  </a:cubicBezTo>
                  <a:cubicBezTo>
                    <a:pt x="7789" y="3702"/>
                    <a:pt x="7802" y="3688"/>
                    <a:pt x="7772" y="3673"/>
                  </a:cubicBezTo>
                  <a:cubicBezTo>
                    <a:pt x="7856" y="3631"/>
                    <a:pt x="7960" y="3631"/>
                    <a:pt x="8044" y="3610"/>
                  </a:cubicBezTo>
                  <a:cubicBezTo>
                    <a:pt x="8086" y="3673"/>
                    <a:pt x="8170" y="3694"/>
                    <a:pt x="8232" y="3715"/>
                  </a:cubicBezTo>
                  <a:cubicBezTo>
                    <a:pt x="8086" y="3798"/>
                    <a:pt x="7981" y="3903"/>
                    <a:pt x="7877" y="4008"/>
                  </a:cubicBezTo>
                  <a:cubicBezTo>
                    <a:pt x="7856" y="4028"/>
                    <a:pt x="7877" y="4091"/>
                    <a:pt x="7939" y="4091"/>
                  </a:cubicBezTo>
                  <a:cubicBezTo>
                    <a:pt x="8274" y="4008"/>
                    <a:pt x="8588" y="3924"/>
                    <a:pt x="8923" y="3819"/>
                  </a:cubicBezTo>
                  <a:cubicBezTo>
                    <a:pt x="8965" y="3840"/>
                    <a:pt x="9007" y="3882"/>
                    <a:pt x="9027" y="3903"/>
                  </a:cubicBezTo>
                  <a:cubicBezTo>
                    <a:pt x="9039" y="3907"/>
                    <a:pt x="9048" y="3908"/>
                    <a:pt x="9057" y="3908"/>
                  </a:cubicBezTo>
                  <a:cubicBezTo>
                    <a:pt x="9096" y="3908"/>
                    <a:pt x="9107" y="3871"/>
                    <a:pt x="9090" y="3819"/>
                  </a:cubicBezTo>
                  <a:cubicBezTo>
                    <a:pt x="9090" y="3798"/>
                    <a:pt x="9069" y="3777"/>
                    <a:pt x="9027" y="3736"/>
                  </a:cubicBezTo>
                  <a:lnTo>
                    <a:pt x="9425" y="3589"/>
                  </a:lnTo>
                  <a:lnTo>
                    <a:pt x="9613" y="3777"/>
                  </a:lnTo>
                  <a:cubicBezTo>
                    <a:pt x="9616" y="3780"/>
                    <a:pt x="9620" y="3782"/>
                    <a:pt x="9624" y="3782"/>
                  </a:cubicBezTo>
                  <a:cubicBezTo>
                    <a:pt x="9650" y="3782"/>
                    <a:pt x="9691" y="3733"/>
                    <a:pt x="9655" y="3715"/>
                  </a:cubicBezTo>
                  <a:cubicBezTo>
                    <a:pt x="9613" y="3673"/>
                    <a:pt x="9592" y="3589"/>
                    <a:pt x="9530" y="3526"/>
                  </a:cubicBezTo>
                  <a:cubicBezTo>
                    <a:pt x="9634" y="3505"/>
                    <a:pt x="9718" y="3464"/>
                    <a:pt x="9823" y="3401"/>
                  </a:cubicBezTo>
                  <a:cubicBezTo>
                    <a:pt x="10011" y="3568"/>
                    <a:pt x="10178" y="3715"/>
                    <a:pt x="10429" y="3777"/>
                  </a:cubicBezTo>
                  <a:cubicBezTo>
                    <a:pt x="10471" y="3777"/>
                    <a:pt x="10471" y="3715"/>
                    <a:pt x="10450" y="3694"/>
                  </a:cubicBezTo>
                  <a:cubicBezTo>
                    <a:pt x="10325" y="3568"/>
                    <a:pt x="10157" y="3422"/>
                    <a:pt x="10032" y="3317"/>
                  </a:cubicBezTo>
                  <a:cubicBezTo>
                    <a:pt x="10178" y="3254"/>
                    <a:pt x="10325" y="3192"/>
                    <a:pt x="10471" y="3108"/>
                  </a:cubicBezTo>
                  <a:cubicBezTo>
                    <a:pt x="10534" y="3171"/>
                    <a:pt x="10576" y="3192"/>
                    <a:pt x="10597" y="3254"/>
                  </a:cubicBezTo>
                  <a:cubicBezTo>
                    <a:pt x="10701" y="3359"/>
                    <a:pt x="10869" y="3526"/>
                    <a:pt x="11015" y="3526"/>
                  </a:cubicBezTo>
                  <a:cubicBezTo>
                    <a:pt x="11057" y="3526"/>
                    <a:pt x="11078" y="3505"/>
                    <a:pt x="11078" y="3484"/>
                  </a:cubicBezTo>
                  <a:cubicBezTo>
                    <a:pt x="11057" y="3359"/>
                    <a:pt x="10911" y="3296"/>
                    <a:pt x="10848" y="3212"/>
                  </a:cubicBezTo>
                  <a:cubicBezTo>
                    <a:pt x="10785" y="3171"/>
                    <a:pt x="10701" y="3108"/>
                    <a:pt x="10660" y="3066"/>
                  </a:cubicBezTo>
                  <a:cubicBezTo>
                    <a:pt x="10764" y="3003"/>
                    <a:pt x="10869" y="2961"/>
                    <a:pt x="10994" y="2899"/>
                  </a:cubicBezTo>
                  <a:cubicBezTo>
                    <a:pt x="11162" y="3087"/>
                    <a:pt x="11329" y="3296"/>
                    <a:pt x="11538" y="3380"/>
                  </a:cubicBezTo>
                  <a:cubicBezTo>
                    <a:pt x="11549" y="3384"/>
                    <a:pt x="11560" y="3385"/>
                    <a:pt x="11569" y="3385"/>
                  </a:cubicBezTo>
                  <a:cubicBezTo>
                    <a:pt x="11614" y="3385"/>
                    <a:pt x="11639" y="3348"/>
                    <a:pt x="11622" y="3296"/>
                  </a:cubicBezTo>
                  <a:cubicBezTo>
                    <a:pt x="11517" y="3108"/>
                    <a:pt x="11329" y="2961"/>
                    <a:pt x="11183" y="2794"/>
                  </a:cubicBezTo>
                  <a:cubicBezTo>
                    <a:pt x="11224" y="2773"/>
                    <a:pt x="11266" y="2752"/>
                    <a:pt x="11308" y="2731"/>
                  </a:cubicBezTo>
                  <a:cubicBezTo>
                    <a:pt x="11517" y="2982"/>
                    <a:pt x="11727" y="3254"/>
                    <a:pt x="11999" y="3422"/>
                  </a:cubicBezTo>
                  <a:cubicBezTo>
                    <a:pt x="12005" y="3434"/>
                    <a:pt x="12016" y="3439"/>
                    <a:pt x="12028" y="3439"/>
                  </a:cubicBezTo>
                  <a:cubicBezTo>
                    <a:pt x="12058" y="3439"/>
                    <a:pt x="12091" y="3409"/>
                    <a:pt x="12061" y="3380"/>
                  </a:cubicBezTo>
                  <a:cubicBezTo>
                    <a:pt x="11936" y="3087"/>
                    <a:pt x="11685" y="2878"/>
                    <a:pt x="11476" y="2647"/>
                  </a:cubicBezTo>
                  <a:cubicBezTo>
                    <a:pt x="11538" y="2585"/>
                    <a:pt x="11643" y="2543"/>
                    <a:pt x="11727" y="2480"/>
                  </a:cubicBezTo>
                  <a:cubicBezTo>
                    <a:pt x="11810" y="2564"/>
                    <a:pt x="11852" y="2668"/>
                    <a:pt x="11936" y="2752"/>
                  </a:cubicBezTo>
                  <a:cubicBezTo>
                    <a:pt x="12124" y="2982"/>
                    <a:pt x="12333" y="3275"/>
                    <a:pt x="12647" y="3359"/>
                  </a:cubicBezTo>
                  <a:cubicBezTo>
                    <a:pt x="12674" y="3362"/>
                    <a:pt x="12697" y="3363"/>
                    <a:pt x="12717" y="3363"/>
                  </a:cubicBezTo>
                  <a:cubicBezTo>
                    <a:pt x="12841" y="3363"/>
                    <a:pt x="12854" y="3314"/>
                    <a:pt x="12836" y="3296"/>
                  </a:cubicBezTo>
                  <a:cubicBezTo>
                    <a:pt x="12647" y="3045"/>
                    <a:pt x="12396" y="2857"/>
                    <a:pt x="12187" y="2627"/>
                  </a:cubicBezTo>
                  <a:cubicBezTo>
                    <a:pt x="11978" y="2375"/>
                    <a:pt x="11768" y="2103"/>
                    <a:pt x="11517" y="1894"/>
                  </a:cubicBezTo>
                  <a:cubicBezTo>
                    <a:pt x="11507" y="1878"/>
                    <a:pt x="11493" y="1872"/>
                    <a:pt x="11480" y="1872"/>
                  </a:cubicBezTo>
                  <a:cubicBezTo>
                    <a:pt x="11442" y="1872"/>
                    <a:pt x="11408" y="1926"/>
                    <a:pt x="11455" y="1957"/>
                  </a:cubicBezTo>
                  <a:cubicBezTo>
                    <a:pt x="11559" y="2124"/>
                    <a:pt x="11685" y="2250"/>
                    <a:pt x="11789" y="2375"/>
                  </a:cubicBezTo>
                  <a:cubicBezTo>
                    <a:pt x="11685" y="2438"/>
                    <a:pt x="11601" y="2480"/>
                    <a:pt x="11496" y="2522"/>
                  </a:cubicBezTo>
                  <a:cubicBezTo>
                    <a:pt x="11204" y="2229"/>
                    <a:pt x="10932" y="1915"/>
                    <a:pt x="10660" y="1622"/>
                  </a:cubicBezTo>
                  <a:cubicBezTo>
                    <a:pt x="10654" y="1611"/>
                    <a:pt x="10643" y="1605"/>
                    <a:pt x="10631" y="1605"/>
                  </a:cubicBezTo>
                  <a:cubicBezTo>
                    <a:pt x="10600" y="1605"/>
                    <a:pt x="10561" y="1640"/>
                    <a:pt x="10576" y="1685"/>
                  </a:cubicBezTo>
                  <a:cubicBezTo>
                    <a:pt x="10764" y="1915"/>
                    <a:pt x="10973" y="2145"/>
                    <a:pt x="11183" y="2375"/>
                  </a:cubicBezTo>
                  <a:cubicBezTo>
                    <a:pt x="11169" y="2375"/>
                    <a:pt x="11155" y="2366"/>
                    <a:pt x="11135" y="2366"/>
                  </a:cubicBezTo>
                  <a:cubicBezTo>
                    <a:pt x="11125" y="2366"/>
                    <a:pt x="11113" y="2369"/>
                    <a:pt x="11099" y="2375"/>
                  </a:cubicBezTo>
                  <a:cubicBezTo>
                    <a:pt x="11057" y="2375"/>
                    <a:pt x="11036" y="2417"/>
                    <a:pt x="10973" y="2438"/>
                  </a:cubicBezTo>
                  <a:cubicBezTo>
                    <a:pt x="10764" y="2208"/>
                    <a:pt x="10576" y="1957"/>
                    <a:pt x="10367" y="1748"/>
                  </a:cubicBezTo>
                  <a:cubicBezTo>
                    <a:pt x="10361" y="1742"/>
                    <a:pt x="10355" y="1740"/>
                    <a:pt x="10351" y="1740"/>
                  </a:cubicBezTo>
                  <a:cubicBezTo>
                    <a:pt x="10337" y="1740"/>
                    <a:pt x="10330" y="1759"/>
                    <a:pt x="10346" y="1790"/>
                  </a:cubicBezTo>
                  <a:cubicBezTo>
                    <a:pt x="10513" y="2020"/>
                    <a:pt x="10680" y="2250"/>
                    <a:pt x="10869" y="2480"/>
                  </a:cubicBezTo>
                  <a:lnTo>
                    <a:pt x="10408" y="2647"/>
                  </a:lnTo>
                  <a:lnTo>
                    <a:pt x="10136" y="2375"/>
                  </a:lnTo>
                  <a:cubicBezTo>
                    <a:pt x="10220" y="2355"/>
                    <a:pt x="10304" y="2334"/>
                    <a:pt x="10346" y="2334"/>
                  </a:cubicBezTo>
                  <a:cubicBezTo>
                    <a:pt x="10367" y="2334"/>
                    <a:pt x="10408" y="2271"/>
                    <a:pt x="10346" y="2250"/>
                  </a:cubicBezTo>
                  <a:cubicBezTo>
                    <a:pt x="10301" y="2232"/>
                    <a:pt x="10257" y="2226"/>
                    <a:pt x="10211" y="2226"/>
                  </a:cubicBezTo>
                  <a:cubicBezTo>
                    <a:pt x="10149" y="2226"/>
                    <a:pt x="10083" y="2238"/>
                    <a:pt x="10011" y="2250"/>
                  </a:cubicBezTo>
                  <a:lnTo>
                    <a:pt x="9844" y="2103"/>
                  </a:lnTo>
                  <a:cubicBezTo>
                    <a:pt x="9718" y="1957"/>
                    <a:pt x="9488" y="1706"/>
                    <a:pt x="9488" y="1497"/>
                  </a:cubicBezTo>
                  <a:cubicBezTo>
                    <a:pt x="9488" y="1486"/>
                    <a:pt x="9472" y="1481"/>
                    <a:pt x="9456" y="1481"/>
                  </a:cubicBezTo>
                  <a:cubicBezTo>
                    <a:pt x="9441" y="1481"/>
                    <a:pt x="9425" y="1486"/>
                    <a:pt x="9425" y="1497"/>
                  </a:cubicBezTo>
                  <a:cubicBezTo>
                    <a:pt x="9383" y="1790"/>
                    <a:pt x="9592" y="2062"/>
                    <a:pt x="9802" y="2313"/>
                  </a:cubicBezTo>
                  <a:cubicBezTo>
                    <a:pt x="9676" y="2355"/>
                    <a:pt x="9530" y="2438"/>
                    <a:pt x="9404" y="2480"/>
                  </a:cubicBezTo>
                  <a:cubicBezTo>
                    <a:pt x="9509" y="2438"/>
                    <a:pt x="9592" y="2355"/>
                    <a:pt x="9634" y="2313"/>
                  </a:cubicBezTo>
                  <a:cubicBezTo>
                    <a:pt x="9668" y="2279"/>
                    <a:pt x="9647" y="2244"/>
                    <a:pt x="9626" y="2244"/>
                  </a:cubicBezTo>
                  <a:cubicBezTo>
                    <a:pt x="9622" y="2244"/>
                    <a:pt x="9617" y="2246"/>
                    <a:pt x="9613" y="2250"/>
                  </a:cubicBezTo>
                  <a:cubicBezTo>
                    <a:pt x="9488" y="2271"/>
                    <a:pt x="9362" y="2313"/>
                    <a:pt x="9258" y="2355"/>
                  </a:cubicBezTo>
                  <a:cubicBezTo>
                    <a:pt x="9195" y="2313"/>
                    <a:pt x="9174" y="2250"/>
                    <a:pt x="9111" y="2166"/>
                  </a:cubicBezTo>
                  <a:cubicBezTo>
                    <a:pt x="9258" y="2124"/>
                    <a:pt x="9362" y="2041"/>
                    <a:pt x="9488" y="1957"/>
                  </a:cubicBezTo>
                  <a:cubicBezTo>
                    <a:pt x="9509" y="1936"/>
                    <a:pt x="9488" y="1894"/>
                    <a:pt x="9467" y="1894"/>
                  </a:cubicBezTo>
                  <a:cubicBezTo>
                    <a:pt x="9320" y="1936"/>
                    <a:pt x="9174" y="1999"/>
                    <a:pt x="9048" y="2020"/>
                  </a:cubicBezTo>
                  <a:cubicBezTo>
                    <a:pt x="8965" y="1915"/>
                    <a:pt x="8881" y="1811"/>
                    <a:pt x="8797" y="1727"/>
                  </a:cubicBezTo>
                  <a:cubicBezTo>
                    <a:pt x="8791" y="1721"/>
                    <a:pt x="8783" y="1718"/>
                    <a:pt x="8776" y="1718"/>
                  </a:cubicBezTo>
                  <a:cubicBezTo>
                    <a:pt x="8757" y="1718"/>
                    <a:pt x="8741" y="1733"/>
                    <a:pt x="8755" y="1748"/>
                  </a:cubicBezTo>
                  <a:cubicBezTo>
                    <a:pt x="8797" y="1852"/>
                    <a:pt x="8881" y="1936"/>
                    <a:pt x="8944" y="2041"/>
                  </a:cubicBezTo>
                  <a:cubicBezTo>
                    <a:pt x="8839" y="2062"/>
                    <a:pt x="8735" y="2124"/>
                    <a:pt x="8630" y="2145"/>
                  </a:cubicBezTo>
                  <a:cubicBezTo>
                    <a:pt x="8442" y="1915"/>
                    <a:pt x="8274" y="1685"/>
                    <a:pt x="8107" y="1476"/>
                  </a:cubicBezTo>
                  <a:cubicBezTo>
                    <a:pt x="8095" y="1464"/>
                    <a:pt x="8082" y="1458"/>
                    <a:pt x="8072" y="1458"/>
                  </a:cubicBezTo>
                  <a:cubicBezTo>
                    <a:pt x="8046" y="1458"/>
                    <a:pt x="8029" y="1488"/>
                    <a:pt x="8044" y="1518"/>
                  </a:cubicBezTo>
                  <a:cubicBezTo>
                    <a:pt x="8170" y="1748"/>
                    <a:pt x="8316" y="1999"/>
                    <a:pt x="8463" y="2229"/>
                  </a:cubicBezTo>
                  <a:cubicBezTo>
                    <a:pt x="8337" y="2271"/>
                    <a:pt x="8211" y="2313"/>
                    <a:pt x="8065" y="2355"/>
                  </a:cubicBezTo>
                  <a:cubicBezTo>
                    <a:pt x="8002" y="2250"/>
                    <a:pt x="7939" y="2166"/>
                    <a:pt x="7856" y="2062"/>
                  </a:cubicBezTo>
                  <a:cubicBezTo>
                    <a:pt x="7844" y="2044"/>
                    <a:pt x="7823" y="2037"/>
                    <a:pt x="7801" y="2037"/>
                  </a:cubicBezTo>
                  <a:cubicBezTo>
                    <a:pt x="7741" y="2037"/>
                    <a:pt x="7670" y="2090"/>
                    <a:pt x="7730" y="2166"/>
                  </a:cubicBezTo>
                  <a:cubicBezTo>
                    <a:pt x="7793" y="2250"/>
                    <a:pt x="7856" y="2334"/>
                    <a:pt x="7919" y="2438"/>
                  </a:cubicBezTo>
                  <a:cubicBezTo>
                    <a:pt x="7793" y="2480"/>
                    <a:pt x="7688" y="2522"/>
                    <a:pt x="7542" y="2564"/>
                  </a:cubicBezTo>
                  <a:cubicBezTo>
                    <a:pt x="7542" y="2564"/>
                    <a:pt x="7542" y="2543"/>
                    <a:pt x="7521" y="2543"/>
                  </a:cubicBezTo>
                  <a:cubicBezTo>
                    <a:pt x="7270" y="2124"/>
                    <a:pt x="7019" y="1685"/>
                    <a:pt x="6663" y="1329"/>
                  </a:cubicBezTo>
                  <a:cubicBezTo>
                    <a:pt x="6658" y="1324"/>
                    <a:pt x="6650" y="1321"/>
                    <a:pt x="6644" y="1321"/>
                  </a:cubicBezTo>
                  <a:cubicBezTo>
                    <a:pt x="6626" y="1321"/>
                    <a:pt x="6612" y="1341"/>
                    <a:pt x="6642" y="1371"/>
                  </a:cubicBezTo>
                  <a:cubicBezTo>
                    <a:pt x="6956" y="1748"/>
                    <a:pt x="7186" y="2208"/>
                    <a:pt x="7416" y="2627"/>
                  </a:cubicBezTo>
                  <a:cubicBezTo>
                    <a:pt x="7312" y="2668"/>
                    <a:pt x="7186" y="2731"/>
                    <a:pt x="7082" y="2773"/>
                  </a:cubicBezTo>
                  <a:cubicBezTo>
                    <a:pt x="6893" y="2522"/>
                    <a:pt x="6705" y="2229"/>
                    <a:pt x="6559" y="1936"/>
                  </a:cubicBezTo>
                  <a:lnTo>
                    <a:pt x="6579" y="1936"/>
                  </a:lnTo>
                  <a:cubicBezTo>
                    <a:pt x="6621" y="1915"/>
                    <a:pt x="6579" y="1852"/>
                    <a:pt x="6559" y="1852"/>
                  </a:cubicBezTo>
                  <a:lnTo>
                    <a:pt x="6538" y="1852"/>
                  </a:lnTo>
                  <a:cubicBezTo>
                    <a:pt x="6433" y="1643"/>
                    <a:pt x="6349" y="1434"/>
                    <a:pt x="6245" y="1225"/>
                  </a:cubicBezTo>
                  <a:lnTo>
                    <a:pt x="6245" y="1225"/>
                  </a:lnTo>
                  <a:cubicBezTo>
                    <a:pt x="6349" y="1413"/>
                    <a:pt x="6454" y="1622"/>
                    <a:pt x="6642" y="1643"/>
                  </a:cubicBezTo>
                  <a:cubicBezTo>
                    <a:pt x="6663" y="1643"/>
                    <a:pt x="6684" y="1622"/>
                    <a:pt x="6663" y="1601"/>
                  </a:cubicBezTo>
                  <a:cubicBezTo>
                    <a:pt x="6538" y="1392"/>
                    <a:pt x="6391" y="1204"/>
                    <a:pt x="6266" y="995"/>
                  </a:cubicBezTo>
                  <a:cubicBezTo>
                    <a:pt x="6119" y="681"/>
                    <a:pt x="5973" y="367"/>
                    <a:pt x="5868" y="32"/>
                  </a:cubicBezTo>
                  <a:cubicBezTo>
                    <a:pt x="5868" y="9"/>
                    <a:pt x="5860" y="0"/>
                    <a:pt x="5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2041150" y="4059600"/>
              <a:ext cx="95225" cy="171200"/>
            </a:xfrm>
            <a:custGeom>
              <a:rect b="b" l="l" r="r" t="t"/>
              <a:pathLst>
                <a:path extrusionOk="0" h="6848" w="3809">
                  <a:moveTo>
                    <a:pt x="2930" y="1976"/>
                  </a:moveTo>
                  <a:cubicBezTo>
                    <a:pt x="2930" y="2059"/>
                    <a:pt x="2972" y="2164"/>
                    <a:pt x="2972" y="2248"/>
                  </a:cubicBezTo>
                  <a:cubicBezTo>
                    <a:pt x="2972" y="2290"/>
                    <a:pt x="2993" y="2352"/>
                    <a:pt x="2993" y="2394"/>
                  </a:cubicBezTo>
                  <a:cubicBezTo>
                    <a:pt x="2930" y="2457"/>
                    <a:pt x="2930" y="2520"/>
                    <a:pt x="2909" y="2624"/>
                  </a:cubicBezTo>
                  <a:cubicBezTo>
                    <a:pt x="2909" y="2624"/>
                    <a:pt x="2909" y="2603"/>
                    <a:pt x="2888" y="2603"/>
                  </a:cubicBezTo>
                  <a:cubicBezTo>
                    <a:pt x="2909" y="2373"/>
                    <a:pt x="2930" y="2164"/>
                    <a:pt x="2930" y="1976"/>
                  </a:cubicBezTo>
                  <a:close/>
                  <a:moveTo>
                    <a:pt x="2867" y="2896"/>
                  </a:moveTo>
                  <a:cubicBezTo>
                    <a:pt x="2888" y="2917"/>
                    <a:pt x="2888" y="2959"/>
                    <a:pt x="2909" y="3001"/>
                  </a:cubicBezTo>
                  <a:lnTo>
                    <a:pt x="2909" y="3252"/>
                  </a:lnTo>
                  <a:cubicBezTo>
                    <a:pt x="2888" y="3399"/>
                    <a:pt x="2867" y="3482"/>
                    <a:pt x="2867" y="3629"/>
                  </a:cubicBezTo>
                  <a:cubicBezTo>
                    <a:pt x="2825" y="3545"/>
                    <a:pt x="2805" y="3440"/>
                    <a:pt x="2784" y="3357"/>
                  </a:cubicBezTo>
                  <a:cubicBezTo>
                    <a:pt x="2825" y="3210"/>
                    <a:pt x="2825" y="3043"/>
                    <a:pt x="2867" y="2896"/>
                  </a:cubicBezTo>
                  <a:close/>
                  <a:moveTo>
                    <a:pt x="2721" y="3671"/>
                  </a:moveTo>
                  <a:cubicBezTo>
                    <a:pt x="2763" y="3733"/>
                    <a:pt x="2805" y="3775"/>
                    <a:pt x="2825" y="3838"/>
                  </a:cubicBezTo>
                  <a:cubicBezTo>
                    <a:pt x="2805" y="3963"/>
                    <a:pt x="2784" y="4131"/>
                    <a:pt x="2763" y="4256"/>
                  </a:cubicBezTo>
                  <a:cubicBezTo>
                    <a:pt x="2721" y="4173"/>
                    <a:pt x="2700" y="4068"/>
                    <a:pt x="2637" y="3984"/>
                  </a:cubicBezTo>
                  <a:lnTo>
                    <a:pt x="2637" y="3963"/>
                  </a:lnTo>
                  <a:cubicBezTo>
                    <a:pt x="2679" y="3859"/>
                    <a:pt x="2700" y="3754"/>
                    <a:pt x="2721" y="3671"/>
                  </a:cubicBezTo>
                  <a:close/>
                  <a:moveTo>
                    <a:pt x="1037" y="4576"/>
                  </a:moveTo>
                  <a:cubicBezTo>
                    <a:pt x="1089" y="4576"/>
                    <a:pt x="1141" y="4581"/>
                    <a:pt x="1193" y="4591"/>
                  </a:cubicBezTo>
                  <a:cubicBezTo>
                    <a:pt x="1193" y="4675"/>
                    <a:pt x="1214" y="4738"/>
                    <a:pt x="1214" y="4821"/>
                  </a:cubicBezTo>
                  <a:cubicBezTo>
                    <a:pt x="1152" y="4800"/>
                    <a:pt x="1131" y="4800"/>
                    <a:pt x="1110" y="4800"/>
                  </a:cubicBezTo>
                  <a:cubicBezTo>
                    <a:pt x="1047" y="4780"/>
                    <a:pt x="984" y="4738"/>
                    <a:pt x="921" y="4738"/>
                  </a:cubicBezTo>
                  <a:cubicBezTo>
                    <a:pt x="901" y="4696"/>
                    <a:pt x="880" y="4633"/>
                    <a:pt x="880" y="4591"/>
                  </a:cubicBezTo>
                  <a:cubicBezTo>
                    <a:pt x="932" y="4581"/>
                    <a:pt x="984" y="4576"/>
                    <a:pt x="1037" y="4576"/>
                  </a:cubicBezTo>
                  <a:close/>
                  <a:moveTo>
                    <a:pt x="2616" y="4277"/>
                  </a:moveTo>
                  <a:cubicBezTo>
                    <a:pt x="2658" y="4361"/>
                    <a:pt x="2679" y="4403"/>
                    <a:pt x="2679" y="4487"/>
                  </a:cubicBezTo>
                  <a:cubicBezTo>
                    <a:pt x="2679" y="4508"/>
                    <a:pt x="2679" y="4570"/>
                    <a:pt x="2658" y="4591"/>
                  </a:cubicBezTo>
                  <a:cubicBezTo>
                    <a:pt x="2616" y="4780"/>
                    <a:pt x="2574" y="4989"/>
                    <a:pt x="2553" y="5198"/>
                  </a:cubicBezTo>
                  <a:cubicBezTo>
                    <a:pt x="2512" y="5135"/>
                    <a:pt x="2491" y="5052"/>
                    <a:pt x="2470" y="5031"/>
                  </a:cubicBezTo>
                  <a:lnTo>
                    <a:pt x="2386" y="4884"/>
                  </a:lnTo>
                  <a:cubicBezTo>
                    <a:pt x="2407" y="4884"/>
                    <a:pt x="2428" y="4821"/>
                    <a:pt x="2386" y="4800"/>
                  </a:cubicBezTo>
                  <a:cubicBezTo>
                    <a:pt x="2365" y="4800"/>
                    <a:pt x="2365" y="4780"/>
                    <a:pt x="2344" y="4780"/>
                  </a:cubicBezTo>
                  <a:lnTo>
                    <a:pt x="2344" y="4738"/>
                  </a:lnTo>
                  <a:cubicBezTo>
                    <a:pt x="2449" y="4612"/>
                    <a:pt x="2491" y="4466"/>
                    <a:pt x="2553" y="4298"/>
                  </a:cubicBezTo>
                  <a:lnTo>
                    <a:pt x="2553" y="4340"/>
                  </a:lnTo>
                  <a:cubicBezTo>
                    <a:pt x="2562" y="4358"/>
                    <a:pt x="2575" y="4364"/>
                    <a:pt x="2586" y="4364"/>
                  </a:cubicBezTo>
                  <a:cubicBezTo>
                    <a:pt x="2602" y="4364"/>
                    <a:pt x="2616" y="4352"/>
                    <a:pt x="2616" y="4340"/>
                  </a:cubicBezTo>
                  <a:lnTo>
                    <a:pt x="2616" y="4277"/>
                  </a:lnTo>
                  <a:close/>
                  <a:moveTo>
                    <a:pt x="1256" y="4591"/>
                  </a:moveTo>
                  <a:cubicBezTo>
                    <a:pt x="1507" y="4633"/>
                    <a:pt x="1717" y="4717"/>
                    <a:pt x="1926" y="4800"/>
                  </a:cubicBezTo>
                  <a:cubicBezTo>
                    <a:pt x="1884" y="4905"/>
                    <a:pt x="1863" y="5052"/>
                    <a:pt x="1821" y="5198"/>
                  </a:cubicBezTo>
                  <a:cubicBezTo>
                    <a:pt x="1779" y="5031"/>
                    <a:pt x="1758" y="4905"/>
                    <a:pt x="1737" y="4780"/>
                  </a:cubicBezTo>
                  <a:cubicBezTo>
                    <a:pt x="1737" y="4759"/>
                    <a:pt x="1722" y="4748"/>
                    <a:pt x="1706" y="4748"/>
                  </a:cubicBezTo>
                  <a:cubicBezTo>
                    <a:pt x="1690" y="4748"/>
                    <a:pt x="1675" y="4759"/>
                    <a:pt x="1675" y="4780"/>
                  </a:cubicBezTo>
                  <a:cubicBezTo>
                    <a:pt x="1675" y="4926"/>
                    <a:pt x="1675" y="5093"/>
                    <a:pt x="1717" y="5240"/>
                  </a:cubicBezTo>
                  <a:cubicBezTo>
                    <a:pt x="1591" y="5114"/>
                    <a:pt x="1465" y="5010"/>
                    <a:pt x="1319" y="4905"/>
                  </a:cubicBezTo>
                  <a:lnTo>
                    <a:pt x="1319" y="4884"/>
                  </a:lnTo>
                  <a:lnTo>
                    <a:pt x="1319" y="4821"/>
                  </a:lnTo>
                  <a:cubicBezTo>
                    <a:pt x="1298" y="4738"/>
                    <a:pt x="1298" y="4675"/>
                    <a:pt x="1256" y="4591"/>
                  </a:cubicBezTo>
                  <a:close/>
                  <a:moveTo>
                    <a:pt x="1361" y="5135"/>
                  </a:moveTo>
                  <a:lnTo>
                    <a:pt x="1361" y="5135"/>
                  </a:lnTo>
                  <a:cubicBezTo>
                    <a:pt x="1507" y="5240"/>
                    <a:pt x="1612" y="5324"/>
                    <a:pt x="1717" y="5428"/>
                  </a:cubicBezTo>
                  <a:cubicBezTo>
                    <a:pt x="1654" y="5512"/>
                    <a:pt x="1591" y="5575"/>
                    <a:pt x="1528" y="5658"/>
                  </a:cubicBezTo>
                  <a:cubicBezTo>
                    <a:pt x="1465" y="5491"/>
                    <a:pt x="1424" y="5303"/>
                    <a:pt x="1361" y="5135"/>
                  </a:cubicBezTo>
                  <a:close/>
                  <a:moveTo>
                    <a:pt x="2261" y="5010"/>
                  </a:moveTo>
                  <a:cubicBezTo>
                    <a:pt x="2302" y="5135"/>
                    <a:pt x="2344" y="5240"/>
                    <a:pt x="2386" y="5365"/>
                  </a:cubicBezTo>
                  <a:cubicBezTo>
                    <a:pt x="2399" y="5428"/>
                    <a:pt x="2419" y="5484"/>
                    <a:pt x="2446" y="5536"/>
                  </a:cubicBezTo>
                  <a:lnTo>
                    <a:pt x="2446" y="5536"/>
                  </a:lnTo>
                  <a:cubicBezTo>
                    <a:pt x="2440" y="5531"/>
                    <a:pt x="2430" y="5527"/>
                    <a:pt x="2417" y="5527"/>
                  </a:cubicBezTo>
                  <a:cubicBezTo>
                    <a:pt x="2409" y="5527"/>
                    <a:pt x="2398" y="5529"/>
                    <a:pt x="2386" y="5533"/>
                  </a:cubicBezTo>
                  <a:cubicBezTo>
                    <a:pt x="2240" y="5637"/>
                    <a:pt x="2093" y="5742"/>
                    <a:pt x="1947" y="5868"/>
                  </a:cubicBezTo>
                  <a:cubicBezTo>
                    <a:pt x="1947" y="5826"/>
                    <a:pt x="1926" y="5742"/>
                    <a:pt x="1926" y="5679"/>
                  </a:cubicBezTo>
                  <a:cubicBezTo>
                    <a:pt x="2051" y="5470"/>
                    <a:pt x="2156" y="5240"/>
                    <a:pt x="2261" y="5010"/>
                  </a:cubicBezTo>
                  <a:close/>
                  <a:moveTo>
                    <a:pt x="2682" y="5875"/>
                  </a:moveTo>
                  <a:cubicBezTo>
                    <a:pt x="2664" y="5875"/>
                    <a:pt x="2596" y="5916"/>
                    <a:pt x="2538" y="5958"/>
                  </a:cubicBezTo>
                  <a:lnTo>
                    <a:pt x="2538" y="5958"/>
                  </a:lnTo>
                  <a:cubicBezTo>
                    <a:pt x="2586" y="5932"/>
                    <a:pt x="2636" y="5905"/>
                    <a:pt x="2686" y="5878"/>
                  </a:cubicBezTo>
                  <a:lnTo>
                    <a:pt x="2686" y="5878"/>
                  </a:lnTo>
                  <a:cubicBezTo>
                    <a:pt x="2686" y="5876"/>
                    <a:pt x="2685" y="5875"/>
                    <a:pt x="2682" y="5875"/>
                  </a:cubicBezTo>
                  <a:close/>
                  <a:moveTo>
                    <a:pt x="1758" y="5575"/>
                  </a:moveTo>
                  <a:cubicBezTo>
                    <a:pt x="1779" y="5721"/>
                    <a:pt x="1800" y="5847"/>
                    <a:pt x="1842" y="5951"/>
                  </a:cubicBezTo>
                  <a:lnTo>
                    <a:pt x="1675" y="6098"/>
                  </a:lnTo>
                  <a:cubicBezTo>
                    <a:pt x="1633" y="6014"/>
                    <a:pt x="1591" y="5930"/>
                    <a:pt x="1570" y="5826"/>
                  </a:cubicBezTo>
                  <a:cubicBezTo>
                    <a:pt x="1633" y="5742"/>
                    <a:pt x="1717" y="5658"/>
                    <a:pt x="1758" y="5575"/>
                  </a:cubicBezTo>
                  <a:close/>
                  <a:moveTo>
                    <a:pt x="1029" y="0"/>
                  </a:moveTo>
                  <a:cubicBezTo>
                    <a:pt x="1016" y="0"/>
                    <a:pt x="1005" y="15"/>
                    <a:pt x="1005" y="30"/>
                  </a:cubicBezTo>
                  <a:cubicBezTo>
                    <a:pt x="1193" y="741"/>
                    <a:pt x="1612" y="1390"/>
                    <a:pt x="1884" y="2080"/>
                  </a:cubicBezTo>
                  <a:cubicBezTo>
                    <a:pt x="1926" y="2164"/>
                    <a:pt x="1947" y="2227"/>
                    <a:pt x="1989" y="2311"/>
                  </a:cubicBezTo>
                  <a:cubicBezTo>
                    <a:pt x="1947" y="2896"/>
                    <a:pt x="1842" y="3482"/>
                    <a:pt x="1968" y="4047"/>
                  </a:cubicBezTo>
                  <a:cubicBezTo>
                    <a:pt x="1968" y="4065"/>
                    <a:pt x="1983" y="4071"/>
                    <a:pt x="2000" y="4071"/>
                  </a:cubicBezTo>
                  <a:cubicBezTo>
                    <a:pt x="2023" y="4071"/>
                    <a:pt x="2051" y="4059"/>
                    <a:pt x="2051" y="4047"/>
                  </a:cubicBezTo>
                  <a:cubicBezTo>
                    <a:pt x="2135" y="3671"/>
                    <a:pt x="2156" y="3273"/>
                    <a:pt x="2177" y="2896"/>
                  </a:cubicBezTo>
                  <a:cubicBezTo>
                    <a:pt x="2198" y="3022"/>
                    <a:pt x="2261" y="3147"/>
                    <a:pt x="2281" y="3273"/>
                  </a:cubicBezTo>
                  <a:cubicBezTo>
                    <a:pt x="2261" y="3378"/>
                    <a:pt x="2261" y="3482"/>
                    <a:pt x="2240" y="3587"/>
                  </a:cubicBezTo>
                  <a:cubicBezTo>
                    <a:pt x="2177" y="3963"/>
                    <a:pt x="2072" y="4298"/>
                    <a:pt x="1989" y="4675"/>
                  </a:cubicBezTo>
                  <a:cubicBezTo>
                    <a:pt x="1754" y="4578"/>
                    <a:pt x="1493" y="4518"/>
                    <a:pt x="1234" y="4518"/>
                  </a:cubicBezTo>
                  <a:cubicBezTo>
                    <a:pt x="1100" y="4518"/>
                    <a:pt x="966" y="4535"/>
                    <a:pt x="838" y="4570"/>
                  </a:cubicBezTo>
                  <a:cubicBezTo>
                    <a:pt x="838" y="4528"/>
                    <a:pt x="817" y="4508"/>
                    <a:pt x="817" y="4466"/>
                  </a:cubicBezTo>
                  <a:cubicBezTo>
                    <a:pt x="817" y="4445"/>
                    <a:pt x="806" y="4434"/>
                    <a:pt x="796" y="4434"/>
                  </a:cubicBezTo>
                  <a:cubicBezTo>
                    <a:pt x="785" y="4434"/>
                    <a:pt x="775" y="4445"/>
                    <a:pt x="775" y="4466"/>
                  </a:cubicBezTo>
                  <a:cubicBezTo>
                    <a:pt x="775" y="4487"/>
                    <a:pt x="796" y="4528"/>
                    <a:pt x="796" y="4570"/>
                  </a:cubicBezTo>
                  <a:cubicBezTo>
                    <a:pt x="775" y="4570"/>
                    <a:pt x="712" y="4591"/>
                    <a:pt x="691" y="4612"/>
                  </a:cubicBezTo>
                  <a:cubicBezTo>
                    <a:pt x="676" y="4612"/>
                    <a:pt x="683" y="4647"/>
                    <a:pt x="697" y="4647"/>
                  </a:cubicBezTo>
                  <a:cubicBezTo>
                    <a:pt x="702" y="4647"/>
                    <a:pt x="707" y="4644"/>
                    <a:pt x="712" y="4633"/>
                  </a:cubicBezTo>
                  <a:cubicBezTo>
                    <a:pt x="733" y="4633"/>
                    <a:pt x="775" y="4612"/>
                    <a:pt x="796" y="4612"/>
                  </a:cubicBezTo>
                  <a:cubicBezTo>
                    <a:pt x="796" y="4633"/>
                    <a:pt x="817" y="4696"/>
                    <a:pt x="817" y="4717"/>
                  </a:cubicBezTo>
                  <a:cubicBezTo>
                    <a:pt x="775" y="4717"/>
                    <a:pt x="733" y="4696"/>
                    <a:pt x="691" y="4696"/>
                  </a:cubicBezTo>
                  <a:cubicBezTo>
                    <a:pt x="670" y="4633"/>
                    <a:pt x="670" y="4612"/>
                    <a:pt x="608" y="4591"/>
                  </a:cubicBezTo>
                  <a:cubicBezTo>
                    <a:pt x="604" y="4587"/>
                    <a:pt x="600" y="4586"/>
                    <a:pt x="596" y="4586"/>
                  </a:cubicBezTo>
                  <a:cubicBezTo>
                    <a:pt x="579" y="4586"/>
                    <a:pt x="566" y="4616"/>
                    <a:pt x="566" y="4633"/>
                  </a:cubicBezTo>
                  <a:cubicBezTo>
                    <a:pt x="566" y="4675"/>
                    <a:pt x="566" y="4675"/>
                    <a:pt x="587" y="4696"/>
                  </a:cubicBezTo>
                  <a:cubicBezTo>
                    <a:pt x="566" y="4696"/>
                    <a:pt x="503" y="4675"/>
                    <a:pt x="482" y="4675"/>
                  </a:cubicBezTo>
                  <a:cubicBezTo>
                    <a:pt x="461" y="4633"/>
                    <a:pt x="398" y="4612"/>
                    <a:pt x="357" y="4612"/>
                  </a:cubicBezTo>
                  <a:cubicBezTo>
                    <a:pt x="324" y="4606"/>
                    <a:pt x="286" y="4601"/>
                    <a:pt x="247" y="4601"/>
                  </a:cubicBezTo>
                  <a:cubicBezTo>
                    <a:pt x="160" y="4601"/>
                    <a:pt x="72" y="4624"/>
                    <a:pt x="43" y="4696"/>
                  </a:cubicBezTo>
                  <a:cubicBezTo>
                    <a:pt x="1" y="4717"/>
                    <a:pt x="43" y="4738"/>
                    <a:pt x="64" y="4780"/>
                  </a:cubicBezTo>
                  <a:lnTo>
                    <a:pt x="105" y="4780"/>
                  </a:lnTo>
                  <a:cubicBezTo>
                    <a:pt x="105" y="4780"/>
                    <a:pt x="105" y="4800"/>
                    <a:pt x="147" y="4800"/>
                  </a:cubicBezTo>
                  <a:cubicBezTo>
                    <a:pt x="294" y="4842"/>
                    <a:pt x="461" y="4905"/>
                    <a:pt x="608" y="4926"/>
                  </a:cubicBezTo>
                  <a:cubicBezTo>
                    <a:pt x="629" y="4947"/>
                    <a:pt x="629" y="4989"/>
                    <a:pt x="670" y="5010"/>
                  </a:cubicBezTo>
                  <a:cubicBezTo>
                    <a:pt x="677" y="5024"/>
                    <a:pt x="691" y="5031"/>
                    <a:pt x="707" y="5031"/>
                  </a:cubicBezTo>
                  <a:cubicBezTo>
                    <a:pt x="738" y="5031"/>
                    <a:pt x="775" y="5003"/>
                    <a:pt x="775" y="4947"/>
                  </a:cubicBezTo>
                  <a:lnTo>
                    <a:pt x="775" y="4926"/>
                  </a:lnTo>
                  <a:lnTo>
                    <a:pt x="921" y="4926"/>
                  </a:lnTo>
                  <a:cubicBezTo>
                    <a:pt x="984" y="5031"/>
                    <a:pt x="1005" y="5135"/>
                    <a:pt x="1047" y="5240"/>
                  </a:cubicBezTo>
                  <a:cubicBezTo>
                    <a:pt x="1131" y="5407"/>
                    <a:pt x="1193" y="5575"/>
                    <a:pt x="1319" y="5679"/>
                  </a:cubicBezTo>
                  <a:cubicBezTo>
                    <a:pt x="1325" y="5692"/>
                    <a:pt x="1332" y="5697"/>
                    <a:pt x="1338" y="5697"/>
                  </a:cubicBezTo>
                  <a:cubicBezTo>
                    <a:pt x="1351" y="5697"/>
                    <a:pt x="1361" y="5673"/>
                    <a:pt x="1361" y="5658"/>
                  </a:cubicBezTo>
                  <a:cubicBezTo>
                    <a:pt x="1340" y="5512"/>
                    <a:pt x="1256" y="5365"/>
                    <a:pt x="1193" y="5240"/>
                  </a:cubicBezTo>
                  <a:cubicBezTo>
                    <a:pt x="1131" y="5135"/>
                    <a:pt x="1089" y="5031"/>
                    <a:pt x="1047" y="4947"/>
                  </a:cubicBezTo>
                  <a:cubicBezTo>
                    <a:pt x="1089" y="4947"/>
                    <a:pt x="1089" y="4947"/>
                    <a:pt x="1110" y="4989"/>
                  </a:cubicBezTo>
                  <a:cubicBezTo>
                    <a:pt x="1152" y="5010"/>
                    <a:pt x="1235" y="5031"/>
                    <a:pt x="1298" y="5052"/>
                  </a:cubicBezTo>
                  <a:cubicBezTo>
                    <a:pt x="1319" y="5324"/>
                    <a:pt x="1403" y="5575"/>
                    <a:pt x="1445" y="5868"/>
                  </a:cubicBezTo>
                  <a:lnTo>
                    <a:pt x="1403" y="5930"/>
                  </a:lnTo>
                  <a:cubicBezTo>
                    <a:pt x="1319" y="6035"/>
                    <a:pt x="1089" y="6202"/>
                    <a:pt x="1131" y="6391"/>
                  </a:cubicBezTo>
                  <a:cubicBezTo>
                    <a:pt x="1131" y="6401"/>
                    <a:pt x="1146" y="6406"/>
                    <a:pt x="1162" y="6406"/>
                  </a:cubicBezTo>
                  <a:cubicBezTo>
                    <a:pt x="1178" y="6406"/>
                    <a:pt x="1193" y="6401"/>
                    <a:pt x="1193" y="6391"/>
                  </a:cubicBezTo>
                  <a:cubicBezTo>
                    <a:pt x="1256" y="6265"/>
                    <a:pt x="1403" y="6160"/>
                    <a:pt x="1465" y="6035"/>
                  </a:cubicBezTo>
                  <a:cubicBezTo>
                    <a:pt x="1507" y="6098"/>
                    <a:pt x="1528" y="6202"/>
                    <a:pt x="1570" y="6286"/>
                  </a:cubicBezTo>
                  <a:cubicBezTo>
                    <a:pt x="1507" y="6370"/>
                    <a:pt x="1424" y="6474"/>
                    <a:pt x="1340" y="6579"/>
                  </a:cubicBezTo>
                  <a:cubicBezTo>
                    <a:pt x="1309" y="6641"/>
                    <a:pt x="1370" y="6714"/>
                    <a:pt x="1420" y="6714"/>
                  </a:cubicBezTo>
                  <a:cubicBezTo>
                    <a:pt x="1438" y="6714"/>
                    <a:pt x="1455" y="6705"/>
                    <a:pt x="1465" y="6684"/>
                  </a:cubicBezTo>
                  <a:cubicBezTo>
                    <a:pt x="1507" y="6621"/>
                    <a:pt x="1549" y="6579"/>
                    <a:pt x="1570" y="6516"/>
                  </a:cubicBezTo>
                  <a:lnTo>
                    <a:pt x="1612" y="6495"/>
                  </a:lnTo>
                  <a:lnTo>
                    <a:pt x="1612" y="6495"/>
                  </a:lnTo>
                  <a:cubicBezTo>
                    <a:pt x="1577" y="6548"/>
                    <a:pt x="1616" y="6630"/>
                    <a:pt x="1654" y="6630"/>
                  </a:cubicBezTo>
                  <a:cubicBezTo>
                    <a:pt x="1661" y="6630"/>
                    <a:pt x="1668" y="6627"/>
                    <a:pt x="1675" y="6621"/>
                  </a:cubicBezTo>
                  <a:cubicBezTo>
                    <a:pt x="1675" y="6621"/>
                    <a:pt x="1717" y="6621"/>
                    <a:pt x="1717" y="6600"/>
                  </a:cubicBezTo>
                  <a:lnTo>
                    <a:pt x="1863" y="6830"/>
                  </a:lnTo>
                  <a:cubicBezTo>
                    <a:pt x="1869" y="6842"/>
                    <a:pt x="1881" y="6847"/>
                    <a:pt x="1893" y="6847"/>
                  </a:cubicBezTo>
                  <a:cubicBezTo>
                    <a:pt x="1924" y="6847"/>
                    <a:pt x="1961" y="6818"/>
                    <a:pt x="1947" y="6788"/>
                  </a:cubicBezTo>
                  <a:cubicBezTo>
                    <a:pt x="1926" y="6684"/>
                    <a:pt x="1884" y="6600"/>
                    <a:pt x="1842" y="6495"/>
                  </a:cubicBezTo>
                  <a:cubicBezTo>
                    <a:pt x="1863" y="6474"/>
                    <a:pt x="1884" y="6474"/>
                    <a:pt x="1926" y="6453"/>
                  </a:cubicBezTo>
                  <a:cubicBezTo>
                    <a:pt x="1947" y="6495"/>
                    <a:pt x="1968" y="6579"/>
                    <a:pt x="1989" y="6621"/>
                  </a:cubicBezTo>
                  <a:cubicBezTo>
                    <a:pt x="2005" y="6663"/>
                    <a:pt x="2039" y="6681"/>
                    <a:pt x="2072" y="6681"/>
                  </a:cubicBezTo>
                  <a:cubicBezTo>
                    <a:pt x="2121" y="6681"/>
                    <a:pt x="2168" y="6641"/>
                    <a:pt x="2156" y="6579"/>
                  </a:cubicBezTo>
                  <a:cubicBezTo>
                    <a:pt x="2470" y="6307"/>
                    <a:pt x="2805" y="6077"/>
                    <a:pt x="3181" y="5888"/>
                  </a:cubicBezTo>
                  <a:cubicBezTo>
                    <a:pt x="3194" y="5882"/>
                    <a:pt x="3201" y="5878"/>
                    <a:pt x="3201" y="5878"/>
                  </a:cubicBezTo>
                  <a:lnTo>
                    <a:pt x="3201" y="5878"/>
                  </a:lnTo>
                  <a:cubicBezTo>
                    <a:pt x="3202" y="5878"/>
                    <a:pt x="3170" y="5900"/>
                    <a:pt x="3097" y="5972"/>
                  </a:cubicBezTo>
                  <a:cubicBezTo>
                    <a:pt x="2972" y="6098"/>
                    <a:pt x="2867" y="6244"/>
                    <a:pt x="2721" y="6370"/>
                  </a:cubicBezTo>
                  <a:cubicBezTo>
                    <a:pt x="2688" y="6403"/>
                    <a:pt x="2745" y="6500"/>
                    <a:pt x="2792" y="6500"/>
                  </a:cubicBezTo>
                  <a:cubicBezTo>
                    <a:pt x="2805" y="6500"/>
                    <a:pt x="2816" y="6492"/>
                    <a:pt x="2825" y="6474"/>
                  </a:cubicBezTo>
                  <a:cubicBezTo>
                    <a:pt x="3077" y="6265"/>
                    <a:pt x="3328" y="6160"/>
                    <a:pt x="3621" y="6056"/>
                  </a:cubicBezTo>
                  <a:cubicBezTo>
                    <a:pt x="3634" y="6050"/>
                    <a:pt x="3645" y="6048"/>
                    <a:pt x="3655" y="6048"/>
                  </a:cubicBezTo>
                  <a:cubicBezTo>
                    <a:pt x="3793" y="6048"/>
                    <a:pt x="3536" y="6582"/>
                    <a:pt x="3516" y="6621"/>
                  </a:cubicBezTo>
                  <a:cubicBezTo>
                    <a:pt x="3474" y="6677"/>
                    <a:pt x="3525" y="6732"/>
                    <a:pt x="3576" y="6732"/>
                  </a:cubicBezTo>
                  <a:cubicBezTo>
                    <a:pt x="3602" y="6732"/>
                    <a:pt x="3628" y="6718"/>
                    <a:pt x="3642" y="6684"/>
                  </a:cubicBezTo>
                  <a:cubicBezTo>
                    <a:pt x="3767" y="6474"/>
                    <a:pt x="3809" y="6265"/>
                    <a:pt x="3767" y="5972"/>
                  </a:cubicBezTo>
                  <a:cubicBezTo>
                    <a:pt x="3767" y="5957"/>
                    <a:pt x="3757" y="5943"/>
                    <a:pt x="3743" y="5943"/>
                  </a:cubicBezTo>
                  <a:cubicBezTo>
                    <a:pt x="3737" y="5943"/>
                    <a:pt x="3731" y="5945"/>
                    <a:pt x="3725" y="5951"/>
                  </a:cubicBezTo>
                  <a:cubicBezTo>
                    <a:pt x="3516" y="6014"/>
                    <a:pt x="3307" y="6056"/>
                    <a:pt x="3097" y="6140"/>
                  </a:cubicBezTo>
                  <a:cubicBezTo>
                    <a:pt x="3181" y="6035"/>
                    <a:pt x="3244" y="5930"/>
                    <a:pt x="3307" y="5826"/>
                  </a:cubicBezTo>
                  <a:cubicBezTo>
                    <a:pt x="3307" y="5784"/>
                    <a:pt x="3307" y="5784"/>
                    <a:pt x="3286" y="5784"/>
                  </a:cubicBezTo>
                  <a:cubicBezTo>
                    <a:pt x="3077" y="5868"/>
                    <a:pt x="2867" y="5972"/>
                    <a:pt x="2658" y="6077"/>
                  </a:cubicBezTo>
                  <a:cubicBezTo>
                    <a:pt x="2721" y="6014"/>
                    <a:pt x="2805" y="5930"/>
                    <a:pt x="2867" y="5826"/>
                  </a:cubicBezTo>
                  <a:lnTo>
                    <a:pt x="2867" y="5784"/>
                  </a:lnTo>
                  <a:cubicBezTo>
                    <a:pt x="2805" y="5815"/>
                    <a:pt x="2745" y="5847"/>
                    <a:pt x="2686" y="5878"/>
                  </a:cubicBezTo>
                  <a:lnTo>
                    <a:pt x="2686" y="5878"/>
                  </a:lnTo>
                  <a:cubicBezTo>
                    <a:pt x="2688" y="5888"/>
                    <a:pt x="2653" y="5927"/>
                    <a:pt x="2553" y="6014"/>
                  </a:cubicBezTo>
                  <a:cubicBezTo>
                    <a:pt x="2449" y="6140"/>
                    <a:pt x="2302" y="6244"/>
                    <a:pt x="2177" y="6328"/>
                  </a:cubicBezTo>
                  <a:cubicBezTo>
                    <a:pt x="2177" y="6328"/>
                    <a:pt x="2156" y="6349"/>
                    <a:pt x="2156" y="6370"/>
                  </a:cubicBezTo>
                  <a:lnTo>
                    <a:pt x="2156" y="6432"/>
                  </a:lnTo>
                  <a:lnTo>
                    <a:pt x="2093" y="6432"/>
                  </a:lnTo>
                  <a:cubicBezTo>
                    <a:pt x="2093" y="6391"/>
                    <a:pt x="2072" y="6349"/>
                    <a:pt x="2072" y="6328"/>
                  </a:cubicBezTo>
                  <a:cubicBezTo>
                    <a:pt x="2198" y="6244"/>
                    <a:pt x="2302" y="6140"/>
                    <a:pt x="2449" y="6035"/>
                  </a:cubicBezTo>
                  <a:cubicBezTo>
                    <a:pt x="2460" y="6018"/>
                    <a:pt x="2496" y="5988"/>
                    <a:pt x="2538" y="5958"/>
                  </a:cubicBezTo>
                  <a:lnTo>
                    <a:pt x="2538" y="5958"/>
                  </a:lnTo>
                  <a:cubicBezTo>
                    <a:pt x="2380" y="6044"/>
                    <a:pt x="2227" y="6127"/>
                    <a:pt x="2051" y="6202"/>
                  </a:cubicBezTo>
                  <a:cubicBezTo>
                    <a:pt x="2051" y="6181"/>
                    <a:pt x="2051" y="6160"/>
                    <a:pt x="2030" y="6160"/>
                  </a:cubicBezTo>
                  <a:cubicBezTo>
                    <a:pt x="2156" y="6035"/>
                    <a:pt x="2261" y="5930"/>
                    <a:pt x="2407" y="5826"/>
                  </a:cubicBezTo>
                  <a:cubicBezTo>
                    <a:pt x="2449" y="5826"/>
                    <a:pt x="2407" y="5784"/>
                    <a:pt x="2386" y="5784"/>
                  </a:cubicBezTo>
                  <a:lnTo>
                    <a:pt x="2240" y="5868"/>
                  </a:lnTo>
                  <a:cubicBezTo>
                    <a:pt x="2261" y="5847"/>
                    <a:pt x="2276" y="5836"/>
                    <a:pt x="2271" y="5836"/>
                  </a:cubicBezTo>
                  <a:cubicBezTo>
                    <a:pt x="2266" y="5836"/>
                    <a:pt x="2240" y="5847"/>
                    <a:pt x="2177" y="5868"/>
                  </a:cubicBezTo>
                  <a:cubicBezTo>
                    <a:pt x="2093" y="5888"/>
                    <a:pt x="2051" y="5951"/>
                    <a:pt x="1989" y="5993"/>
                  </a:cubicBezTo>
                  <a:lnTo>
                    <a:pt x="1989" y="5972"/>
                  </a:lnTo>
                  <a:cubicBezTo>
                    <a:pt x="2135" y="5847"/>
                    <a:pt x="2281" y="5721"/>
                    <a:pt x="2449" y="5575"/>
                  </a:cubicBezTo>
                  <a:cubicBezTo>
                    <a:pt x="2455" y="5569"/>
                    <a:pt x="2457" y="5561"/>
                    <a:pt x="2457" y="5554"/>
                  </a:cubicBezTo>
                  <a:lnTo>
                    <a:pt x="2457" y="5554"/>
                  </a:lnTo>
                  <a:cubicBezTo>
                    <a:pt x="2473" y="5582"/>
                    <a:pt x="2491" y="5610"/>
                    <a:pt x="2512" y="5637"/>
                  </a:cubicBezTo>
                  <a:lnTo>
                    <a:pt x="2574" y="5637"/>
                  </a:lnTo>
                  <a:cubicBezTo>
                    <a:pt x="2574" y="5658"/>
                    <a:pt x="2574" y="5679"/>
                    <a:pt x="2595" y="5679"/>
                  </a:cubicBezTo>
                  <a:cubicBezTo>
                    <a:pt x="2606" y="5711"/>
                    <a:pt x="2627" y="5726"/>
                    <a:pt x="2648" y="5726"/>
                  </a:cubicBezTo>
                  <a:cubicBezTo>
                    <a:pt x="2669" y="5726"/>
                    <a:pt x="2689" y="5711"/>
                    <a:pt x="2700" y="5679"/>
                  </a:cubicBezTo>
                  <a:cubicBezTo>
                    <a:pt x="2784" y="5512"/>
                    <a:pt x="2805" y="5303"/>
                    <a:pt x="2825" y="5093"/>
                  </a:cubicBezTo>
                  <a:cubicBezTo>
                    <a:pt x="2888" y="5240"/>
                    <a:pt x="2930" y="5407"/>
                    <a:pt x="3077" y="5449"/>
                  </a:cubicBezTo>
                  <a:cubicBezTo>
                    <a:pt x="3097" y="5449"/>
                    <a:pt x="3118" y="5449"/>
                    <a:pt x="3118" y="5407"/>
                  </a:cubicBezTo>
                  <a:cubicBezTo>
                    <a:pt x="3097" y="5219"/>
                    <a:pt x="2993" y="5031"/>
                    <a:pt x="2909" y="4842"/>
                  </a:cubicBezTo>
                  <a:cubicBezTo>
                    <a:pt x="2888" y="4800"/>
                    <a:pt x="2888" y="4738"/>
                    <a:pt x="2867" y="4696"/>
                  </a:cubicBezTo>
                  <a:cubicBezTo>
                    <a:pt x="2930" y="4256"/>
                    <a:pt x="2993" y="3796"/>
                    <a:pt x="3077" y="3357"/>
                  </a:cubicBezTo>
                  <a:cubicBezTo>
                    <a:pt x="3097" y="3378"/>
                    <a:pt x="3097" y="3419"/>
                    <a:pt x="3118" y="3440"/>
                  </a:cubicBezTo>
                  <a:cubicBezTo>
                    <a:pt x="3125" y="3454"/>
                    <a:pt x="3142" y="3461"/>
                    <a:pt x="3160" y="3461"/>
                  </a:cubicBezTo>
                  <a:cubicBezTo>
                    <a:pt x="3197" y="3461"/>
                    <a:pt x="3244" y="3433"/>
                    <a:pt x="3244" y="3378"/>
                  </a:cubicBezTo>
                  <a:cubicBezTo>
                    <a:pt x="3223" y="3315"/>
                    <a:pt x="3223" y="3210"/>
                    <a:pt x="3223" y="3127"/>
                  </a:cubicBezTo>
                  <a:cubicBezTo>
                    <a:pt x="3223" y="3116"/>
                    <a:pt x="3213" y="3111"/>
                    <a:pt x="3202" y="3111"/>
                  </a:cubicBezTo>
                  <a:cubicBezTo>
                    <a:pt x="3192" y="3111"/>
                    <a:pt x="3181" y="3116"/>
                    <a:pt x="3181" y="3127"/>
                  </a:cubicBezTo>
                  <a:lnTo>
                    <a:pt x="3181" y="3147"/>
                  </a:lnTo>
                  <a:cubicBezTo>
                    <a:pt x="3139" y="3127"/>
                    <a:pt x="3139" y="3106"/>
                    <a:pt x="3118" y="3064"/>
                  </a:cubicBezTo>
                  <a:cubicBezTo>
                    <a:pt x="3118" y="2938"/>
                    <a:pt x="3139" y="2750"/>
                    <a:pt x="3118" y="2603"/>
                  </a:cubicBezTo>
                  <a:cubicBezTo>
                    <a:pt x="3202" y="2603"/>
                    <a:pt x="3244" y="2520"/>
                    <a:pt x="3307" y="2436"/>
                  </a:cubicBezTo>
                  <a:cubicBezTo>
                    <a:pt x="3307" y="2421"/>
                    <a:pt x="3296" y="2406"/>
                    <a:pt x="3290" y="2406"/>
                  </a:cubicBezTo>
                  <a:cubicBezTo>
                    <a:pt x="3288" y="2406"/>
                    <a:pt x="3286" y="2409"/>
                    <a:pt x="3286" y="2415"/>
                  </a:cubicBezTo>
                  <a:cubicBezTo>
                    <a:pt x="3249" y="2434"/>
                    <a:pt x="3195" y="2502"/>
                    <a:pt x="3154" y="2502"/>
                  </a:cubicBezTo>
                  <a:cubicBezTo>
                    <a:pt x="3149" y="2502"/>
                    <a:pt x="3144" y="2501"/>
                    <a:pt x="3139" y="2499"/>
                  </a:cubicBezTo>
                  <a:cubicBezTo>
                    <a:pt x="3118" y="2478"/>
                    <a:pt x="3097" y="2373"/>
                    <a:pt x="3097" y="2331"/>
                  </a:cubicBezTo>
                  <a:cubicBezTo>
                    <a:pt x="3035" y="2185"/>
                    <a:pt x="3035" y="1997"/>
                    <a:pt x="2993" y="1808"/>
                  </a:cubicBezTo>
                  <a:cubicBezTo>
                    <a:pt x="2993" y="1794"/>
                    <a:pt x="2982" y="1787"/>
                    <a:pt x="2969" y="1787"/>
                  </a:cubicBezTo>
                  <a:cubicBezTo>
                    <a:pt x="2944" y="1787"/>
                    <a:pt x="2909" y="1810"/>
                    <a:pt x="2909" y="1850"/>
                  </a:cubicBezTo>
                  <a:lnTo>
                    <a:pt x="2909" y="1892"/>
                  </a:lnTo>
                  <a:cubicBezTo>
                    <a:pt x="2900" y="1873"/>
                    <a:pt x="2878" y="1863"/>
                    <a:pt x="2854" y="1863"/>
                  </a:cubicBezTo>
                  <a:cubicBezTo>
                    <a:pt x="2826" y="1863"/>
                    <a:pt x="2795" y="1878"/>
                    <a:pt x="2784" y="1913"/>
                  </a:cubicBezTo>
                  <a:cubicBezTo>
                    <a:pt x="2784" y="2059"/>
                    <a:pt x="2763" y="2164"/>
                    <a:pt x="2721" y="2290"/>
                  </a:cubicBezTo>
                  <a:cubicBezTo>
                    <a:pt x="2679" y="2164"/>
                    <a:pt x="2595" y="2018"/>
                    <a:pt x="2512" y="1913"/>
                  </a:cubicBezTo>
                  <a:cubicBezTo>
                    <a:pt x="2506" y="1907"/>
                    <a:pt x="2500" y="1905"/>
                    <a:pt x="2495" y="1905"/>
                  </a:cubicBezTo>
                  <a:cubicBezTo>
                    <a:pt x="2481" y="1905"/>
                    <a:pt x="2470" y="1924"/>
                    <a:pt x="2470" y="1955"/>
                  </a:cubicBezTo>
                  <a:cubicBezTo>
                    <a:pt x="2512" y="2164"/>
                    <a:pt x="2595" y="2373"/>
                    <a:pt x="2700" y="2583"/>
                  </a:cubicBezTo>
                  <a:cubicBezTo>
                    <a:pt x="2679" y="2729"/>
                    <a:pt x="2658" y="2855"/>
                    <a:pt x="2616" y="3022"/>
                  </a:cubicBezTo>
                  <a:lnTo>
                    <a:pt x="2470" y="2624"/>
                  </a:lnTo>
                  <a:cubicBezTo>
                    <a:pt x="2470" y="2394"/>
                    <a:pt x="2470" y="2185"/>
                    <a:pt x="2449" y="1955"/>
                  </a:cubicBezTo>
                  <a:cubicBezTo>
                    <a:pt x="2449" y="1934"/>
                    <a:pt x="2433" y="1923"/>
                    <a:pt x="2417" y="1923"/>
                  </a:cubicBezTo>
                  <a:cubicBezTo>
                    <a:pt x="2402" y="1923"/>
                    <a:pt x="2386" y="1934"/>
                    <a:pt x="2386" y="1955"/>
                  </a:cubicBezTo>
                  <a:cubicBezTo>
                    <a:pt x="2365" y="2080"/>
                    <a:pt x="2365" y="2206"/>
                    <a:pt x="2365" y="2331"/>
                  </a:cubicBezTo>
                  <a:lnTo>
                    <a:pt x="2365" y="2311"/>
                  </a:lnTo>
                  <a:cubicBezTo>
                    <a:pt x="2281" y="2101"/>
                    <a:pt x="2051" y="1474"/>
                    <a:pt x="1779" y="1243"/>
                  </a:cubicBezTo>
                  <a:cubicBezTo>
                    <a:pt x="1612" y="804"/>
                    <a:pt x="1361" y="344"/>
                    <a:pt x="1047" y="9"/>
                  </a:cubicBezTo>
                  <a:cubicBezTo>
                    <a:pt x="1041" y="3"/>
                    <a:pt x="1035" y="0"/>
                    <a:pt x="10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2185200" y="4321250"/>
              <a:ext cx="15525" cy="12825"/>
            </a:xfrm>
            <a:custGeom>
              <a:rect b="b" l="l" r="r" t="t"/>
              <a:pathLst>
                <a:path extrusionOk="0" h="513" w="621">
                  <a:moveTo>
                    <a:pt x="587" y="1"/>
                  </a:moveTo>
                  <a:cubicBezTo>
                    <a:pt x="584" y="1"/>
                    <a:pt x="582" y="2"/>
                    <a:pt x="579" y="5"/>
                  </a:cubicBezTo>
                  <a:cubicBezTo>
                    <a:pt x="369" y="109"/>
                    <a:pt x="181" y="298"/>
                    <a:pt x="35" y="465"/>
                  </a:cubicBezTo>
                  <a:cubicBezTo>
                    <a:pt x="1" y="482"/>
                    <a:pt x="35" y="513"/>
                    <a:pt x="61" y="513"/>
                  </a:cubicBezTo>
                  <a:cubicBezTo>
                    <a:pt x="67" y="513"/>
                    <a:pt x="72" y="511"/>
                    <a:pt x="76" y="507"/>
                  </a:cubicBezTo>
                  <a:cubicBezTo>
                    <a:pt x="265" y="402"/>
                    <a:pt x="516" y="256"/>
                    <a:pt x="621" y="68"/>
                  </a:cubicBezTo>
                  <a:cubicBezTo>
                    <a:pt x="621" y="50"/>
                    <a:pt x="605" y="1"/>
                    <a:pt x="5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2234175" y="4374025"/>
              <a:ext cx="9975" cy="14575"/>
            </a:xfrm>
            <a:custGeom>
              <a:rect b="b" l="l" r="r" t="t"/>
              <a:pathLst>
                <a:path extrusionOk="0" h="583" w="399">
                  <a:moveTo>
                    <a:pt x="55" y="1"/>
                  </a:moveTo>
                  <a:cubicBezTo>
                    <a:pt x="30" y="1"/>
                    <a:pt x="1" y="35"/>
                    <a:pt x="1" y="49"/>
                  </a:cubicBezTo>
                  <a:cubicBezTo>
                    <a:pt x="84" y="195"/>
                    <a:pt x="189" y="342"/>
                    <a:pt x="273" y="488"/>
                  </a:cubicBezTo>
                  <a:cubicBezTo>
                    <a:pt x="273" y="509"/>
                    <a:pt x="294" y="509"/>
                    <a:pt x="294" y="509"/>
                  </a:cubicBezTo>
                  <a:lnTo>
                    <a:pt x="294" y="551"/>
                  </a:lnTo>
                  <a:cubicBezTo>
                    <a:pt x="294" y="572"/>
                    <a:pt x="304" y="582"/>
                    <a:pt x="314" y="582"/>
                  </a:cubicBezTo>
                  <a:cubicBezTo>
                    <a:pt x="325" y="582"/>
                    <a:pt x="335" y="572"/>
                    <a:pt x="335" y="551"/>
                  </a:cubicBezTo>
                  <a:cubicBezTo>
                    <a:pt x="335" y="509"/>
                    <a:pt x="356" y="488"/>
                    <a:pt x="398" y="488"/>
                  </a:cubicBezTo>
                  <a:cubicBezTo>
                    <a:pt x="398" y="488"/>
                    <a:pt x="398" y="446"/>
                    <a:pt x="377" y="446"/>
                  </a:cubicBezTo>
                  <a:lnTo>
                    <a:pt x="335" y="446"/>
                  </a:lnTo>
                  <a:cubicBezTo>
                    <a:pt x="273" y="279"/>
                    <a:pt x="168" y="153"/>
                    <a:pt x="84" y="28"/>
                  </a:cubicBezTo>
                  <a:cubicBezTo>
                    <a:pt x="78" y="8"/>
                    <a:pt x="67" y="1"/>
                    <a:pt x="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2186575" y="4325025"/>
              <a:ext cx="550" cy="25"/>
            </a:xfrm>
            <a:custGeom>
              <a:rect b="b" l="l" r="r" t="t"/>
              <a:pathLst>
                <a:path extrusionOk="0" h="1" w="22">
                  <a:moveTo>
                    <a:pt x="1" y="0"/>
                  </a:moveTo>
                  <a:lnTo>
                    <a:pt x="1" y="0"/>
                  </a:ln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2146450" y="4142975"/>
              <a:ext cx="34925" cy="35650"/>
            </a:xfrm>
            <a:custGeom>
              <a:rect b="b" l="l" r="r" t="t"/>
              <a:pathLst>
                <a:path extrusionOk="0" h="1426" w="1397">
                  <a:moveTo>
                    <a:pt x="1334" y="1"/>
                  </a:moveTo>
                  <a:cubicBezTo>
                    <a:pt x="978" y="294"/>
                    <a:pt x="497" y="691"/>
                    <a:pt x="329" y="1152"/>
                  </a:cubicBezTo>
                  <a:cubicBezTo>
                    <a:pt x="246" y="1214"/>
                    <a:pt x="162" y="1256"/>
                    <a:pt x="78" y="1277"/>
                  </a:cubicBezTo>
                  <a:cubicBezTo>
                    <a:pt x="1" y="1316"/>
                    <a:pt x="66" y="1426"/>
                    <a:pt x="126" y="1426"/>
                  </a:cubicBezTo>
                  <a:cubicBezTo>
                    <a:pt x="131" y="1426"/>
                    <a:pt x="136" y="1425"/>
                    <a:pt x="141" y="1424"/>
                  </a:cubicBezTo>
                  <a:cubicBezTo>
                    <a:pt x="183" y="1382"/>
                    <a:pt x="225" y="1361"/>
                    <a:pt x="266" y="1340"/>
                  </a:cubicBezTo>
                  <a:cubicBezTo>
                    <a:pt x="287" y="1340"/>
                    <a:pt x="308" y="1319"/>
                    <a:pt x="350" y="1319"/>
                  </a:cubicBezTo>
                  <a:cubicBezTo>
                    <a:pt x="476" y="1235"/>
                    <a:pt x="601" y="1152"/>
                    <a:pt x="748" y="1047"/>
                  </a:cubicBezTo>
                  <a:cubicBezTo>
                    <a:pt x="873" y="942"/>
                    <a:pt x="1082" y="817"/>
                    <a:pt x="1124" y="649"/>
                  </a:cubicBezTo>
                  <a:cubicBezTo>
                    <a:pt x="1124" y="628"/>
                    <a:pt x="1103" y="608"/>
                    <a:pt x="1082" y="608"/>
                  </a:cubicBezTo>
                  <a:cubicBezTo>
                    <a:pt x="915" y="649"/>
                    <a:pt x="790" y="817"/>
                    <a:pt x="664" y="921"/>
                  </a:cubicBezTo>
                  <a:lnTo>
                    <a:pt x="434" y="1068"/>
                  </a:lnTo>
                  <a:cubicBezTo>
                    <a:pt x="559" y="901"/>
                    <a:pt x="706" y="733"/>
                    <a:pt x="873" y="587"/>
                  </a:cubicBezTo>
                  <a:cubicBezTo>
                    <a:pt x="1041" y="419"/>
                    <a:pt x="1271" y="273"/>
                    <a:pt x="1375" y="22"/>
                  </a:cubicBezTo>
                  <a:cubicBezTo>
                    <a:pt x="1396" y="22"/>
                    <a:pt x="1375" y="1"/>
                    <a:pt x="13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2474275" y="4221975"/>
              <a:ext cx="500" cy="475"/>
            </a:xfrm>
            <a:custGeom>
              <a:rect b="b" l="l" r="r" t="t"/>
              <a:pathLst>
                <a:path extrusionOk="0" h="19" w="20">
                  <a:moveTo>
                    <a:pt x="1" y="0"/>
                  </a:moveTo>
                  <a:cubicBezTo>
                    <a:pt x="8" y="14"/>
                    <a:pt x="12" y="19"/>
                    <a:pt x="15" y="19"/>
                  </a:cubicBezTo>
                  <a:cubicBezTo>
                    <a:pt x="19" y="19"/>
                    <a:pt x="15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2495725" y="4213600"/>
              <a:ext cx="550" cy="25"/>
            </a:xfrm>
            <a:custGeom>
              <a:rect b="b" l="l" r="r" t="t"/>
              <a:pathLst>
                <a:path extrusionOk="0" h="1" w="22">
                  <a:moveTo>
                    <a:pt x="21" y="0"/>
                  </a:moveTo>
                  <a:cubicBezTo>
                    <a:pt x="0" y="0"/>
                    <a:pt x="0" y="0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2229575" y="4119450"/>
              <a:ext cx="1425" cy="250"/>
            </a:xfrm>
            <a:custGeom>
              <a:rect b="b" l="l" r="r" t="t"/>
              <a:pathLst>
                <a:path extrusionOk="0" h="10" w="57">
                  <a:moveTo>
                    <a:pt x="38" y="0"/>
                  </a:moveTo>
                  <a:cubicBezTo>
                    <a:pt x="10" y="0"/>
                    <a:pt x="1" y="10"/>
                    <a:pt x="10" y="10"/>
                  </a:cubicBezTo>
                  <a:cubicBezTo>
                    <a:pt x="15" y="10"/>
                    <a:pt x="24" y="7"/>
                    <a:pt x="38" y="0"/>
                  </a:cubicBezTo>
                  <a:close/>
                  <a:moveTo>
                    <a:pt x="38" y="0"/>
                  </a:moveTo>
                  <a:cubicBezTo>
                    <a:pt x="45" y="7"/>
                    <a:pt x="50" y="10"/>
                    <a:pt x="52" y="10"/>
                  </a:cubicBezTo>
                  <a:cubicBezTo>
                    <a:pt x="57" y="10"/>
                    <a:pt x="52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9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Our associates</a:t>
            </a:r>
            <a:endParaRPr/>
          </a:p>
        </p:txBody>
      </p:sp>
      <p:sp>
        <p:nvSpPr>
          <p:cNvPr id="688" name="Google Shape;688;p9"/>
          <p:cNvSpPr txBox="1"/>
          <p:nvPr>
            <p:ph idx="2" type="title"/>
          </p:nvPr>
        </p:nvSpPr>
        <p:spPr>
          <a:xfrm>
            <a:off x="1969615" y="2950225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Venus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89" name="Google Shape;689;p9"/>
          <p:cNvSpPr txBox="1"/>
          <p:nvPr>
            <p:ph idx="1" type="subTitle"/>
          </p:nvPr>
        </p:nvSpPr>
        <p:spPr>
          <a:xfrm>
            <a:off x="2102665" y="3572774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It’s the second planet from the Sun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0" name="Google Shape;690;p9"/>
          <p:cNvSpPr txBox="1"/>
          <p:nvPr>
            <p:ph idx="3" type="title"/>
          </p:nvPr>
        </p:nvSpPr>
        <p:spPr>
          <a:xfrm>
            <a:off x="4848185" y="2950100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Mars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1" name="Google Shape;691;p9"/>
          <p:cNvSpPr txBox="1"/>
          <p:nvPr>
            <p:ph idx="4" type="subTitle"/>
          </p:nvPr>
        </p:nvSpPr>
        <p:spPr>
          <a:xfrm>
            <a:off x="4981235" y="3572774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Despite being red, Mars is a cold place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2" name="Google Shape;692;p9"/>
          <p:cNvSpPr txBox="1"/>
          <p:nvPr>
            <p:ph idx="5" type="title"/>
          </p:nvPr>
        </p:nvSpPr>
        <p:spPr>
          <a:xfrm>
            <a:off x="1969615" y="1502425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Mercury	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3" name="Google Shape;693;p9"/>
          <p:cNvSpPr txBox="1"/>
          <p:nvPr>
            <p:ph idx="6" type="subTitle"/>
          </p:nvPr>
        </p:nvSpPr>
        <p:spPr>
          <a:xfrm>
            <a:off x="2102665" y="2115449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It’s the closest planet to the Sun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4" name="Google Shape;694;p9"/>
          <p:cNvSpPr txBox="1"/>
          <p:nvPr>
            <p:ph idx="7" type="title"/>
          </p:nvPr>
        </p:nvSpPr>
        <p:spPr>
          <a:xfrm>
            <a:off x="4848185" y="1502300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Saturn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5" name="Google Shape;695;p9"/>
          <p:cNvSpPr txBox="1"/>
          <p:nvPr>
            <p:ph idx="8" type="subTitle"/>
          </p:nvPr>
        </p:nvSpPr>
        <p:spPr>
          <a:xfrm>
            <a:off x="4981235" y="2115449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It’s a gas giant and has many rings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0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dk1"/>
                </a:solidFill>
              </a:rPr>
              <a:t>You could use three columns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1" name="Google Shape;701;p10"/>
          <p:cNvSpPr txBox="1"/>
          <p:nvPr>
            <p:ph idx="2" type="title"/>
          </p:nvPr>
        </p:nvSpPr>
        <p:spPr>
          <a:xfrm>
            <a:off x="759940" y="2797825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Mercury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2" name="Google Shape;702;p10"/>
          <p:cNvSpPr txBox="1"/>
          <p:nvPr>
            <p:ph idx="1" type="subTitle"/>
          </p:nvPr>
        </p:nvSpPr>
        <p:spPr>
          <a:xfrm>
            <a:off x="893080" y="3410737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It’s the closest planet to the Sun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3" name="Google Shape;703;p10"/>
          <p:cNvSpPr txBox="1"/>
          <p:nvPr>
            <p:ph idx="3" type="title"/>
          </p:nvPr>
        </p:nvSpPr>
        <p:spPr>
          <a:xfrm>
            <a:off x="3408900" y="2797700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Mars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4" name="Google Shape;704;p10"/>
          <p:cNvSpPr txBox="1"/>
          <p:nvPr>
            <p:ph idx="4" type="subTitle"/>
          </p:nvPr>
        </p:nvSpPr>
        <p:spPr>
          <a:xfrm>
            <a:off x="3542039" y="3410737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dk1"/>
                </a:solidFill>
              </a:rPr>
              <a:t>Despite being red, Mars is a cold place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5" name="Google Shape;705;p10"/>
          <p:cNvSpPr txBox="1"/>
          <p:nvPr>
            <p:ph idx="5" type="title"/>
          </p:nvPr>
        </p:nvSpPr>
        <p:spPr>
          <a:xfrm>
            <a:off x="6076910" y="2797700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Saturn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6" name="Google Shape;706;p10"/>
          <p:cNvSpPr txBox="1"/>
          <p:nvPr>
            <p:ph idx="6" type="subTitle"/>
          </p:nvPr>
        </p:nvSpPr>
        <p:spPr>
          <a:xfrm>
            <a:off x="6210049" y="3410737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dk1"/>
                </a:solidFill>
              </a:rPr>
              <a:t>It</a:t>
            </a:r>
            <a:r>
              <a:rPr lang="en"/>
              <a:t>’</a:t>
            </a:r>
            <a:r>
              <a:rPr lang="en">
                <a:solidFill>
                  <a:schemeClr val="dk1"/>
                </a:solidFill>
              </a:rPr>
              <a:t>s a gas giant and has many rings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1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...Or maybe you need four</a:t>
            </a:r>
            <a:endParaRPr/>
          </a:p>
        </p:txBody>
      </p:sp>
      <p:sp>
        <p:nvSpPr>
          <p:cNvPr id="712" name="Google Shape;712;p11"/>
          <p:cNvSpPr txBox="1"/>
          <p:nvPr>
            <p:ph idx="2" type="title"/>
          </p:nvPr>
        </p:nvSpPr>
        <p:spPr>
          <a:xfrm>
            <a:off x="1512415" y="2797825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713" name="Google Shape;713;p11"/>
          <p:cNvSpPr txBox="1"/>
          <p:nvPr>
            <p:ph idx="1" type="subTitle"/>
          </p:nvPr>
        </p:nvSpPr>
        <p:spPr>
          <a:xfrm>
            <a:off x="1645465" y="3410849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It’s the closest planet to the Sun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4" name="Google Shape;714;p11"/>
          <p:cNvSpPr txBox="1"/>
          <p:nvPr>
            <p:ph idx="3" type="title"/>
          </p:nvPr>
        </p:nvSpPr>
        <p:spPr>
          <a:xfrm>
            <a:off x="5305385" y="2797700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715" name="Google Shape;715;p11"/>
          <p:cNvSpPr txBox="1"/>
          <p:nvPr>
            <p:ph idx="4" type="subTitle"/>
          </p:nvPr>
        </p:nvSpPr>
        <p:spPr>
          <a:xfrm>
            <a:off x="5438435" y="3410849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It’s the second planet from the Sun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6" name="Google Shape;716;p11"/>
          <p:cNvSpPr txBox="1"/>
          <p:nvPr>
            <p:ph idx="5" type="title"/>
          </p:nvPr>
        </p:nvSpPr>
        <p:spPr>
          <a:xfrm>
            <a:off x="1512415" y="1350025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717" name="Google Shape;717;p11"/>
          <p:cNvSpPr txBox="1"/>
          <p:nvPr>
            <p:ph idx="6" type="subTitle"/>
          </p:nvPr>
        </p:nvSpPr>
        <p:spPr>
          <a:xfrm>
            <a:off x="1645465" y="1963049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It’s a gas giant and has many rings</a:t>
            </a:r>
            <a:endParaRPr/>
          </a:p>
        </p:txBody>
      </p:sp>
      <p:sp>
        <p:nvSpPr>
          <p:cNvPr id="718" name="Google Shape;718;p11"/>
          <p:cNvSpPr txBox="1"/>
          <p:nvPr>
            <p:ph idx="7" type="title"/>
          </p:nvPr>
        </p:nvSpPr>
        <p:spPr>
          <a:xfrm>
            <a:off x="5305385" y="1349900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719" name="Google Shape;719;p11"/>
          <p:cNvSpPr txBox="1"/>
          <p:nvPr>
            <p:ph idx="8" type="subTitle"/>
          </p:nvPr>
        </p:nvSpPr>
        <p:spPr>
          <a:xfrm>
            <a:off x="5438435" y="1963049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Despite being red, Mars is a cold place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12"/>
          <p:cNvPicPr preferRelativeResize="0"/>
          <p:nvPr/>
        </p:nvPicPr>
        <p:blipFill rotWithShape="1">
          <a:blip r:embed="rId3">
            <a:alphaModFix/>
          </a:blip>
          <a:srcRect b="1586" l="23880" r="28233" t="1586"/>
          <a:stretch/>
        </p:blipFill>
        <p:spPr>
          <a:xfrm>
            <a:off x="4913125" y="555220"/>
            <a:ext cx="3519195" cy="4043528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12"/>
          <p:cNvSpPr txBox="1"/>
          <p:nvPr>
            <p:ph type="ctrTitle"/>
          </p:nvPr>
        </p:nvSpPr>
        <p:spPr>
          <a:xfrm>
            <a:off x="1359700" y="1002979"/>
            <a:ext cx="29661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3000"/>
              <a:t>A picture always reinforces the concept</a:t>
            </a:r>
            <a:endParaRPr sz="30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/>
          </a:p>
        </p:txBody>
      </p:sp>
      <p:sp>
        <p:nvSpPr>
          <p:cNvPr id="726" name="Google Shape;726;p12"/>
          <p:cNvSpPr txBox="1"/>
          <p:nvPr>
            <p:ph idx="1" type="subTitle"/>
          </p:nvPr>
        </p:nvSpPr>
        <p:spPr>
          <a:xfrm>
            <a:off x="1372450" y="3248425"/>
            <a:ext cx="25587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Images reveal large amounts of data, so remember: use an image instead of a long text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3"/>
          <p:cNvSpPr txBox="1"/>
          <p:nvPr>
            <p:ph type="title"/>
          </p:nvPr>
        </p:nvSpPr>
        <p:spPr>
          <a:xfrm>
            <a:off x="987564" y="2950225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Venus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2" name="Google Shape;732;p13"/>
          <p:cNvSpPr txBox="1"/>
          <p:nvPr>
            <p:ph idx="8"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Review of concepts</a:t>
            </a:r>
            <a:endParaRPr/>
          </a:p>
        </p:txBody>
      </p:sp>
      <p:sp>
        <p:nvSpPr>
          <p:cNvPr id="733" name="Google Shape;733;p13"/>
          <p:cNvSpPr txBox="1"/>
          <p:nvPr>
            <p:ph idx="1" type="subTitle"/>
          </p:nvPr>
        </p:nvSpPr>
        <p:spPr>
          <a:xfrm>
            <a:off x="1120614" y="3563249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It’s the second planet from the Sun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4" name="Google Shape;734;p13"/>
          <p:cNvSpPr txBox="1"/>
          <p:nvPr>
            <p:ph idx="2" type="title"/>
          </p:nvPr>
        </p:nvSpPr>
        <p:spPr>
          <a:xfrm>
            <a:off x="3408933" y="2950100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Mars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5" name="Google Shape;735;p13"/>
          <p:cNvSpPr txBox="1"/>
          <p:nvPr>
            <p:ph idx="3" type="subTitle"/>
          </p:nvPr>
        </p:nvSpPr>
        <p:spPr>
          <a:xfrm>
            <a:off x="3541983" y="3563249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Despite being red, Mars is a cold place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6" name="Google Shape;736;p13"/>
          <p:cNvSpPr txBox="1"/>
          <p:nvPr>
            <p:ph idx="4" type="title"/>
          </p:nvPr>
        </p:nvSpPr>
        <p:spPr>
          <a:xfrm>
            <a:off x="987564" y="1502425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Mercury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7" name="Google Shape;737;p13"/>
          <p:cNvSpPr txBox="1"/>
          <p:nvPr>
            <p:ph idx="5" type="subTitle"/>
          </p:nvPr>
        </p:nvSpPr>
        <p:spPr>
          <a:xfrm>
            <a:off x="1120614" y="2123562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It’s the closest planet to the Sun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8" name="Google Shape;738;p13"/>
          <p:cNvSpPr txBox="1"/>
          <p:nvPr>
            <p:ph idx="6" type="title"/>
          </p:nvPr>
        </p:nvSpPr>
        <p:spPr>
          <a:xfrm>
            <a:off x="3408933" y="1502300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Jupiter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9" name="Google Shape;739;p13"/>
          <p:cNvSpPr txBox="1"/>
          <p:nvPr>
            <p:ph idx="7" type="subTitle"/>
          </p:nvPr>
        </p:nvSpPr>
        <p:spPr>
          <a:xfrm>
            <a:off x="3541983" y="2123562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It’s the biggest planet of them all</a:t>
            </a:r>
            <a:endParaRPr/>
          </a:p>
        </p:txBody>
      </p:sp>
      <p:sp>
        <p:nvSpPr>
          <p:cNvPr id="740" name="Google Shape;740;p13"/>
          <p:cNvSpPr txBox="1"/>
          <p:nvPr>
            <p:ph idx="9" type="title"/>
          </p:nvPr>
        </p:nvSpPr>
        <p:spPr>
          <a:xfrm>
            <a:off x="5830236" y="2950225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Neptune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1" name="Google Shape;741;p13"/>
          <p:cNvSpPr txBox="1"/>
          <p:nvPr>
            <p:ph idx="13" type="subTitle"/>
          </p:nvPr>
        </p:nvSpPr>
        <p:spPr>
          <a:xfrm>
            <a:off x="5963286" y="3563374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It’s the farthest planet from the Sun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2" name="Google Shape;742;p13"/>
          <p:cNvSpPr txBox="1"/>
          <p:nvPr>
            <p:ph idx="14" type="title"/>
          </p:nvPr>
        </p:nvSpPr>
        <p:spPr>
          <a:xfrm>
            <a:off x="5830236" y="1502425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Saturn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3" name="Google Shape;743;p13"/>
          <p:cNvSpPr txBox="1"/>
          <p:nvPr>
            <p:ph idx="15" type="subTitle"/>
          </p:nvPr>
        </p:nvSpPr>
        <p:spPr>
          <a:xfrm>
            <a:off x="5963286" y="2123687"/>
            <a:ext cx="20601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Saturn is the ringed one and a gas giant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"/>
          <p:cNvSpPr txBox="1"/>
          <p:nvPr>
            <p:ph idx="8" type="title"/>
          </p:nvPr>
        </p:nvSpPr>
        <p:spPr>
          <a:xfrm>
            <a:off x="2893406" y="2565676"/>
            <a:ext cx="13047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81" name="Google Shape;381;p3"/>
          <p:cNvSpPr txBox="1"/>
          <p:nvPr>
            <p:ph idx="9" type="title"/>
          </p:nvPr>
        </p:nvSpPr>
        <p:spPr>
          <a:xfrm>
            <a:off x="5044973" y="2565676"/>
            <a:ext cx="13047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82" name="Google Shape;382;p3"/>
          <p:cNvSpPr txBox="1"/>
          <p:nvPr>
            <p:ph type="title"/>
          </p:nvPr>
        </p:nvSpPr>
        <p:spPr>
          <a:xfrm>
            <a:off x="740227" y="2927310"/>
            <a:ext cx="24444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1800"/>
              <a:t>Introducción</a:t>
            </a:r>
            <a:endParaRPr sz="1800"/>
          </a:p>
        </p:txBody>
      </p:sp>
      <p:sp>
        <p:nvSpPr>
          <p:cNvPr id="383" name="Google Shape;383;p3"/>
          <p:cNvSpPr txBox="1"/>
          <p:nvPr>
            <p:ph idx="1" type="subTitle"/>
          </p:nvPr>
        </p:nvSpPr>
        <p:spPr>
          <a:xfrm>
            <a:off x="740225" y="3334130"/>
            <a:ext cx="19995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Propuesta del texto.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4" name="Google Shape;384;p3"/>
          <p:cNvSpPr txBox="1"/>
          <p:nvPr>
            <p:ph idx="2" type="title"/>
          </p:nvPr>
        </p:nvSpPr>
        <p:spPr>
          <a:xfrm>
            <a:off x="5044973" y="2927310"/>
            <a:ext cx="24444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1800"/>
              <a:t>Teorías identitarias</a:t>
            </a:r>
            <a:endParaRPr sz="1800"/>
          </a:p>
        </p:txBody>
      </p:sp>
      <p:sp>
        <p:nvSpPr>
          <p:cNvPr id="385" name="Google Shape;385;p3"/>
          <p:cNvSpPr txBox="1"/>
          <p:nvPr>
            <p:ph idx="3" type="subTitle"/>
          </p:nvPr>
        </p:nvSpPr>
        <p:spPr>
          <a:xfrm>
            <a:off x="5044975" y="3334130"/>
            <a:ext cx="19995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Ensayistas de los 30, indigenismo, hispanismo.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6" name="Google Shape;386;p3"/>
          <p:cNvSpPr txBox="1"/>
          <p:nvPr>
            <p:ph idx="4" type="title"/>
          </p:nvPr>
        </p:nvSpPr>
        <p:spPr>
          <a:xfrm>
            <a:off x="2893406" y="2927310"/>
            <a:ext cx="24444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1800"/>
              <a:t>Síntesis culturales</a:t>
            </a:r>
            <a:endParaRPr sz="1800"/>
          </a:p>
        </p:txBody>
      </p:sp>
      <p:sp>
        <p:nvSpPr>
          <p:cNvPr id="387" name="Google Shape;387;p3"/>
          <p:cNvSpPr txBox="1"/>
          <p:nvPr>
            <p:ph idx="5" type="subTitle"/>
          </p:nvPr>
        </p:nvSpPr>
        <p:spPr>
          <a:xfrm>
            <a:off x="2893399" y="3334130"/>
            <a:ext cx="19995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Colonización, independencias, ocaso de la oligarquía.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3"/>
          <p:cNvSpPr txBox="1"/>
          <p:nvPr>
            <p:ph idx="6"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Contenidos</a:t>
            </a:r>
            <a:endParaRPr/>
          </a:p>
        </p:txBody>
      </p:sp>
      <p:sp>
        <p:nvSpPr>
          <p:cNvPr id="389" name="Google Shape;389;p3"/>
          <p:cNvSpPr txBox="1"/>
          <p:nvPr>
            <p:ph idx="7" type="title"/>
          </p:nvPr>
        </p:nvSpPr>
        <p:spPr>
          <a:xfrm>
            <a:off x="740227" y="2565676"/>
            <a:ext cx="13047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p14"/>
          <p:cNvPicPr preferRelativeResize="0"/>
          <p:nvPr/>
        </p:nvPicPr>
        <p:blipFill rotWithShape="1">
          <a:blip r:embed="rId3">
            <a:alphaModFix/>
          </a:blip>
          <a:srcRect b="27435" l="0" r="0" t="5807"/>
          <a:stretch/>
        </p:blipFill>
        <p:spPr>
          <a:xfrm>
            <a:off x="5404675" y="1185300"/>
            <a:ext cx="1666200" cy="1666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49" name="Google Shape;749;p14"/>
          <p:cNvPicPr preferRelativeResize="0"/>
          <p:nvPr/>
        </p:nvPicPr>
        <p:blipFill rotWithShape="1">
          <a:blip r:embed="rId4">
            <a:alphaModFix/>
          </a:blip>
          <a:srcRect b="25828" l="0" r="0" t="9142"/>
          <a:stretch/>
        </p:blipFill>
        <p:spPr>
          <a:xfrm>
            <a:off x="2073125" y="1185300"/>
            <a:ext cx="1666200" cy="1666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50" name="Google Shape;750;p14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dk1"/>
                </a:solidFill>
              </a:rPr>
              <a:t>Our Team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1" name="Google Shape;751;p14"/>
          <p:cNvSpPr txBox="1"/>
          <p:nvPr>
            <p:ph idx="1" type="subTitle"/>
          </p:nvPr>
        </p:nvSpPr>
        <p:spPr>
          <a:xfrm>
            <a:off x="1775323" y="3315600"/>
            <a:ext cx="22620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dk1"/>
                </a:solidFill>
              </a:rPr>
              <a:t>You can replace the  image on the screen with your own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2" name="Google Shape;752;p14"/>
          <p:cNvSpPr txBox="1"/>
          <p:nvPr>
            <p:ph idx="3" type="title"/>
          </p:nvPr>
        </p:nvSpPr>
        <p:spPr>
          <a:xfrm>
            <a:off x="4960663" y="2721500"/>
            <a:ext cx="2554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Therese </a:t>
            </a:r>
            <a:r>
              <a:rPr lang="en"/>
              <a:t>gOUDOT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3" name="Google Shape;753;p14"/>
          <p:cNvSpPr txBox="1"/>
          <p:nvPr>
            <p:ph idx="4" type="subTitle"/>
          </p:nvPr>
        </p:nvSpPr>
        <p:spPr>
          <a:xfrm>
            <a:off x="5106849" y="3315600"/>
            <a:ext cx="22620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dk1"/>
                </a:solidFill>
              </a:rPr>
              <a:t>You can replace the  image on the screen with your own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4" name="Google Shape;754;p14"/>
          <p:cNvSpPr txBox="1"/>
          <p:nvPr>
            <p:ph idx="2" type="title"/>
          </p:nvPr>
        </p:nvSpPr>
        <p:spPr>
          <a:xfrm>
            <a:off x="1629137" y="2721625"/>
            <a:ext cx="2554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DianNe Hernandez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5"/>
          <p:cNvSpPr txBox="1"/>
          <p:nvPr>
            <p:ph idx="1" type="body"/>
          </p:nvPr>
        </p:nvSpPr>
        <p:spPr>
          <a:xfrm>
            <a:off x="3572025" y="2974850"/>
            <a:ext cx="47040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>
                <a:solidFill>
                  <a:schemeClr val="dk1"/>
                </a:solidFill>
              </a:rPr>
              <a:t>Big numbers catch your audience’s attention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0" name="Google Shape;760;p15"/>
          <p:cNvSpPr txBox="1"/>
          <p:nvPr>
            <p:ph type="title"/>
          </p:nvPr>
        </p:nvSpPr>
        <p:spPr>
          <a:xfrm>
            <a:off x="2627250" y="1050025"/>
            <a:ext cx="53943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4,498,300</a:t>
            </a:r>
            <a:endParaRPr/>
          </a:p>
        </p:txBody>
      </p:sp>
      <p:grpSp>
        <p:nvGrpSpPr>
          <p:cNvPr id="761" name="Google Shape;761;p15"/>
          <p:cNvGrpSpPr/>
          <p:nvPr/>
        </p:nvGrpSpPr>
        <p:grpSpPr>
          <a:xfrm>
            <a:off x="1340565" y="989547"/>
            <a:ext cx="1703799" cy="2288863"/>
            <a:chOff x="7266425" y="3096125"/>
            <a:chExt cx="1704310" cy="2289550"/>
          </a:xfrm>
        </p:grpSpPr>
        <p:sp>
          <p:nvSpPr>
            <p:cNvPr id="762" name="Google Shape;762;p15"/>
            <p:cNvSpPr/>
            <p:nvPr/>
          </p:nvSpPr>
          <p:spPr>
            <a:xfrm>
              <a:off x="7266425" y="3096125"/>
              <a:ext cx="1704310" cy="2289550"/>
            </a:xfrm>
            <a:custGeom>
              <a:rect b="b" l="l" r="r" t="t"/>
              <a:pathLst>
                <a:path extrusionOk="0" h="75098" w="56285">
                  <a:moveTo>
                    <a:pt x="35259" y="460"/>
                  </a:moveTo>
                  <a:cubicBezTo>
                    <a:pt x="36859" y="460"/>
                    <a:pt x="38456" y="531"/>
                    <a:pt x="40048" y="712"/>
                  </a:cubicBezTo>
                  <a:cubicBezTo>
                    <a:pt x="39650" y="2846"/>
                    <a:pt x="38039" y="4269"/>
                    <a:pt x="36177" y="5252"/>
                  </a:cubicBezTo>
                  <a:cubicBezTo>
                    <a:pt x="35234" y="5154"/>
                    <a:pt x="34294" y="5111"/>
                    <a:pt x="33357" y="5111"/>
                  </a:cubicBezTo>
                  <a:cubicBezTo>
                    <a:pt x="26918" y="5111"/>
                    <a:pt x="20616" y="7157"/>
                    <a:pt x="14186" y="7449"/>
                  </a:cubicBezTo>
                  <a:cubicBezTo>
                    <a:pt x="14154" y="7433"/>
                    <a:pt x="14119" y="7427"/>
                    <a:pt x="14082" y="7427"/>
                  </a:cubicBezTo>
                  <a:cubicBezTo>
                    <a:pt x="14023" y="7427"/>
                    <a:pt x="13958" y="7445"/>
                    <a:pt x="13893" y="7470"/>
                  </a:cubicBezTo>
                  <a:cubicBezTo>
                    <a:pt x="13872" y="7470"/>
                    <a:pt x="13872" y="7449"/>
                    <a:pt x="13852" y="7449"/>
                  </a:cubicBezTo>
                  <a:cubicBezTo>
                    <a:pt x="11822" y="7303"/>
                    <a:pt x="10776" y="5252"/>
                    <a:pt x="9730" y="3746"/>
                  </a:cubicBezTo>
                  <a:cubicBezTo>
                    <a:pt x="13956" y="1695"/>
                    <a:pt x="18831" y="1549"/>
                    <a:pt x="23414" y="1193"/>
                  </a:cubicBezTo>
                  <a:cubicBezTo>
                    <a:pt x="27346" y="895"/>
                    <a:pt x="31309" y="460"/>
                    <a:pt x="35259" y="460"/>
                  </a:cubicBezTo>
                  <a:close/>
                  <a:moveTo>
                    <a:pt x="34147" y="5671"/>
                  </a:moveTo>
                  <a:cubicBezTo>
                    <a:pt x="34608" y="5671"/>
                    <a:pt x="35047" y="5692"/>
                    <a:pt x="35528" y="5755"/>
                  </a:cubicBezTo>
                  <a:cubicBezTo>
                    <a:pt x="34963" y="6529"/>
                    <a:pt x="34796" y="7429"/>
                    <a:pt x="34671" y="8307"/>
                  </a:cubicBezTo>
                  <a:cubicBezTo>
                    <a:pt x="34587" y="7429"/>
                    <a:pt x="34461" y="6550"/>
                    <a:pt x="34168" y="5713"/>
                  </a:cubicBezTo>
                  <a:cubicBezTo>
                    <a:pt x="34168" y="5692"/>
                    <a:pt x="34147" y="5692"/>
                    <a:pt x="34147" y="5671"/>
                  </a:cubicBezTo>
                  <a:close/>
                  <a:moveTo>
                    <a:pt x="28184" y="6006"/>
                  </a:moveTo>
                  <a:lnTo>
                    <a:pt x="28184" y="6006"/>
                  </a:lnTo>
                  <a:cubicBezTo>
                    <a:pt x="27452" y="6905"/>
                    <a:pt x="27159" y="7931"/>
                    <a:pt x="26992" y="9019"/>
                  </a:cubicBezTo>
                  <a:cubicBezTo>
                    <a:pt x="26740" y="8077"/>
                    <a:pt x="26301" y="7198"/>
                    <a:pt x="25611" y="6403"/>
                  </a:cubicBezTo>
                  <a:cubicBezTo>
                    <a:pt x="26468" y="6278"/>
                    <a:pt x="27305" y="6152"/>
                    <a:pt x="28184" y="6006"/>
                  </a:cubicBezTo>
                  <a:close/>
                  <a:moveTo>
                    <a:pt x="19041" y="7470"/>
                  </a:moveTo>
                  <a:lnTo>
                    <a:pt x="19041" y="7470"/>
                  </a:lnTo>
                  <a:cubicBezTo>
                    <a:pt x="18559" y="8203"/>
                    <a:pt x="18287" y="9019"/>
                    <a:pt x="18162" y="9856"/>
                  </a:cubicBezTo>
                  <a:cubicBezTo>
                    <a:pt x="18036" y="9102"/>
                    <a:pt x="17827" y="8370"/>
                    <a:pt x="17367" y="7721"/>
                  </a:cubicBezTo>
                  <a:cubicBezTo>
                    <a:pt x="17932" y="7638"/>
                    <a:pt x="18497" y="7575"/>
                    <a:pt x="19041" y="7470"/>
                  </a:cubicBezTo>
                  <a:close/>
                  <a:moveTo>
                    <a:pt x="32453" y="5671"/>
                  </a:moveTo>
                  <a:cubicBezTo>
                    <a:pt x="31386" y="6822"/>
                    <a:pt x="31490" y="8579"/>
                    <a:pt x="31218" y="10128"/>
                  </a:cubicBezTo>
                  <a:cubicBezTo>
                    <a:pt x="30821" y="8684"/>
                    <a:pt x="30925" y="7157"/>
                    <a:pt x="30172" y="5796"/>
                  </a:cubicBezTo>
                  <a:cubicBezTo>
                    <a:pt x="30925" y="5734"/>
                    <a:pt x="31699" y="5671"/>
                    <a:pt x="32453" y="5671"/>
                  </a:cubicBezTo>
                  <a:close/>
                  <a:moveTo>
                    <a:pt x="22891" y="6885"/>
                  </a:moveTo>
                  <a:lnTo>
                    <a:pt x="22891" y="6885"/>
                  </a:lnTo>
                  <a:cubicBezTo>
                    <a:pt x="22388" y="8056"/>
                    <a:pt x="22409" y="9312"/>
                    <a:pt x="22367" y="10567"/>
                  </a:cubicBezTo>
                  <a:cubicBezTo>
                    <a:pt x="22012" y="9353"/>
                    <a:pt x="21447" y="8265"/>
                    <a:pt x="20694" y="7240"/>
                  </a:cubicBezTo>
                  <a:cubicBezTo>
                    <a:pt x="21426" y="7115"/>
                    <a:pt x="22158" y="7010"/>
                    <a:pt x="22891" y="6885"/>
                  </a:cubicBezTo>
                  <a:close/>
                  <a:moveTo>
                    <a:pt x="15630" y="7889"/>
                  </a:moveTo>
                  <a:cubicBezTo>
                    <a:pt x="15756" y="8914"/>
                    <a:pt x="15881" y="9939"/>
                    <a:pt x="16069" y="10965"/>
                  </a:cubicBezTo>
                  <a:cubicBezTo>
                    <a:pt x="15693" y="10442"/>
                    <a:pt x="15316" y="9960"/>
                    <a:pt x="14814" y="9521"/>
                  </a:cubicBezTo>
                  <a:cubicBezTo>
                    <a:pt x="14626" y="9019"/>
                    <a:pt x="14479" y="8496"/>
                    <a:pt x="14375" y="7973"/>
                  </a:cubicBezTo>
                  <a:lnTo>
                    <a:pt x="15630" y="7889"/>
                  </a:lnTo>
                  <a:close/>
                  <a:moveTo>
                    <a:pt x="33708" y="5650"/>
                  </a:moveTo>
                  <a:cubicBezTo>
                    <a:pt x="33687" y="5692"/>
                    <a:pt x="33666" y="5755"/>
                    <a:pt x="33687" y="5838"/>
                  </a:cubicBezTo>
                  <a:cubicBezTo>
                    <a:pt x="34189" y="7408"/>
                    <a:pt x="34273" y="9019"/>
                    <a:pt x="34210" y="10672"/>
                  </a:cubicBezTo>
                  <a:cubicBezTo>
                    <a:pt x="34210" y="10843"/>
                    <a:pt x="34335" y="10927"/>
                    <a:pt x="34466" y="10927"/>
                  </a:cubicBezTo>
                  <a:cubicBezTo>
                    <a:pt x="34574" y="10927"/>
                    <a:pt x="34686" y="10869"/>
                    <a:pt x="34733" y="10755"/>
                  </a:cubicBezTo>
                  <a:cubicBezTo>
                    <a:pt x="35235" y="9333"/>
                    <a:pt x="35068" y="7784"/>
                    <a:pt x="35738" y="6487"/>
                  </a:cubicBezTo>
                  <a:lnTo>
                    <a:pt x="35738" y="6487"/>
                  </a:lnTo>
                  <a:cubicBezTo>
                    <a:pt x="35424" y="8140"/>
                    <a:pt x="35047" y="9981"/>
                    <a:pt x="35068" y="11802"/>
                  </a:cubicBezTo>
                  <a:cubicBezTo>
                    <a:pt x="34949" y="11797"/>
                    <a:pt x="34830" y="11795"/>
                    <a:pt x="34711" y="11795"/>
                  </a:cubicBezTo>
                  <a:cubicBezTo>
                    <a:pt x="33267" y="11795"/>
                    <a:pt x="31854" y="12125"/>
                    <a:pt x="30423" y="12241"/>
                  </a:cubicBezTo>
                  <a:cubicBezTo>
                    <a:pt x="28770" y="12366"/>
                    <a:pt x="27159" y="12450"/>
                    <a:pt x="25506" y="12659"/>
                  </a:cubicBezTo>
                  <a:cubicBezTo>
                    <a:pt x="23979" y="12848"/>
                    <a:pt x="22472" y="13099"/>
                    <a:pt x="20945" y="13371"/>
                  </a:cubicBezTo>
                  <a:cubicBezTo>
                    <a:pt x="20084" y="13511"/>
                    <a:pt x="19222" y="13728"/>
                    <a:pt x="18325" y="13728"/>
                  </a:cubicBezTo>
                  <a:cubicBezTo>
                    <a:pt x="18284" y="13728"/>
                    <a:pt x="18244" y="13727"/>
                    <a:pt x="18204" y="13727"/>
                  </a:cubicBezTo>
                  <a:cubicBezTo>
                    <a:pt x="17888" y="13718"/>
                    <a:pt x="17597" y="13704"/>
                    <a:pt x="17315" y="13704"/>
                  </a:cubicBezTo>
                  <a:cubicBezTo>
                    <a:pt x="16870" y="13704"/>
                    <a:pt x="16447" y="13740"/>
                    <a:pt x="15986" y="13894"/>
                  </a:cubicBezTo>
                  <a:cubicBezTo>
                    <a:pt x="15965" y="13706"/>
                    <a:pt x="15965" y="13517"/>
                    <a:pt x="15923" y="13329"/>
                  </a:cubicBezTo>
                  <a:cubicBezTo>
                    <a:pt x="15818" y="12429"/>
                    <a:pt x="15567" y="11550"/>
                    <a:pt x="15253" y="10693"/>
                  </a:cubicBezTo>
                  <a:lnTo>
                    <a:pt x="15253" y="10693"/>
                  </a:lnTo>
                  <a:cubicBezTo>
                    <a:pt x="15714" y="11237"/>
                    <a:pt x="16090" y="11864"/>
                    <a:pt x="16404" y="12534"/>
                  </a:cubicBezTo>
                  <a:cubicBezTo>
                    <a:pt x="16439" y="12624"/>
                    <a:pt x="16505" y="12661"/>
                    <a:pt x="16576" y="12661"/>
                  </a:cubicBezTo>
                  <a:cubicBezTo>
                    <a:pt x="16721" y="12661"/>
                    <a:pt x="16886" y="12507"/>
                    <a:pt x="16844" y="12325"/>
                  </a:cubicBezTo>
                  <a:cubicBezTo>
                    <a:pt x="16530" y="10818"/>
                    <a:pt x="16362" y="9333"/>
                    <a:pt x="16153" y="7847"/>
                  </a:cubicBezTo>
                  <a:lnTo>
                    <a:pt x="16844" y="7763"/>
                  </a:lnTo>
                  <a:cubicBezTo>
                    <a:pt x="16844" y="7826"/>
                    <a:pt x="16844" y="7868"/>
                    <a:pt x="16906" y="7931"/>
                  </a:cubicBezTo>
                  <a:cubicBezTo>
                    <a:pt x="17869" y="9249"/>
                    <a:pt x="17743" y="11090"/>
                    <a:pt x="18057" y="12639"/>
                  </a:cubicBezTo>
                  <a:cubicBezTo>
                    <a:pt x="18075" y="12754"/>
                    <a:pt x="18172" y="12805"/>
                    <a:pt x="18278" y="12805"/>
                  </a:cubicBezTo>
                  <a:cubicBezTo>
                    <a:pt x="18421" y="12805"/>
                    <a:pt x="18580" y="12711"/>
                    <a:pt x="18580" y="12555"/>
                  </a:cubicBezTo>
                  <a:cubicBezTo>
                    <a:pt x="18580" y="10734"/>
                    <a:pt x="18580" y="8977"/>
                    <a:pt x="19731" y="7449"/>
                  </a:cubicBezTo>
                  <a:cubicBezTo>
                    <a:pt x="19752" y="7429"/>
                    <a:pt x="19752" y="7408"/>
                    <a:pt x="19773" y="7345"/>
                  </a:cubicBezTo>
                  <a:lnTo>
                    <a:pt x="20254" y="7261"/>
                  </a:lnTo>
                  <a:lnTo>
                    <a:pt x="20254" y="7261"/>
                  </a:lnTo>
                  <a:cubicBezTo>
                    <a:pt x="20212" y="7345"/>
                    <a:pt x="20254" y="7429"/>
                    <a:pt x="20296" y="7512"/>
                  </a:cubicBezTo>
                  <a:cubicBezTo>
                    <a:pt x="21363" y="8872"/>
                    <a:pt x="21970" y="10462"/>
                    <a:pt x="22263" y="12157"/>
                  </a:cubicBezTo>
                  <a:cubicBezTo>
                    <a:pt x="22284" y="12293"/>
                    <a:pt x="22399" y="12361"/>
                    <a:pt x="22514" y="12361"/>
                  </a:cubicBezTo>
                  <a:cubicBezTo>
                    <a:pt x="22629" y="12361"/>
                    <a:pt x="22744" y="12293"/>
                    <a:pt x="22765" y="12157"/>
                  </a:cubicBezTo>
                  <a:cubicBezTo>
                    <a:pt x="23079" y="10358"/>
                    <a:pt x="22660" y="8475"/>
                    <a:pt x="23518" y="6801"/>
                  </a:cubicBezTo>
                  <a:cubicBezTo>
                    <a:pt x="23518" y="6780"/>
                    <a:pt x="23539" y="6738"/>
                    <a:pt x="23539" y="6717"/>
                  </a:cubicBezTo>
                  <a:cubicBezTo>
                    <a:pt x="24062" y="6633"/>
                    <a:pt x="24564" y="6529"/>
                    <a:pt x="25088" y="6466"/>
                  </a:cubicBezTo>
                  <a:cubicBezTo>
                    <a:pt x="25088" y="6508"/>
                    <a:pt x="25108" y="6529"/>
                    <a:pt x="25129" y="6592"/>
                  </a:cubicBezTo>
                  <a:cubicBezTo>
                    <a:pt x="26385" y="7931"/>
                    <a:pt x="26803" y="9646"/>
                    <a:pt x="26887" y="11425"/>
                  </a:cubicBezTo>
                  <a:cubicBezTo>
                    <a:pt x="26897" y="11592"/>
                    <a:pt x="27028" y="11676"/>
                    <a:pt x="27156" y="11676"/>
                  </a:cubicBezTo>
                  <a:cubicBezTo>
                    <a:pt x="27284" y="11676"/>
                    <a:pt x="27410" y="11592"/>
                    <a:pt x="27410" y="11425"/>
                  </a:cubicBezTo>
                  <a:cubicBezTo>
                    <a:pt x="27473" y="9458"/>
                    <a:pt x="27431" y="7366"/>
                    <a:pt x="28979" y="5943"/>
                  </a:cubicBezTo>
                  <a:lnTo>
                    <a:pt x="29000" y="5901"/>
                  </a:lnTo>
                  <a:lnTo>
                    <a:pt x="29712" y="5838"/>
                  </a:lnTo>
                  <a:lnTo>
                    <a:pt x="29712" y="5838"/>
                  </a:lnTo>
                  <a:cubicBezTo>
                    <a:pt x="29691" y="5880"/>
                    <a:pt x="29691" y="5964"/>
                    <a:pt x="29733" y="6006"/>
                  </a:cubicBezTo>
                  <a:cubicBezTo>
                    <a:pt x="30632" y="7575"/>
                    <a:pt x="30339" y="9458"/>
                    <a:pt x="31051" y="11111"/>
                  </a:cubicBezTo>
                  <a:cubicBezTo>
                    <a:pt x="31094" y="11206"/>
                    <a:pt x="31173" y="11244"/>
                    <a:pt x="31254" y="11244"/>
                  </a:cubicBezTo>
                  <a:cubicBezTo>
                    <a:pt x="31368" y="11244"/>
                    <a:pt x="31486" y="11167"/>
                    <a:pt x="31511" y="11069"/>
                  </a:cubicBezTo>
                  <a:cubicBezTo>
                    <a:pt x="32097" y="9395"/>
                    <a:pt x="31595" y="6905"/>
                    <a:pt x="33164" y="5734"/>
                  </a:cubicBezTo>
                  <a:lnTo>
                    <a:pt x="33248" y="5650"/>
                  </a:lnTo>
                  <a:close/>
                  <a:moveTo>
                    <a:pt x="34880" y="12346"/>
                  </a:moveTo>
                  <a:cubicBezTo>
                    <a:pt x="34880" y="13096"/>
                    <a:pt x="34720" y="17475"/>
                    <a:pt x="33394" y="17475"/>
                  </a:cubicBezTo>
                  <a:cubicBezTo>
                    <a:pt x="33203" y="17475"/>
                    <a:pt x="32988" y="17384"/>
                    <a:pt x="32746" y="17179"/>
                  </a:cubicBezTo>
                  <a:cubicBezTo>
                    <a:pt x="32202" y="16719"/>
                    <a:pt x="31909" y="15819"/>
                    <a:pt x="31783" y="14898"/>
                  </a:cubicBezTo>
                  <a:cubicBezTo>
                    <a:pt x="31909" y="14103"/>
                    <a:pt x="31867" y="13287"/>
                    <a:pt x="31699" y="12597"/>
                  </a:cubicBezTo>
                  <a:cubicBezTo>
                    <a:pt x="32160" y="12555"/>
                    <a:pt x="32578" y="12471"/>
                    <a:pt x="33018" y="12429"/>
                  </a:cubicBezTo>
                  <a:cubicBezTo>
                    <a:pt x="33018" y="12471"/>
                    <a:pt x="33038" y="12534"/>
                    <a:pt x="33038" y="12555"/>
                  </a:cubicBezTo>
                  <a:cubicBezTo>
                    <a:pt x="32850" y="12806"/>
                    <a:pt x="32641" y="13057"/>
                    <a:pt x="32411" y="13287"/>
                  </a:cubicBezTo>
                  <a:cubicBezTo>
                    <a:pt x="32233" y="13465"/>
                    <a:pt x="32405" y="13717"/>
                    <a:pt x="32608" y="13717"/>
                  </a:cubicBezTo>
                  <a:cubicBezTo>
                    <a:pt x="32667" y="13717"/>
                    <a:pt x="32730" y="13695"/>
                    <a:pt x="32787" y="13643"/>
                  </a:cubicBezTo>
                  <a:cubicBezTo>
                    <a:pt x="32913" y="13517"/>
                    <a:pt x="33018" y="13392"/>
                    <a:pt x="33122" y="13266"/>
                  </a:cubicBezTo>
                  <a:cubicBezTo>
                    <a:pt x="33164" y="13601"/>
                    <a:pt x="33206" y="13936"/>
                    <a:pt x="33227" y="14271"/>
                  </a:cubicBezTo>
                  <a:cubicBezTo>
                    <a:pt x="33059" y="14459"/>
                    <a:pt x="32850" y="14647"/>
                    <a:pt x="32725" y="14856"/>
                  </a:cubicBezTo>
                  <a:cubicBezTo>
                    <a:pt x="32603" y="15047"/>
                    <a:pt x="32769" y="15238"/>
                    <a:pt x="32973" y="15238"/>
                  </a:cubicBezTo>
                  <a:cubicBezTo>
                    <a:pt x="33015" y="15238"/>
                    <a:pt x="33058" y="15230"/>
                    <a:pt x="33101" y="15212"/>
                  </a:cubicBezTo>
                  <a:cubicBezTo>
                    <a:pt x="33122" y="15191"/>
                    <a:pt x="33143" y="15191"/>
                    <a:pt x="33164" y="15170"/>
                  </a:cubicBezTo>
                  <a:lnTo>
                    <a:pt x="33164" y="15158"/>
                  </a:lnTo>
                  <a:lnTo>
                    <a:pt x="33164" y="15158"/>
                  </a:lnTo>
                  <a:cubicBezTo>
                    <a:pt x="33178" y="15148"/>
                    <a:pt x="33232" y="15082"/>
                    <a:pt x="33248" y="15066"/>
                  </a:cubicBezTo>
                  <a:cubicBezTo>
                    <a:pt x="33269" y="15045"/>
                    <a:pt x="33269" y="15003"/>
                    <a:pt x="33310" y="15003"/>
                  </a:cubicBezTo>
                  <a:cubicBezTo>
                    <a:pt x="33352" y="15463"/>
                    <a:pt x="33373" y="15924"/>
                    <a:pt x="33457" y="16363"/>
                  </a:cubicBezTo>
                  <a:cubicBezTo>
                    <a:pt x="33482" y="16504"/>
                    <a:pt x="33573" y="16563"/>
                    <a:pt x="33670" y="16563"/>
                  </a:cubicBezTo>
                  <a:cubicBezTo>
                    <a:pt x="33819" y="16563"/>
                    <a:pt x="33984" y="16427"/>
                    <a:pt x="33959" y="16237"/>
                  </a:cubicBezTo>
                  <a:cubicBezTo>
                    <a:pt x="33875" y="15777"/>
                    <a:pt x="33855" y="15275"/>
                    <a:pt x="33792" y="14794"/>
                  </a:cubicBezTo>
                  <a:lnTo>
                    <a:pt x="33792" y="14794"/>
                  </a:lnTo>
                  <a:cubicBezTo>
                    <a:pt x="33834" y="14835"/>
                    <a:pt x="33834" y="14856"/>
                    <a:pt x="33855" y="14877"/>
                  </a:cubicBezTo>
                  <a:cubicBezTo>
                    <a:pt x="33905" y="15004"/>
                    <a:pt x="34017" y="15059"/>
                    <a:pt x="34125" y="15059"/>
                  </a:cubicBezTo>
                  <a:cubicBezTo>
                    <a:pt x="34283" y="15059"/>
                    <a:pt x="34432" y="14939"/>
                    <a:pt x="34357" y="14752"/>
                  </a:cubicBezTo>
                  <a:cubicBezTo>
                    <a:pt x="34252" y="14459"/>
                    <a:pt x="34022" y="14250"/>
                    <a:pt x="33834" y="14040"/>
                  </a:cubicBezTo>
                  <a:cubicBezTo>
                    <a:pt x="33792" y="14019"/>
                    <a:pt x="33750" y="13999"/>
                    <a:pt x="33729" y="13999"/>
                  </a:cubicBezTo>
                  <a:cubicBezTo>
                    <a:pt x="33687" y="13601"/>
                    <a:pt x="33645" y="13183"/>
                    <a:pt x="33582" y="12785"/>
                  </a:cubicBezTo>
                  <a:lnTo>
                    <a:pt x="33582" y="12785"/>
                  </a:lnTo>
                  <a:cubicBezTo>
                    <a:pt x="33771" y="12911"/>
                    <a:pt x="33896" y="13057"/>
                    <a:pt x="34001" y="13266"/>
                  </a:cubicBezTo>
                  <a:cubicBezTo>
                    <a:pt x="34047" y="13365"/>
                    <a:pt x="34124" y="13405"/>
                    <a:pt x="34203" y="13405"/>
                  </a:cubicBezTo>
                  <a:cubicBezTo>
                    <a:pt x="34376" y="13405"/>
                    <a:pt x="34562" y="13210"/>
                    <a:pt x="34461" y="12994"/>
                  </a:cubicBezTo>
                  <a:cubicBezTo>
                    <a:pt x="34315" y="12743"/>
                    <a:pt x="34147" y="12534"/>
                    <a:pt x="33896" y="12366"/>
                  </a:cubicBezTo>
                  <a:cubicBezTo>
                    <a:pt x="34210" y="12346"/>
                    <a:pt x="34566" y="12346"/>
                    <a:pt x="34880" y="12346"/>
                  </a:cubicBezTo>
                  <a:close/>
                  <a:moveTo>
                    <a:pt x="35340" y="14459"/>
                  </a:moveTo>
                  <a:cubicBezTo>
                    <a:pt x="35654" y="15631"/>
                    <a:pt x="36240" y="16677"/>
                    <a:pt x="37223" y="17493"/>
                  </a:cubicBezTo>
                  <a:cubicBezTo>
                    <a:pt x="36763" y="17514"/>
                    <a:pt x="36261" y="17535"/>
                    <a:pt x="35779" y="17576"/>
                  </a:cubicBezTo>
                  <a:cubicBezTo>
                    <a:pt x="35298" y="17597"/>
                    <a:pt x="34775" y="17618"/>
                    <a:pt x="34273" y="17618"/>
                  </a:cubicBezTo>
                  <a:cubicBezTo>
                    <a:pt x="34963" y="17053"/>
                    <a:pt x="35235" y="15714"/>
                    <a:pt x="35340" y="14459"/>
                  </a:cubicBezTo>
                  <a:close/>
                  <a:moveTo>
                    <a:pt x="31176" y="12680"/>
                  </a:moveTo>
                  <a:cubicBezTo>
                    <a:pt x="31155" y="13266"/>
                    <a:pt x="31176" y="14061"/>
                    <a:pt x="31281" y="14877"/>
                  </a:cubicBezTo>
                  <a:cubicBezTo>
                    <a:pt x="31093" y="16028"/>
                    <a:pt x="30632" y="17137"/>
                    <a:pt x="29733" y="17597"/>
                  </a:cubicBezTo>
                  <a:cubicBezTo>
                    <a:pt x="29712" y="17618"/>
                    <a:pt x="29691" y="17618"/>
                    <a:pt x="29670" y="17660"/>
                  </a:cubicBezTo>
                  <a:cubicBezTo>
                    <a:pt x="27870" y="17242"/>
                    <a:pt x="27515" y="14584"/>
                    <a:pt x="27452" y="13057"/>
                  </a:cubicBezTo>
                  <a:cubicBezTo>
                    <a:pt x="27452" y="13015"/>
                    <a:pt x="27452" y="12994"/>
                    <a:pt x="27410" y="12973"/>
                  </a:cubicBezTo>
                  <a:cubicBezTo>
                    <a:pt x="27996" y="12911"/>
                    <a:pt x="28561" y="12890"/>
                    <a:pt x="29147" y="12848"/>
                  </a:cubicBezTo>
                  <a:lnTo>
                    <a:pt x="29147" y="12869"/>
                  </a:lnTo>
                  <a:cubicBezTo>
                    <a:pt x="28812" y="13057"/>
                    <a:pt x="28456" y="13475"/>
                    <a:pt x="28289" y="13622"/>
                  </a:cubicBezTo>
                  <a:cubicBezTo>
                    <a:pt x="28093" y="13802"/>
                    <a:pt x="28279" y="14070"/>
                    <a:pt x="28480" y="14070"/>
                  </a:cubicBezTo>
                  <a:cubicBezTo>
                    <a:pt x="28536" y="14070"/>
                    <a:pt x="28594" y="14049"/>
                    <a:pt x="28645" y="13999"/>
                  </a:cubicBezTo>
                  <a:cubicBezTo>
                    <a:pt x="28854" y="13789"/>
                    <a:pt x="29063" y="13601"/>
                    <a:pt x="29272" y="13413"/>
                  </a:cubicBezTo>
                  <a:cubicBezTo>
                    <a:pt x="29356" y="13810"/>
                    <a:pt x="29377" y="14208"/>
                    <a:pt x="29398" y="14626"/>
                  </a:cubicBezTo>
                  <a:lnTo>
                    <a:pt x="28624" y="15484"/>
                  </a:lnTo>
                  <a:cubicBezTo>
                    <a:pt x="28447" y="15660"/>
                    <a:pt x="28615" y="15923"/>
                    <a:pt x="28806" y="15923"/>
                  </a:cubicBezTo>
                  <a:cubicBezTo>
                    <a:pt x="28865" y="15923"/>
                    <a:pt x="28926" y="15898"/>
                    <a:pt x="28979" y="15840"/>
                  </a:cubicBezTo>
                  <a:cubicBezTo>
                    <a:pt x="29147" y="15693"/>
                    <a:pt x="29272" y="15526"/>
                    <a:pt x="29440" y="15380"/>
                  </a:cubicBezTo>
                  <a:cubicBezTo>
                    <a:pt x="29440" y="15798"/>
                    <a:pt x="29440" y="16216"/>
                    <a:pt x="29461" y="16635"/>
                  </a:cubicBezTo>
                  <a:cubicBezTo>
                    <a:pt x="29471" y="16802"/>
                    <a:pt x="29607" y="16886"/>
                    <a:pt x="29738" y="16886"/>
                  </a:cubicBezTo>
                  <a:cubicBezTo>
                    <a:pt x="29869" y="16886"/>
                    <a:pt x="29994" y="16802"/>
                    <a:pt x="29984" y="16635"/>
                  </a:cubicBezTo>
                  <a:cubicBezTo>
                    <a:pt x="29963" y="16133"/>
                    <a:pt x="29963" y="15610"/>
                    <a:pt x="29963" y="15087"/>
                  </a:cubicBezTo>
                  <a:lnTo>
                    <a:pt x="29963" y="15087"/>
                  </a:lnTo>
                  <a:cubicBezTo>
                    <a:pt x="30088" y="15212"/>
                    <a:pt x="30193" y="15359"/>
                    <a:pt x="30297" y="15505"/>
                  </a:cubicBezTo>
                  <a:cubicBezTo>
                    <a:pt x="30342" y="15595"/>
                    <a:pt x="30419" y="15631"/>
                    <a:pt x="30497" y="15631"/>
                  </a:cubicBezTo>
                  <a:cubicBezTo>
                    <a:pt x="30676" y="15631"/>
                    <a:pt x="30868" y="15443"/>
                    <a:pt x="30737" y="15254"/>
                  </a:cubicBezTo>
                  <a:cubicBezTo>
                    <a:pt x="30549" y="14898"/>
                    <a:pt x="30277" y="14647"/>
                    <a:pt x="29984" y="14396"/>
                  </a:cubicBezTo>
                  <a:cubicBezTo>
                    <a:pt x="29963" y="14396"/>
                    <a:pt x="29963" y="14375"/>
                    <a:pt x="29921" y="14375"/>
                  </a:cubicBezTo>
                  <a:cubicBezTo>
                    <a:pt x="29900" y="14124"/>
                    <a:pt x="29900" y="13852"/>
                    <a:pt x="29858" y="13601"/>
                  </a:cubicBezTo>
                  <a:lnTo>
                    <a:pt x="29858" y="13601"/>
                  </a:lnTo>
                  <a:cubicBezTo>
                    <a:pt x="30088" y="13789"/>
                    <a:pt x="30297" y="13957"/>
                    <a:pt x="30590" y="14124"/>
                  </a:cubicBezTo>
                  <a:cubicBezTo>
                    <a:pt x="30628" y="14145"/>
                    <a:pt x="30666" y="14154"/>
                    <a:pt x="30703" y="14154"/>
                  </a:cubicBezTo>
                  <a:cubicBezTo>
                    <a:pt x="30927" y="14154"/>
                    <a:pt x="31094" y="13811"/>
                    <a:pt x="30842" y="13685"/>
                  </a:cubicBezTo>
                  <a:cubicBezTo>
                    <a:pt x="30549" y="13517"/>
                    <a:pt x="30256" y="13329"/>
                    <a:pt x="30025" y="13120"/>
                  </a:cubicBezTo>
                  <a:cubicBezTo>
                    <a:pt x="29921" y="13015"/>
                    <a:pt x="29816" y="12952"/>
                    <a:pt x="29712" y="12869"/>
                  </a:cubicBezTo>
                  <a:cubicBezTo>
                    <a:pt x="29712" y="12848"/>
                    <a:pt x="29712" y="12848"/>
                    <a:pt x="29691" y="12806"/>
                  </a:cubicBezTo>
                  <a:cubicBezTo>
                    <a:pt x="29921" y="12785"/>
                    <a:pt x="30130" y="12785"/>
                    <a:pt x="30360" y="12764"/>
                  </a:cubicBezTo>
                  <a:cubicBezTo>
                    <a:pt x="30632" y="12743"/>
                    <a:pt x="30883" y="12701"/>
                    <a:pt x="31176" y="12680"/>
                  </a:cubicBezTo>
                  <a:close/>
                  <a:moveTo>
                    <a:pt x="31532" y="16049"/>
                  </a:moveTo>
                  <a:cubicBezTo>
                    <a:pt x="31741" y="16760"/>
                    <a:pt x="32076" y="17388"/>
                    <a:pt x="32620" y="17702"/>
                  </a:cubicBezTo>
                  <a:cubicBezTo>
                    <a:pt x="31888" y="17723"/>
                    <a:pt x="31155" y="17723"/>
                    <a:pt x="30444" y="17765"/>
                  </a:cubicBezTo>
                  <a:cubicBezTo>
                    <a:pt x="30925" y="17304"/>
                    <a:pt x="31281" y="16719"/>
                    <a:pt x="31532" y="16049"/>
                  </a:cubicBezTo>
                  <a:close/>
                  <a:moveTo>
                    <a:pt x="43040" y="5702"/>
                  </a:moveTo>
                  <a:cubicBezTo>
                    <a:pt x="43554" y="5702"/>
                    <a:pt x="44093" y="5845"/>
                    <a:pt x="44651" y="6173"/>
                  </a:cubicBezTo>
                  <a:cubicBezTo>
                    <a:pt x="46555" y="7303"/>
                    <a:pt x="47329" y="9814"/>
                    <a:pt x="47476" y="11864"/>
                  </a:cubicBezTo>
                  <a:cubicBezTo>
                    <a:pt x="47601" y="13622"/>
                    <a:pt x="47790" y="16300"/>
                    <a:pt x="46534" y="17702"/>
                  </a:cubicBezTo>
                  <a:cubicBezTo>
                    <a:pt x="46513" y="17723"/>
                    <a:pt x="46471" y="17786"/>
                    <a:pt x="46471" y="17807"/>
                  </a:cubicBezTo>
                  <a:cubicBezTo>
                    <a:pt x="45300" y="17576"/>
                    <a:pt x="44065" y="17451"/>
                    <a:pt x="42873" y="17451"/>
                  </a:cubicBezTo>
                  <a:cubicBezTo>
                    <a:pt x="42213" y="17407"/>
                    <a:pt x="41554" y="17389"/>
                    <a:pt x="40894" y="17389"/>
                  </a:cubicBezTo>
                  <a:cubicBezTo>
                    <a:pt x="39984" y="17389"/>
                    <a:pt x="39075" y="17423"/>
                    <a:pt x="38165" y="17472"/>
                  </a:cubicBezTo>
                  <a:lnTo>
                    <a:pt x="38081" y="17388"/>
                  </a:lnTo>
                  <a:cubicBezTo>
                    <a:pt x="37412" y="14940"/>
                    <a:pt x="37642" y="12429"/>
                    <a:pt x="38541" y="10044"/>
                  </a:cubicBezTo>
                  <a:cubicBezTo>
                    <a:pt x="39265" y="8110"/>
                    <a:pt x="40935" y="5702"/>
                    <a:pt x="43040" y="5702"/>
                  </a:cubicBezTo>
                  <a:close/>
                  <a:moveTo>
                    <a:pt x="26866" y="12973"/>
                  </a:moveTo>
                  <a:lnTo>
                    <a:pt x="26866" y="12994"/>
                  </a:lnTo>
                  <a:cubicBezTo>
                    <a:pt x="26699" y="14438"/>
                    <a:pt x="26573" y="16363"/>
                    <a:pt x="25548" y="17514"/>
                  </a:cubicBezTo>
                  <a:cubicBezTo>
                    <a:pt x="25361" y="17736"/>
                    <a:pt x="25171" y="17833"/>
                    <a:pt x="24983" y="17833"/>
                  </a:cubicBezTo>
                  <a:cubicBezTo>
                    <a:pt x="23947" y="17833"/>
                    <a:pt x="22950" y="14908"/>
                    <a:pt x="22702" y="13810"/>
                  </a:cubicBezTo>
                  <a:lnTo>
                    <a:pt x="22702" y="13580"/>
                  </a:lnTo>
                  <a:cubicBezTo>
                    <a:pt x="23267" y="13475"/>
                    <a:pt x="23832" y="13392"/>
                    <a:pt x="24376" y="13308"/>
                  </a:cubicBezTo>
                  <a:lnTo>
                    <a:pt x="24376" y="13308"/>
                  </a:lnTo>
                  <a:cubicBezTo>
                    <a:pt x="24209" y="13475"/>
                    <a:pt x="24020" y="13601"/>
                    <a:pt x="23811" y="13727"/>
                  </a:cubicBezTo>
                  <a:cubicBezTo>
                    <a:pt x="23571" y="13881"/>
                    <a:pt x="23697" y="14219"/>
                    <a:pt x="23912" y="14219"/>
                  </a:cubicBezTo>
                  <a:cubicBezTo>
                    <a:pt x="23959" y="14219"/>
                    <a:pt x="24010" y="14203"/>
                    <a:pt x="24062" y="14166"/>
                  </a:cubicBezTo>
                  <a:cubicBezTo>
                    <a:pt x="24334" y="13999"/>
                    <a:pt x="24564" y="13810"/>
                    <a:pt x="24795" y="13622"/>
                  </a:cubicBezTo>
                  <a:cubicBezTo>
                    <a:pt x="24836" y="13789"/>
                    <a:pt x="24857" y="13957"/>
                    <a:pt x="24878" y="14124"/>
                  </a:cubicBezTo>
                  <a:cubicBezTo>
                    <a:pt x="24627" y="14459"/>
                    <a:pt x="24355" y="14835"/>
                    <a:pt x="24020" y="15149"/>
                  </a:cubicBezTo>
                  <a:cubicBezTo>
                    <a:pt x="23810" y="15327"/>
                    <a:pt x="23987" y="15580"/>
                    <a:pt x="24194" y="15580"/>
                  </a:cubicBezTo>
                  <a:cubicBezTo>
                    <a:pt x="24255" y="15580"/>
                    <a:pt x="24319" y="15558"/>
                    <a:pt x="24376" y="15505"/>
                  </a:cubicBezTo>
                  <a:cubicBezTo>
                    <a:pt x="24585" y="15317"/>
                    <a:pt x="24774" y="15107"/>
                    <a:pt x="24962" y="14877"/>
                  </a:cubicBezTo>
                  <a:cubicBezTo>
                    <a:pt x="25004" y="15484"/>
                    <a:pt x="25004" y="16091"/>
                    <a:pt x="24983" y="16677"/>
                  </a:cubicBezTo>
                  <a:cubicBezTo>
                    <a:pt x="24972" y="16855"/>
                    <a:pt x="25098" y="16944"/>
                    <a:pt x="25229" y="16944"/>
                  </a:cubicBezTo>
                  <a:cubicBezTo>
                    <a:pt x="25360" y="16944"/>
                    <a:pt x="25496" y="16855"/>
                    <a:pt x="25506" y="16677"/>
                  </a:cubicBezTo>
                  <a:cubicBezTo>
                    <a:pt x="25527" y="16049"/>
                    <a:pt x="25506" y="15400"/>
                    <a:pt x="25464" y="14773"/>
                  </a:cubicBezTo>
                  <a:lnTo>
                    <a:pt x="25464" y="14773"/>
                  </a:lnTo>
                  <a:cubicBezTo>
                    <a:pt x="25548" y="14877"/>
                    <a:pt x="25632" y="14982"/>
                    <a:pt x="25736" y="15107"/>
                  </a:cubicBezTo>
                  <a:cubicBezTo>
                    <a:pt x="25795" y="15200"/>
                    <a:pt x="25880" y="15238"/>
                    <a:pt x="25962" y="15238"/>
                  </a:cubicBezTo>
                  <a:cubicBezTo>
                    <a:pt x="26141" y="15238"/>
                    <a:pt x="26311" y="15057"/>
                    <a:pt x="26196" y="14856"/>
                  </a:cubicBezTo>
                  <a:cubicBezTo>
                    <a:pt x="25987" y="14522"/>
                    <a:pt x="25673" y="14271"/>
                    <a:pt x="25464" y="13936"/>
                  </a:cubicBezTo>
                  <a:cubicBezTo>
                    <a:pt x="25422" y="13894"/>
                    <a:pt x="25401" y="13852"/>
                    <a:pt x="25360" y="13831"/>
                  </a:cubicBezTo>
                  <a:cubicBezTo>
                    <a:pt x="25318" y="13685"/>
                    <a:pt x="25297" y="13496"/>
                    <a:pt x="25276" y="13329"/>
                  </a:cubicBezTo>
                  <a:lnTo>
                    <a:pt x="25276" y="13329"/>
                  </a:lnTo>
                  <a:cubicBezTo>
                    <a:pt x="25590" y="13434"/>
                    <a:pt x="25883" y="13622"/>
                    <a:pt x="26155" y="13852"/>
                  </a:cubicBezTo>
                  <a:cubicBezTo>
                    <a:pt x="26213" y="13897"/>
                    <a:pt x="26275" y="13916"/>
                    <a:pt x="26334" y="13916"/>
                  </a:cubicBezTo>
                  <a:cubicBezTo>
                    <a:pt x="26551" y="13916"/>
                    <a:pt x="26729" y="13661"/>
                    <a:pt x="26531" y="13496"/>
                  </a:cubicBezTo>
                  <a:cubicBezTo>
                    <a:pt x="26343" y="13329"/>
                    <a:pt x="26155" y="13203"/>
                    <a:pt x="25945" y="13078"/>
                  </a:cubicBezTo>
                  <a:cubicBezTo>
                    <a:pt x="26259" y="13057"/>
                    <a:pt x="26573" y="13015"/>
                    <a:pt x="26866" y="12973"/>
                  </a:cubicBezTo>
                  <a:close/>
                  <a:moveTo>
                    <a:pt x="27180" y="15149"/>
                  </a:moveTo>
                  <a:cubicBezTo>
                    <a:pt x="27410" y="16196"/>
                    <a:pt x="27870" y="17200"/>
                    <a:pt x="28624" y="17786"/>
                  </a:cubicBezTo>
                  <a:lnTo>
                    <a:pt x="28121" y="17786"/>
                  </a:lnTo>
                  <a:lnTo>
                    <a:pt x="26092" y="17869"/>
                  </a:lnTo>
                  <a:cubicBezTo>
                    <a:pt x="26720" y="17242"/>
                    <a:pt x="27033" y="16196"/>
                    <a:pt x="27180" y="15149"/>
                  </a:cubicBezTo>
                  <a:close/>
                  <a:moveTo>
                    <a:pt x="22535" y="15296"/>
                  </a:moveTo>
                  <a:cubicBezTo>
                    <a:pt x="22849" y="16300"/>
                    <a:pt x="23309" y="17388"/>
                    <a:pt x="23958" y="17953"/>
                  </a:cubicBezTo>
                  <a:cubicBezTo>
                    <a:pt x="23183" y="18016"/>
                    <a:pt x="22388" y="18058"/>
                    <a:pt x="21614" y="18141"/>
                  </a:cubicBezTo>
                  <a:cubicBezTo>
                    <a:pt x="22033" y="17200"/>
                    <a:pt x="22347" y="16258"/>
                    <a:pt x="22535" y="15296"/>
                  </a:cubicBezTo>
                  <a:close/>
                  <a:moveTo>
                    <a:pt x="22137" y="13643"/>
                  </a:moveTo>
                  <a:cubicBezTo>
                    <a:pt x="22137" y="13706"/>
                    <a:pt x="22158" y="13789"/>
                    <a:pt x="22158" y="13831"/>
                  </a:cubicBezTo>
                  <a:cubicBezTo>
                    <a:pt x="22075" y="15275"/>
                    <a:pt x="21677" y="16614"/>
                    <a:pt x="21112" y="17932"/>
                  </a:cubicBezTo>
                  <a:cubicBezTo>
                    <a:pt x="21091" y="18037"/>
                    <a:pt x="21112" y="18120"/>
                    <a:pt x="21133" y="18183"/>
                  </a:cubicBezTo>
                  <a:lnTo>
                    <a:pt x="20191" y="18246"/>
                  </a:lnTo>
                  <a:cubicBezTo>
                    <a:pt x="20191" y="18225"/>
                    <a:pt x="20170" y="18183"/>
                    <a:pt x="20150" y="18120"/>
                  </a:cubicBezTo>
                  <a:cubicBezTo>
                    <a:pt x="19271" y="16970"/>
                    <a:pt x="19334" y="15484"/>
                    <a:pt x="18810" y="14208"/>
                  </a:cubicBezTo>
                  <a:cubicBezTo>
                    <a:pt x="18810" y="14166"/>
                    <a:pt x="18790" y="14166"/>
                    <a:pt x="18790" y="14145"/>
                  </a:cubicBezTo>
                  <a:cubicBezTo>
                    <a:pt x="19229" y="14145"/>
                    <a:pt x="19647" y="14124"/>
                    <a:pt x="20087" y="14019"/>
                  </a:cubicBezTo>
                  <a:cubicBezTo>
                    <a:pt x="20150" y="14019"/>
                    <a:pt x="20212" y="13999"/>
                    <a:pt x="20275" y="13999"/>
                  </a:cubicBezTo>
                  <a:lnTo>
                    <a:pt x="20275" y="14061"/>
                  </a:lnTo>
                  <a:cubicBezTo>
                    <a:pt x="20296" y="14229"/>
                    <a:pt x="20317" y="14375"/>
                    <a:pt x="20317" y="14543"/>
                  </a:cubicBezTo>
                  <a:lnTo>
                    <a:pt x="20296" y="14563"/>
                  </a:lnTo>
                  <a:cubicBezTo>
                    <a:pt x="20087" y="14898"/>
                    <a:pt x="19794" y="15191"/>
                    <a:pt x="19564" y="15568"/>
                  </a:cubicBezTo>
                  <a:cubicBezTo>
                    <a:pt x="19433" y="15757"/>
                    <a:pt x="19615" y="15945"/>
                    <a:pt x="19794" y="15945"/>
                  </a:cubicBezTo>
                  <a:cubicBezTo>
                    <a:pt x="19873" y="15945"/>
                    <a:pt x="19952" y="15909"/>
                    <a:pt x="20003" y="15819"/>
                  </a:cubicBezTo>
                  <a:cubicBezTo>
                    <a:pt x="20108" y="15672"/>
                    <a:pt x="20212" y="15505"/>
                    <a:pt x="20359" y="15359"/>
                  </a:cubicBezTo>
                  <a:lnTo>
                    <a:pt x="20359" y="15359"/>
                  </a:lnTo>
                  <a:cubicBezTo>
                    <a:pt x="20359" y="15944"/>
                    <a:pt x="20317" y="16530"/>
                    <a:pt x="20296" y="17137"/>
                  </a:cubicBezTo>
                  <a:cubicBezTo>
                    <a:pt x="20296" y="17304"/>
                    <a:pt x="20427" y="17388"/>
                    <a:pt x="20558" y="17388"/>
                  </a:cubicBezTo>
                  <a:cubicBezTo>
                    <a:pt x="20688" y="17388"/>
                    <a:pt x="20819" y="17304"/>
                    <a:pt x="20819" y="17137"/>
                  </a:cubicBezTo>
                  <a:cubicBezTo>
                    <a:pt x="20819" y="16551"/>
                    <a:pt x="20840" y="15944"/>
                    <a:pt x="20840" y="15380"/>
                  </a:cubicBezTo>
                  <a:cubicBezTo>
                    <a:pt x="20924" y="15442"/>
                    <a:pt x="21007" y="15526"/>
                    <a:pt x="21049" y="15631"/>
                  </a:cubicBezTo>
                  <a:cubicBezTo>
                    <a:pt x="21100" y="15720"/>
                    <a:pt x="21179" y="15757"/>
                    <a:pt x="21259" y="15757"/>
                  </a:cubicBezTo>
                  <a:cubicBezTo>
                    <a:pt x="21440" y="15757"/>
                    <a:pt x="21626" y="15568"/>
                    <a:pt x="21510" y="15380"/>
                  </a:cubicBezTo>
                  <a:cubicBezTo>
                    <a:pt x="21342" y="15087"/>
                    <a:pt x="21091" y="14877"/>
                    <a:pt x="20819" y="14668"/>
                  </a:cubicBezTo>
                  <a:cubicBezTo>
                    <a:pt x="20798" y="14438"/>
                    <a:pt x="20777" y="14166"/>
                    <a:pt x="20735" y="13936"/>
                  </a:cubicBezTo>
                  <a:cubicBezTo>
                    <a:pt x="20735" y="13915"/>
                    <a:pt x="20735" y="13915"/>
                    <a:pt x="20714" y="13915"/>
                  </a:cubicBezTo>
                  <a:cubicBezTo>
                    <a:pt x="21196" y="13831"/>
                    <a:pt x="21656" y="13727"/>
                    <a:pt x="22137" y="13643"/>
                  </a:cubicBezTo>
                  <a:close/>
                  <a:moveTo>
                    <a:pt x="18476" y="14856"/>
                  </a:moveTo>
                  <a:lnTo>
                    <a:pt x="18476" y="14856"/>
                  </a:lnTo>
                  <a:cubicBezTo>
                    <a:pt x="18831" y="16028"/>
                    <a:pt x="18894" y="17284"/>
                    <a:pt x="19647" y="18330"/>
                  </a:cubicBezTo>
                  <a:cubicBezTo>
                    <a:pt x="19041" y="18393"/>
                    <a:pt x="18455" y="18455"/>
                    <a:pt x="17848" y="18539"/>
                  </a:cubicBezTo>
                  <a:cubicBezTo>
                    <a:pt x="18245" y="17346"/>
                    <a:pt x="18559" y="16112"/>
                    <a:pt x="18476" y="14856"/>
                  </a:cubicBezTo>
                  <a:close/>
                  <a:moveTo>
                    <a:pt x="43086" y="3489"/>
                  </a:moveTo>
                  <a:cubicBezTo>
                    <a:pt x="44732" y="3489"/>
                    <a:pt x="46385" y="4319"/>
                    <a:pt x="47601" y="5483"/>
                  </a:cubicBezTo>
                  <a:cubicBezTo>
                    <a:pt x="49380" y="7219"/>
                    <a:pt x="49840" y="9939"/>
                    <a:pt x="49945" y="12283"/>
                  </a:cubicBezTo>
                  <a:cubicBezTo>
                    <a:pt x="49987" y="13413"/>
                    <a:pt x="49945" y="14543"/>
                    <a:pt x="49861" y="15631"/>
                  </a:cubicBezTo>
                  <a:cubicBezTo>
                    <a:pt x="49798" y="16635"/>
                    <a:pt x="49547" y="17723"/>
                    <a:pt x="49652" y="18727"/>
                  </a:cubicBezTo>
                  <a:cubicBezTo>
                    <a:pt x="48794" y="18372"/>
                    <a:pt x="47915" y="18100"/>
                    <a:pt x="47036" y="17890"/>
                  </a:cubicBezTo>
                  <a:cubicBezTo>
                    <a:pt x="48313" y="16258"/>
                    <a:pt x="48124" y="13475"/>
                    <a:pt x="47978" y="11530"/>
                  </a:cubicBezTo>
                  <a:cubicBezTo>
                    <a:pt x="47790" y="9144"/>
                    <a:pt x="46660" y="6508"/>
                    <a:pt x="44400" y="5378"/>
                  </a:cubicBezTo>
                  <a:cubicBezTo>
                    <a:pt x="43940" y="5154"/>
                    <a:pt x="43491" y="5056"/>
                    <a:pt x="43056" y="5056"/>
                  </a:cubicBezTo>
                  <a:cubicBezTo>
                    <a:pt x="41216" y="5056"/>
                    <a:pt x="39648" y="6826"/>
                    <a:pt x="38751" y="8349"/>
                  </a:cubicBezTo>
                  <a:cubicBezTo>
                    <a:pt x="37244" y="10881"/>
                    <a:pt x="36784" y="14103"/>
                    <a:pt x="37432" y="16949"/>
                  </a:cubicBezTo>
                  <a:cubicBezTo>
                    <a:pt x="35549" y="15212"/>
                    <a:pt x="35340" y="12492"/>
                    <a:pt x="35633" y="9877"/>
                  </a:cubicBezTo>
                  <a:cubicBezTo>
                    <a:pt x="35675" y="9856"/>
                    <a:pt x="35738" y="9835"/>
                    <a:pt x="35759" y="9772"/>
                  </a:cubicBezTo>
                  <a:cubicBezTo>
                    <a:pt x="37181" y="7931"/>
                    <a:pt x="38437" y="5776"/>
                    <a:pt x="40383" y="4374"/>
                  </a:cubicBezTo>
                  <a:cubicBezTo>
                    <a:pt x="41229" y="3754"/>
                    <a:pt x="42156" y="3489"/>
                    <a:pt x="43086" y="3489"/>
                  </a:cubicBezTo>
                  <a:close/>
                  <a:moveTo>
                    <a:pt x="17890" y="14166"/>
                  </a:moveTo>
                  <a:cubicBezTo>
                    <a:pt x="17869" y="14229"/>
                    <a:pt x="17848" y="14271"/>
                    <a:pt x="17869" y="14354"/>
                  </a:cubicBezTo>
                  <a:cubicBezTo>
                    <a:pt x="18078" y="15714"/>
                    <a:pt x="17743" y="17095"/>
                    <a:pt x="17262" y="18413"/>
                  </a:cubicBezTo>
                  <a:cubicBezTo>
                    <a:pt x="17304" y="18497"/>
                    <a:pt x="17304" y="18539"/>
                    <a:pt x="17325" y="18581"/>
                  </a:cubicBezTo>
                  <a:lnTo>
                    <a:pt x="15672" y="18832"/>
                  </a:lnTo>
                  <a:cubicBezTo>
                    <a:pt x="15965" y="17367"/>
                    <a:pt x="16049" y="15903"/>
                    <a:pt x="15965" y="14396"/>
                  </a:cubicBezTo>
                  <a:cubicBezTo>
                    <a:pt x="16153" y="14354"/>
                    <a:pt x="16321" y="14291"/>
                    <a:pt x="16509" y="14271"/>
                  </a:cubicBezTo>
                  <a:lnTo>
                    <a:pt x="16509" y="14291"/>
                  </a:lnTo>
                  <a:cubicBezTo>
                    <a:pt x="16530" y="14438"/>
                    <a:pt x="16530" y="14563"/>
                    <a:pt x="16572" y="14689"/>
                  </a:cubicBezTo>
                  <a:cubicBezTo>
                    <a:pt x="16362" y="14815"/>
                    <a:pt x="16195" y="15066"/>
                    <a:pt x="16090" y="15275"/>
                  </a:cubicBezTo>
                  <a:cubicBezTo>
                    <a:pt x="16006" y="15487"/>
                    <a:pt x="16178" y="15670"/>
                    <a:pt x="16338" y="15670"/>
                  </a:cubicBezTo>
                  <a:cubicBezTo>
                    <a:pt x="16415" y="15670"/>
                    <a:pt x="16489" y="15628"/>
                    <a:pt x="16530" y="15526"/>
                  </a:cubicBezTo>
                  <a:lnTo>
                    <a:pt x="16613" y="15380"/>
                  </a:lnTo>
                  <a:lnTo>
                    <a:pt x="16613" y="15380"/>
                  </a:lnTo>
                  <a:cubicBezTo>
                    <a:pt x="16634" y="16091"/>
                    <a:pt x="16613" y="16823"/>
                    <a:pt x="16467" y="17493"/>
                  </a:cubicBezTo>
                  <a:cubicBezTo>
                    <a:pt x="16418" y="17691"/>
                    <a:pt x="16573" y="17815"/>
                    <a:pt x="16721" y="17815"/>
                  </a:cubicBezTo>
                  <a:cubicBezTo>
                    <a:pt x="16823" y="17815"/>
                    <a:pt x="16923" y="17755"/>
                    <a:pt x="16948" y="17618"/>
                  </a:cubicBezTo>
                  <a:cubicBezTo>
                    <a:pt x="17137" y="16886"/>
                    <a:pt x="17157" y="16112"/>
                    <a:pt x="17116" y="15359"/>
                  </a:cubicBezTo>
                  <a:lnTo>
                    <a:pt x="17116" y="15359"/>
                  </a:lnTo>
                  <a:cubicBezTo>
                    <a:pt x="17137" y="15400"/>
                    <a:pt x="17157" y="15421"/>
                    <a:pt x="17199" y="15463"/>
                  </a:cubicBezTo>
                  <a:cubicBezTo>
                    <a:pt x="17250" y="15545"/>
                    <a:pt x="17327" y="15580"/>
                    <a:pt x="17405" y="15580"/>
                  </a:cubicBezTo>
                  <a:cubicBezTo>
                    <a:pt x="17586" y="15580"/>
                    <a:pt x="17770" y="15396"/>
                    <a:pt x="17639" y="15191"/>
                  </a:cubicBezTo>
                  <a:cubicBezTo>
                    <a:pt x="17471" y="14961"/>
                    <a:pt x="17304" y="14752"/>
                    <a:pt x="17053" y="14647"/>
                  </a:cubicBezTo>
                  <a:cubicBezTo>
                    <a:pt x="17053" y="14522"/>
                    <a:pt x="17032" y="14375"/>
                    <a:pt x="17011" y="14271"/>
                  </a:cubicBezTo>
                  <a:cubicBezTo>
                    <a:pt x="17011" y="14250"/>
                    <a:pt x="16990" y="14229"/>
                    <a:pt x="16990" y="14208"/>
                  </a:cubicBezTo>
                  <a:cubicBezTo>
                    <a:pt x="17304" y="14166"/>
                    <a:pt x="17576" y="14166"/>
                    <a:pt x="17890" y="14166"/>
                  </a:cubicBezTo>
                  <a:close/>
                  <a:moveTo>
                    <a:pt x="8085" y="9131"/>
                  </a:moveTo>
                  <a:cubicBezTo>
                    <a:pt x="9639" y="9131"/>
                    <a:pt x="11183" y="10331"/>
                    <a:pt x="12219" y="11550"/>
                  </a:cubicBezTo>
                  <a:cubicBezTo>
                    <a:pt x="12931" y="12387"/>
                    <a:pt x="13475" y="13392"/>
                    <a:pt x="13893" y="14375"/>
                  </a:cubicBezTo>
                  <a:cubicBezTo>
                    <a:pt x="14479" y="15819"/>
                    <a:pt x="14312" y="17493"/>
                    <a:pt x="14312" y="19041"/>
                  </a:cubicBezTo>
                  <a:cubicBezTo>
                    <a:pt x="11362" y="19543"/>
                    <a:pt x="8328" y="20276"/>
                    <a:pt x="5859" y="22012"/>
                  </a:cubicBezTo>
                  <a:cubicBezTo>
                    <a:pt x="4038" y="21887"/>
                    <a:pt x="3536" y="18330"/>
                    <a:pt x="3515" y="16928"/>
                  </a:cubicBezTo>
                  <a:cubicBezTo>
                    <a:pt x="3432" y="14563"/>
                    <a:pt x="4185" y="11864"/>
                    <a:pt x="5838" y="10149"/>
                  </a:cubicBezTo>
                  <a:cubicBezTo>
                    <a:pt x="6550" y="9423"/>
                    <a:pt x="7318" y="9131"/>
                    <a:pt x="8085" y="9131"/>
                  </a:cubicBezTo>
                  <a:close/>
                  <a:moveTo>
                    <a:pt x="8073" y="7135"/>
                  </a:moveTo>
                  <a:cubicBezTo>
                    <a:pt x="10999" y="7135"/>
                    <a:pt x="12605" y="9506"/>
                    <a:pt x="14730" y="10986"/>
                  </a:cubicBezTo>
                  <a:cubicBezTo>
                    <a:pt x="14940" y="11613"/>
                    <a:pt x="15149" y="12262"/>
                    <a:pt x="15274" y="12911"/>
                  </a:cubicBezTo>
                  <a:cubicBezTo>
                    <a:pt x="15672" y="14835"/>
                    <a:pt x="15546" y="16928"/>
                    <a:pt x="15149" y="18811"/>
                  </a:cubicBezTo>
                  <a:lnTo>
                    <a:pt x="15149" y="18916"/>
                  </a:lnTo>
                  <a:cubicBezTo>
                    <a:pt x="15044" y="18937"/>
                    <a:pt x="14919" y="18937"/>
                    <a:pt x="14814" y="18957"/>
                  </a:cubicBezTo>
                  <a:cubicBezTo>
                    <a:pt x="14835" y="17284"/>
                    <a:pt x="14940" y="15505"/>
                    <a:pt x="14270" y="13936"/>
                  </a:cubicBezTo>
                  <a:cubicBezTo>
                    <a:pt x="13684" y="12639"/>
                    <a:pt x="12868" y="11467"/>
                    <a:pt x="11906" y="10421"/>
                  </a:cubicBezTo>
                  <a:cubicBezTo>
                    <a:pt x="10841" y="9307"/>
                    <a:pt x="9520" y="8623"/>
                    <a:pt x="8192" y="8623"/>
                  </a:cubicBezTo>
                  <a:cubicBezTo>
                    <a:pt x="7248" y="8623"/>
                    <a:pt x="6301" y="8969"/>
                    <a:pt x="5440" y="9751"/>
                  </a:cubicBezTo>
                  <a:cubicBezTo>
                    <a:pt x="3452" y="11550"/>
                    <a:pt x="2699" y="15087"/>
                    <a:pt x="3013" y="17681"/>
                  </a:cubicBezTo>
                  <a:cubicBezTo>
                    <a:pt x="3180" y="19104"/>
                    <a:pt x="3724" y="21803"/>
                    <a:pt x="5315" y="22410"/>
                  </a:cubicBezTo>
                  <a:cubicBezTo>
                    <a:pt x="5210" y="22494"/>
                    <a:pt x="5085" y="22598"/>
                    <a:pt x="4980" y="22661"/>
                  </a:cubicBezTo>
                  <a:cubicBezTo>
                    <a:pt x="4331" y="23226"/>
                    <a:pt x="3662" y="23895"/>
                    <a:pt x="3097" y="24649"/>
                  </a:cubicBezTo>
                  <a:cubicBezTo>
                    <a:pt x="3118" y="22535"/>
                    <a:pt x="2134" y="20422"/>
                    <a:pt x="1444" y="18455"/>
                  </a:cubicBezTo>
                  <a:cubicBezTo>
                    <a:pt x="607" y="15965"/>
                    <a:pt x="314" y="13350"/>
                    <a:pt x="1548" y="10986"/>
                  </a:cubicBezTo>
                  <a:cubicBezTo>
                    <a:pt x="2720" y="8705"/>
                    <a:pt x="5524" y="7157"/>
                    <a:pt x="8035" y="7136"/>
                  </a:cubicBezTo>
                  <a:cubicBezTo>
                    <a:pt x="8048" y="7136"/>
                    <a:pt x="8060" y="7135"/>
                    <a:pt x="8073" y="7135"/>
                  </a:cubicBezTo>
                  <a:close/>
                  <a:moveTo>
                    <a:pt x="40272" y="17851"/>
                  </a:moveTo>
                  <a:cubicBezTo>
                    <a:pt x="41072" y="17851"/>
                    <a:pt x="41869" y="17869"/>
                    <a:pt x="42663" y="17911"/>
                  </a:cubicBezTo>
                  <a:lnTo>
                    <a:pt x="42726" y="17911"/>
                  </a:lnTo>
                  <a:cubicBezTo>
                    <a:pt x="42780" y="17911"/>
                    <a:pt x="42835" y="17910"/>
                    <a:pt x="42889" y="17910"/>
                  </a:cubicBezTo>
                  <a:cubicBezTo>
                    <a:pt x="44777" y="17910"/>
                    <a:pt x="46608" y="18262"/>
                    <a:pt x="48438" y="18832"/>
                  </a:cubicBezTo>
                  <a:cubicBezTo>
                    <a:pt x="50321" y="19439"/>
                    <a:pt x="52435" y="20234"/>
                    <a:pt x="53962" y="21531"/>
                  </a:cubicBezTo>
                  <a:cubicBezTo>
                    <a:pt x="55657" y="22954"/>
                    <a:pt x="55636" y="25402"/>
                    <a:pt x="55699" y="27411"/>
                  </a:cubicBezTo>
                  <a:cubicBezTo>
                    <a:pt x="55762" y="29628"/>
                    <a:pt x="55134" y="31784"/>
                    <a:pt x="54799" y="33918"/>
                  </a:cubicBezTo>
                  <a:cubicBezTo>
                    <a:pt x="54799" y="33939"/>
                    <a:pt x="54778" y="33939"/>
                    <a:pt x="54778" y="33981"/>
                  </a:cubicBezTo>
                  <a:cubicBezTo>
                    <a:pt x="53941" y="39839"/>
                    <a:pt x="51158" y="45321"/>
                    <a:pt x="48166" y="50406"/>
                  </a:cubicBezTo>
                  <a:cubicBezTo>
                    <a:pt x="48138" y="50387"/>
                    <a:pt x="48106" y="50376"/>
                    <a:pt x="48075" y="50376"/>
                  </a:cubicBezTo>
                  <a:cubicBezTo>
                    <a:pt x="48037" y="50376"/>
                    <a:pt x="48001" y="50392"/>
                    <a:pt x="47978" y="50427"/>
                  </a:cubicBezTo>
                  <a:cubicBezTo>
                    <a:pt x="45467" y="51808"/>
                    <a:pt x="42726" y="52414"/>
                    <a:pt x="39922" y="52833"/>
                  </a:cubicBezTo>
                  <a:cubicBezTo>
                    <a:pt x="36909" y="53272"/>
                    <a:pt x="33875" y="53565"/>
                    <a:pt x="30842" y="53879"/>
                  </a:cubicBezTo>
                  <a:cubicBezTo>
                    <a:pt x="27172" y="54251"/>
                    <a:pt x="23454" y="54533"/>
                    <a:pt x="19743" y="54533"/>
                  </a:cubicBezTo>
                  <a:cubicBezTo>
                    <a:pt x="16980" y="54533"/>
                    <a:pt x="14220" y="54377"/>
                    <a:pt x="11487" y="53984"/>
                  </a:cubicBezTo>
                  <a:cubicBezTo>
                    <a:pt x="11445" y="53984"/>
                    <a:pt x="11383" y="53984"/>
                    <a:pt x="11341" y="54004"/>
                  </a:cubicBezTo>
                  <a:cubicBezTo>
                    <a:pt x="8809" y="50301"/>
                    <a:pt x="6549" y="46346"/>
                    <a:pt x="4603" y="42350"/>
                  </a:cubicBezTo>
                  <a:lnTo>
                    <a:pt x="4603" y="42266"/>
                  </a:lnTo>
                  <a:cubicBezTo>
                    <a:pt x="4017" y="40320"/>
                    <a:pt x="3432" y="38375"/>
                    <a:pt x="3013" y="36387"/>
                  </a:cubicBezTo>
                  <a:cubicBezTo>
                    <a:pt x="2804" y="35299"/>
                    <a:pt x="2762" y="34232"/>
                    <a:pt x="2595" y="33165"/>
                  </a:cubicBezTo>
                  <a:cubicBezTo>
                    <a:pt x="2427" y="32118"/>
                    <a:pt x="2155" y="31114"/>
                    <a:pt x="1967" y="30110"/>
                  </a:cubicBezTo>
                  <a:cubicBezTo>
                    <a:pt x="1967" y="30047"/>
                    <a:pt x="1988" y="30026"/>
                    <a:pt x="1967" y="29963"/>
                  </a:cubicBezTo>
                  <a:cubicBezTo>
                    <a:pt x="1214" y="26825"/>
                    <a:pt x="4185" y="23728"/>
                    <a:pt x="6549" y="22075"/>
                  </a:cubicBezTo>
                  <a:cubicBezTo>
                    <a:pt x="9583" y="19983"/>
                    <a:pt x="13893" y="19543"/>
                    <a:pt x="17450" y="19062"/>
                  </a:cubicBezTo>
                  <a:cubicBezTo>
                    <a:pt x="21510" y="18539"/>
                    <a:pt x="25548" y="18330"/>
                    <a:pt x="29649" y="18246"/>
                  </a:cubicBezTo>
                  <a:cubicBezTo>
                    <a:pt x="33165" y="18195"/>
                    <a:pt x="36736" y="17851"/>
                    <a:pt x="40272" y="17851"/>
                  </a:cubicBezTo>
                  <a:close/>
                  <a:moveTo>
                    <a:pt x="47706" y="51138"/>
                  </a:moveTo>
                  <a:lnTo>
                    <a:pt x="47706" y="51138"/>
                  </a:lnTo>
                  <a:cubicBezTo>
                    <a:pt x="47559" y="51410"/>
                    <a:pt x="47392" y="51682"/>
                    <a:pt x="47225" y="51933"/>
                  </a:cubicBezTo>
                  <a:cubicBezTo>
                    <a:pt x="46639" y="52875"/>
                    <a:pt x="46032" y="53795"/>
                    <a:pt x="45404" y="54695"/>
                  </a:cubicBezTo>
                  <a:cubicBezTo>
                    <a:pt x="45383" y="54695"/>
                    <a:pt x="45342" y="54695"/>
                    <a:pt x="45300" y="54716"/>
                  </a:cubicBezTo>
                  <a:cubicBezTo>
                    <a:pt x="44358" y="55155"/>
                    <a:pt x="43270" y="55323"/>
                    <a:pt x="42266" y="55574"/>
                  </a:cubicBezTo>
                  <a:cubicBezTo>
                    <a:pt x="41052" y="55909"/>
                    <a:pt x="39839" y="56222"/>
                    <a:pt x="38604" y="56536"/>
                  </a:cubicBezTo>
                  <a:cubicBezTo>
                    <a:pt x="35926" y="57206"/>
                    <a:pt x="33227" y="57457"/>
                    <a:pt x="30486" y="57645"/>
                  </a:cubicBezTo>
                  <a:cubicBezTo>
                    <a:pt x="27022" y="57873"/>
                    <a:pt x="23540" y="58007"/>
                    <a:pt x="20069" y="58007"/>
                  </a:cubicBezTo>
                  <a:cubicBezTo>
                    <a:pt x="18131" y="58007"/>
                    <a:pt x="16197" y="57965"/>
                    <a:pt x="14270" y="57875"/>
                  </a:cubicBezTo>
                  <a:cubicBezTo>
                    <a:pt x="14207" y="57875"/>
                    <a:pt x="14186" y="57875"/>
                    <a:pt x="14124" y="57896"/>
                  </a:cubicBezTo>
                  <a:cubicBezTo>
                    <a:pt x="13852" y="57520"/>
                    <a:pt x="13538" y="57122"/>
                    <a:pt x="13245" y="56725"/>
                  </a:cubicBezTo>
                  <a:cubicBezTo>
                    <a:pt x="12722" y="55992"/>
                    <a:pt x="12199" y="55260"/>
                    <a:pt x="11696" y="54528"/>
                  </a:cubicBezTo>
                  <a:lnTo>
                    <a:pt x="11696" y="54528"/>
                  </a:lnTo>
                  <a:cubicBezTo>
                    <a:pt x="14399" y="54883"/>
                    <a:pt x="17112" y="55027"/>
                    <a:pt x="19827" y="55027"/>
                  </a:cubicBezTo>
                  <a:cubicBezTo>
                    <a:pt x="23504" y="55027"/>
                    <a:pt x="27183" y="54763"/>
                    <a:pt x="30842" y="54402"/>
                  </a:cubicBezTo>
                  <a:cubicBezTo>
                    <a:pt x="33771" y="54109"/>
                    <a:pt x="36700" y="53795"/>
                    <a:pt x="39629" y="53377"/>
                  </a:cubicBezTo>
                  <a:cubicBezTo>
                    <a:pt x="42433" y="52979"/>
                    <a:pt x="45195" y="52414"/>
                    <a:pt x="47706" y="51138"/>
                  </a:cubicBezTo>
                  <a:close/>
                  <a:moveTo>
                    <a:pt x="44798" y="55365"/>
                  </a:moveTo>
                  <a:lnTo>
                    <a:pt x="44798" y="55365"/>
                  </a:lnTo>
                  <a:cubicBezTo>
                    <a:pt x="44567" y="55846"/>
                    <a:pt x="44295" y="56222"/>
                    <a:pt x="44002" y="56599"/>
                  </a:cubicBezTo>
                  <a:lnTo>
                    <a:pt x="43961" y="56599"/>
                  </a:lnTo>
                  <a:cubicBezTo>
                    <a:pt x="43270" y="56704"/>
                    <a:pt x="42580" y="56892"/>
                    <a:pt x="41868" y="56913"/>
                  </a:cubicBezTo>
                  <a:cubicBezTo>
                    <a:pt x="41743" y="56913"/>
                    <a:pt x="41617" y="57017"/>
                    <a:pt x="41617" y="57164"/>
                  </a:cubicBezTo>
                  <a:cubicBezTo>
                    <a:pt x="41680" y="57917"/>
                    <a:pt x="41743" y="58273"/>
                    <a:pt x="41094" y="58378"/>
                  </a:cubicBezTo>
                  <a:cubicBezTo>
                    <a:pt x="41029" y="57580"/>
                    <a:pt x="40584" y="57403"/>
                    <a:pt x="39897" y="57403"/>
                  </a:cubicBezTo>
                  <a:cubicBezTo>
                    <a:pt x="39701" y="57403"/>
                    <a:pt x="39485" y="57417"/>
                    <a:pt x="39253" y="57436"/>
                  </a:cubicBezTo>
                  <a:cubicBezTo>
                    <a:pt x="39127" y="57436"/>
                    <a:pt x="39002" y="57541"/>
                    <a:pt x="39002" y="57687"/>
                  </a:cubicBezTo>
                  <a:lnTo>
                    <a:pt x="39002" y="58503"/>
                  </a:lnTo>
                  <a:cubicBezTo>
                    <a:pt x="38667" y="58524"/>
                    <a:pt x="38353" y="58608"/>
                    <a:pt x="38039" y="58712"/>
                  </a:cubicBezTo>
                  <a:cubicBezTo>
                    <a:pt x="37976" y="58482"/>
                    <a:pt x="37893" y="58252"/>
                    <a:pt x="37893" y="58001"/>
                  </a:cubicBezTo>
                  <a:cubicBezTo>
                    <a:pt x="37893" y="57848"/>
                    <a:pt x="37770" y="57747"/>
                    <a:pt x="37605" y="57747"/>
                  </a:cubicBezTo>
                  <a:cubicBezTo>
                    <a:pt x="37590" y="57747"/>
                    <a:pt x="37574" y="57748"/>
                    <a:pt x="37558" y="57750"/>
                  </a:cubicBezTo>
                  <a:cubicBezTo>
                    <a:pt x="37056" y="57854"/>
                    <a:pt x="36575" y="57938"/>
                    <a:pt x="36072" y="58001"/>
                  </a:cubicBezTo>
                  <a:cubicBezTo>
                    <a:pt x="35947" y="58043"/>
                    <a:pt x="35800" y="58106"/>
                    <a:pt x="35800" y="58273"/>
                  </a:cubicBezTo>
                  <a:cubicBezTo>
                    <a:pt x="35842" y="58984"/>
                    <a:pt x="35696" y="59026"/>
                    <a:pt x="35110" y="59047"/>
                  </a:cubicBezTo>
                  <a:cubicBezTo>
                    <a:pt x="34933" y="58441"/>
                    <a:pt x="34475" y="58292"/>
                    <a:pt x="33933" y="58292"/>
                  </a:cubicBezTo>
                  <a:cubicBezTo>
                    <a:pt x="33576" y="58292"/>
                    <a:pt x="33182" y="58357"/>
                    <a:pt x="32808" y="58398"/>
                  </a:cubicBezTo>
                  <a:cubicBezTo>
                    <a:pt x="32662" y="58419"/>
                    <a:pt x="32536" y="58503"/>
                    <a:pt x="32536" y="58670"/>
                  </a:cubicBezTo>
                  <a:lnTo>
                    <a:pt x="32536" y="59256"/>
                  </a:lnTo>
                  <a:lnTo>
                    <a:pt x="31699" y="59256"/>
                  </a:lnTo>
                  <a:cubicBezTo>
                    <a:pt x="31658" y="59026"/>
                    <a:pt x="31616" y="58796"/>
                    <a:pt x="31553" y="58524"/>
                  </a:cubicBezTo>
                  <a:cubicBezTo>
                    <a:pt x="31518" y="58421"/>
                    <a:pt x="31413" y="58346"/>
                    <a:pt x="31307" y="58346"/>
                  </a:cubicBezTo>
                  <a:cubicBezTo>
                    <a:pt x="31284" y="58346"/>
                    <a:pt x="31261" y="58349"/>
                    <a:pt x="31239" y="58357"/>
                  </a:cubicBezTo>
                  <a:cubicBezTo>
                    <a:pt x="30779" y="58482"/>
                    <a:pt x="30339" y="58524"/>
                    <a:pt x="29879" y="58524"/>
                  </a:cubicBezTo>
                  <a:cubicBezTo>
                    <a:pt x="29733" y="58524"/>
                    <a:pt x="29607" y="58629"/>
                    <a:pt x="29607" y="58796"/>
                  </a:cubicBezTo>
                  <a:cubicBezTo>
                    <a:pt x="29628" y="59466"/>
                    <a:pt x="29461" y="59570"/>
                    <a:pt x="28875" y="59633"/>
                  </a:cubicBezTo>
                  <a:cubicBezTo>
                    <a:pt x="28854" y="59319"/>
                    <a:pt x="28791" y="59026"/>
                    <a:pt x="28749" y="58712"/>
                  </a:cubicBezTo>
                  <a:cubicBezTo>
                    <a:pt x="28731" y="58584"/>
                    <a:pt x="28584" y="58520"/>
                    <a:pt x="28478" y="58520"/>
                  </a:cubicBezTo>
                  <a:cubicBezTo>
                    <a:pt x="28463" y="58520"/>
                    <a:pt x="28448" y="58521"/>
                    <a:pt x="28435" y="58524"/>
                  </a:cubicBezTo>
                  <a:cubicBezTo>
                    <a:pt x="27954" y="58629"/>
                    <a:pt x="27494" y="58712"/>
                    <a:pt x="26992" y="58712"/>
                  </a:cubicBezTo>
                  <a:cubicBezTo>
                    <a:pt x="26803" y="58712"/>
                    <a:pt x="26699" y="58880"/>
                    <a:pt x="26740" y="59047"/>
                  </a:cubicBezTo>
                  <a:cubicBezTo>
                    <a:pt x="26887" y="59884"/>
                    <a:pt x="26489" y="59884"/>
                    <a:pt x="25904" y="59947"/>
                  </a:cubicBezTo>
                  <a:cubicBezTo>
                    <a:pt x="25862" y="59717"/>
                    <a:pt x="25820" y="59466"/>
                    <a:pt x="25799" y="59235"/>
                  </a:cubicBezTo>
                  <a:cubicBezTo>
                    <a:pt x="25799" y="59110"/>
                    <a:pt x="25694" y="58984"/>
                    <a:pt x="25527" y="58984"/>
                  </a:cubicBezTo>
                  <a:lnTo>
                    <a:pt x="24146" y="58984"/>
                  </a:lnTo>
                  <a:cubicBezTo>
                    <a:pt x="24020" y="58984"/>
                    <a:pt x="23874" y="59110"/>
                    <a:pt x="23874" y="59235"/>
                  </a:cubicBezTo>
                  <a:lnTo>
                    <a:pt x="23874" y="59926"/>
                  </a:lnTo>
                  <a:cubicBezTo>
                    <a:pt x="23665" y="59947"/>
                    <a:pt x="23455" y="59947"/>
                    <a:pt x="23246" y="59947"/>
                  </a:cubicBezTo>
                  <a:lnTo>
                    <a:pt x="23100" y="59089"/>
                  </a:lnTo>
                  <a:cubicBezTo>
                    <a:pt x="23082" y="58947"/>
                    <a:pt x="22960" y="58896"/>
                    <a:pt x="22846" y="58896"/>
                  </a:cubicBezTo>
                  <a:cubicBezTo>
                    <a:pt x="22826" y="58896"/>
                    <a:pt x="22805" y="58897"/>
                    <a:pt x="22786" y="58901"/>
                  </a:cubicBezTo>
                  <a:cubicBezTo>
                    <a:pt x="22200" y="59005"/>
                    <a:pt x="21656" y="59089"/>
                    <a:pt x="21091" y="59152"/>
                  </a:cubicBezTo>
                  <a:cubicBezTo>
                    <a:pt x="20882" y="59194"/>
                    <a:pt x="20777" y="59361"/>
                    <a:pt x="20840" y="59549"/>
                  </a:cubicBezTo>
                  <a:cubicBezTo>
                    <a:pt x="20924" y="59717"/>
                    <a:pt x="20986" y="59863"/>
                    <a:pt x="21028" y="60030"/>
                  </a:cubicBezTo>
                  <a:cubicBezTo>
                    <a:pt x="20526" y="59968"/>
                    <a:pt x="20045" y="59654"/>
                    <a:pt x="19585" y="59445"/>
                  </a:cubicBezTo>
                  <a:cubicBezTo>
                    <a:pt x="19287" y="59317"/>
                    <a:pt x="19009" y="59266"/>
                    <a:pt x="18711" y="59266"/>
                  </a:cubicBezTo>
                  <a:cubicBezTo>
                    <a:pt x="18568" y="59266"/>
                    <a:pt x="18422" y="59278"/>
                    <a:pt x="18266" y="59298"/>
                  </a:cubicBezTo>
                  <a:cubicBezTo>
                    <a:pt x="18078" y="59319"/>
                    <a:pt x="17911" y="59507"/>
                    <a:pt x="18015" y="59675"/>
                  </a:cubicBezTo>
                  <a:cubicBezTo>
                    <a:pt x="18120" y="59821"/>
                    <a:pt x="18204" y="59947"/>
                    <a:pt x="18287" y="60072"/>
                  </a:cubicBezTo>
                  <a:cubicBezTo>
                    <a:pt x="18158" y="60109"/>
                    <a:pt x="18041" y="60128"/>
                    <a:pt x="17936" y="60128"/>
                  </a:cubicBezTo>
                  <a:cubicBezTo>
                    <a:pt x="17568" y="60128"/>
                    <a:pt x="17357" y="59896"/>
                    <a:pt x="17325" y="59424"/>
                  </a:cubicBezTo>
                  <a:cubicBezTo>
                    <a:pt x="17287" y="59328"/>
                    <a:pt x="17196" y="59233"/>
                    <a:pt x="17085" y="59233"/>
                  </a:cubicBezTo>
                  <a:cubicBezTo>
                    <a:pt x="17075" y="59233"/>
                    <a:pt x="17064" y="59234"/>
                    <a:pt x="17053" y="59235"/>
                  </a:cubicBezTo>
                  <a:cubicBezTo>
                    <a:pt x="16509" y="59256"/>
                    <a:pt x="16007" y="59319"/>
                    <a:pt x="15484" y="59507"/>
                  </a:cubicBezTo>
                  <a:cubicBezTo>
                    <a:pt x="15442" y="59528"/>
                    <a:pt x="15400" y="59528"/>
                    <a:pt x="15379" y="59549"/>
                  </a:cubicBezTo>
                  <a:lnTo>
                    <a:pt x="14437" y="58378"/>
                  </a:lnTo>
                  <a:lnTo>
                    <a:pt x="14437" y="58378"/>
                  </a:lnTo>
                  <a:cubicBezTo>
                    <a:pt x="16290" y="58462"/>
                    <a:pt x="18140" y="58502"/>
                    <a:pt x="19988" y="58502"/>
                  </a:cubicBezTo>
                  <a:cubicBezTo>
                    <a:pt x="23629" y="58502"/>
                    <a:pt x="27261" y="58348"/>
                    <a:pt x="30883" y="58085"/>
                  </a:cubicBezTo>
                  <a:cubicBezTo>
                    <a:pt x="33541" y="57896"/>
                    <a:pt x="36093" y="57582"/>
                    <a:pt x="38667" y="56997"/>
                  </a:cubicBezTo>
                  <a:cubicBezTo>
                    <a:pt x="39881" y="56704"/>
                    <a:pt x="41094" y="56369"/>
                    <a:pt x="42329" y="56013"/>
                  </a:cubicBezTo>
                  <a:cubicBezTo>
                    <a:pt x="43124" y="55804"/>
                    <a:pt x="44002" y="55657"/>
                    <a:pt x="44798" y="55365"/>
                  </a:cubicBezTo>
                  <a:close/>
                  <a:moveTo>
                    <a:pt x="43521" y="57206"/>
                  </a:moveTo>
                  <a:cubicBezTo>
                    <a:pt x="42998" y="57896"/>
                    <a:pt x="42433" y="58566"/>
                    <a:pt x="41847" y="59235"/>
                  </a:cubicBezTo>
                  <a:cubicBezTo>
                    <a:pt x="37746" y="60282"/>
                    <a:pt x="33645" y="61181"/>
                    <a:pt x="29398" y="61495"/>
                  </a:cubicBezTo>
                  <a:cubicBezTo>
                    <a:pt x="27656" y="61611"/>
                    <a:pt x="25914" y="61648"/>
                    <a:pt x="24193" y="61648"/>
                  </a:cubicBezTo>
                  <a:cubicBezTo>
                    <a:pt x="23743" y="61648"/>
                    <a:pt x="23295" y="61646"/>
                    <a:pt x="22849" y="61642"/>
                  </a:cubicBezTo>
                  <a:cubicBezTo>
                    <a:pt x="22639" y="61642"/>
                    <a:pt x="22409" y="61642"/>
                    <a:pt x="22221" y="61621"/>
                  </a:cubicBezTo>
                  <a:cubicBezTo>
                    <a:pt x="22176" y="61576"/>
                    <a:pt x="22125" y="61555"/>
                    <a:pt x="22075" y="61555"/>
                  </a:cubicBezTo>
                  <a:cubicBezTo>
                    <a:pt x="22031" y="61555"/>
                    <a:pt x="21988" y="61571"/>
                    <a:pt x="21949" y="61600"/>
                  </a:cubicBezTo>
                  <a:cubicBezTo>
                    <a:pt x="20233" y="61495"/>
                    <a:pt x="18497" y="61139"/>
                    <a:pt x="16781" y="61098"/>
                  </a:cubicBezTo>
                  <a:lnTo>
                    <a:pt x="16739" y="61098"/>
                  </a:lnTo>
                  <a:cubicBezTo>
                    <a:pt x="16404" y="60721"/>
                    <a:pt x="16090" y="60365"/>
                    <a:pt x="15777" y="59989"/>
                  </a:cubicBezTo>
                  <a:cubicBezTo>
                    <a:pt x="15992" y="59900"/>
                    <a:pt x="16321" y="59766"/>
                    <a:pt x="16595" y="59766"/>
                  </a:cubicBezTo>
                  <a:cubicBezTo>
                    <a:pt x="16774" y="59766"/>
                    <a:pt x="16928" y="59823"/>
                    <a:pt x="17011" y="59989"/>
                  </a:cubicBezTo>
                  <a:cubicBezTo>
                    <a:pt x="17116" y="60198"/>
                    <a:pt x="17178" y="60449"/>
                    <a:pt x="17367" y="60575"/>
                  </a:cubicBezTo>
                  <a:cubicBezTo>
                    <a:pt x="17573" y="60731"/>
                    <a:pt x="17773" y="60794"/>
                    <a:pt x="17972" y="60794"/>
                  </a:cubicBezTo>
                  <a:cubicBezTo>
                    <a:pt x="18276" y="60794"/>
                    <a:pt x="18578" y="60647"/>
                    <a:pt x="18894" y="60470"/>
                  </a:cubicBezTo>
                  <a:cubicBezTo>
                    <a:pt x="19041" y="60386"/>
                    <a:pt x="19041" y="60177"/>
                    <a:pt x="18936" y="60051"/>
                  </a:cubicBezTo>
                  <a:cubicBezTo>
                    <a:pt x="18894" y="59989"/>
                    <a:pt x="18852" y="59926"/>
                    <a:pt x="18810" y="59863"/>
                  </a:cubicBezTo>
                  <a:lnTo>
                    <a:pt x="18810" y="59863"/>
                  </a:lnTo>
                  <a:cubicBezTo>
                    <a:pt x="19675" y="59976"/>
                    <a:pt x="20320" y="60578"/>
                    <a:pt x="21201" y="60578"/>
                  </a:cubicBezTo>
                  <a:cubicBezTo>
                    <a:pt x="21300" y="60578"/>
                    <a:pt x="21403" y="60571"/>
                    <a:pt x="21510" y="60554"/>
                  </a:cubicBezTo>
                  <a:cubicBezTo>
                    <a:pt x="21677" y="60512"/>
                    <a:pt x="21719" y="60303"/>
                    <a:pt x="21656" y="60156"/>
                  </a:cubicBezTo>
                  <a:cubicBezTo>
                    <a:pt x="21593" y="59989"/>
                    <a:pt x="21530" y="59821"/>
                    <a:pt x="21489" y="59654"/>
                  </a:cubicBezTo>
                  <a:cubicBezTo>
                    <a:pt x="21865" y="59612"/>
                    <a:pt x="22284" y="59549"/>
                    <a:pt x="22681" y="59466"/>
                  </a:cubicBezTo>
                  <a:cubicBezTo>
                    <a:pt x="22744" y="59717"/>
                    <a:pt x="22786" y="59968"/>
                    <a:pt x="22807" y="60240"/>
                  </a:cubicBezTo>
                  <a:cubicBezTo>
                    <a:pt x="22844" y="60390"/>
                    <a:pt x="22967" y="60473"/>
                    <a:pt x="23082" y="60473"/>
                  </a:cubicBezTo>
                  <a:cubicBezTo>
                    <a:pt x="23095" y="60473"/>
                    <a:pt x="23108" y="60472"/>
                    <a:pt x="23121" y="60470"/>
                  </a:cubicBezTo>
                  <a:cubicBezTo>
                    <a:pt x="23163" y="60470"/>
                    <a:pt x="23183" y="60491"/>
                    <a:pt x="23204" y="60491"/>
                  </a:cubicBezTo>
                  <a:cubicBezTo>
                    <a:pt x="23539" y="60491"/>
                    <a:pt x="23853" y="60470"/>
                    <a:pt x="24209" y="60407"/>
                  </a:cubicBezTo>
                  <a:cubicBezTo>
                    <a:pt x="24334" y="60386"/>
                    <a:pt x="24460" y="60303"/>
                    <a:pt x="24460" y="60156"/>
                  </a:cubicBezTo>
                  <a:lnTo>
                    <a:pt x="24460" y="59507"/>
                  </a:lnTo>
                  <a:lnTo>
                    <a:pt x="25318" y="59507"/>
                  </a:lnTo>
                  <a:cubicBezTo>
                    <a:pt x="25360" y="59738"/>
                    <a:pt x="25401" y="59968"/>
                    <a:pt x="25422" y="60240"/>
                  </a:cubicBezTo>
                  <a:cubicBezTo>
                    <a:pt x="25422" y="60393"/>
                    <a:pt x="25562" y="60493"/>
                    <a:pt x="25730" y="60493"/>
                  </a:cubicBezTo>
                  <a:cubicBezTo>
                    <a:pt x="25746" y="60493"/>
                    <a:pt x="25762" y="60493"/>
                    <a:pt x="25778" y="60491"/>
                  </a:cubicBezTo>
                  <a:lnTo>
                    <a:pt x="27159" y="60282"/>
                  </a:lnTo>
                  <a:cubicBezTo>
                    <a:pt x="27264" y="60261"/>
                    <a:pt x="27368" y="60135"/>
                    <a:pt x="27347" y="60030"/>
                  </a:cubicBezTo>
                  <a:cubicBezTo>
                    <a:pt x="27305" y="59738"/>
                    <a:pt x="27347" y="59507"/>
                    <a:pt x="27305" y="59214"/>
                  </a:cubicBezTo>
                  <a:cubicBezTo>
                    <a:pt x="27661" y="59194"/>
                    <a:pt x="27975" y="59152"/>
                    <a:pt x="28310" y="59089"/>
                  </a:cubicBezTo>
                  <a:cubicBezTo>
                    <a:pt x="28331" y="59340"/>
                    <a:pt x="28393" y="59612"/>
                    <a:pt x="28393" y="59884"/>
                  </a:cubicBezTo>
                  <a:cubicBezTo>
                    <a:pt x="28393" y="60030"/>
                    <a:pt x="28519" y="60156"/>
                    <a:pt x="28645" y="60156"/>
                  </a:cubicBezTo>
                  <a:cubicBezTo>
                    <a:pt x="29084" y="60135"/>
                    <a:pt x="29502" y="60072"/>
                    <a:pt x="29963" y="60030"/>
                  </a:cubicBezTo>
                  <a:cubicBezTo>
                    <a:pt x="30067" y="59989"/>
                    <a:pt x="30172" y="59863"/>
                    <a:pt x="30130" y="59758"/>
                  </a:cubicBezTo>
                  <a:lnTo>
                    <a:pt x="30130" y="59026"/>
                  </a:lnTo>
                  <a:cubicBezTo>
                    <a:pt x="30486" y="59005"/>
                    <a:pt x="30800" y="58984"/>
                    <a:pt x="31134" y="58901"/>
                  </a:cubicBezTo>
                  <a:cubicBezTo>
                    <a:pt x="31176" y="59110"/>
                    <a:pt x="31239" y="59340"/>
                    <a:pt x="31260" y="59570"/>
                  </a:cubicBezTo>
                  <a:cubicBezTo>
                    <a:pt x="31274" y="59744"/>
                    <a:pt x="31420" y="59828"/>
                    <a:pt x="31549" y="59828"/>
                  </a:cubicBezTo>
                  <a:cubicBezTo>
                    <a:pt x="31607" y="59828"/>
                    <a:pt x="31661" y="59811"/>
                    <a:pt x="31699" y="59779"/>
                  </a:cubicBezTo>
                  <a:cubicBezTo>
                    <a:pt x="31825" y="59793"/>
                    <a:pt x="31953" y="59798"/>
                    <a:pt x="32081" y="59798"/>
                  </a:cubicBezTo>
                  <a:cubicBezTo>
                    <a:pt x="32336" y="59798"/>
                    <a:pt x="32592" y="59779"/>
                    <a:pt x="32829" y="59779"/>
                  </a:cubicBezTo>
                  <a:cubicBezTo>
                    <a:pt x="32955" y="59779"/>
                    <a:pt x="33101" y="59675"/>
                    <a:pt x="33101" y="59528"/>
                  </a:cubicBezTo>
                  <a:lnTo>
                    <a:pt x="33101" y="58901"/>
                  </a:lnTo>
                  <a:cubicBezTo>
                    <a:pt x="33331" y="58858"/>
                    <a:pt x="33619" y="58805"/>
                    <a:pt x="33887" y="58805"/>
                  </a:cubicBezTo>
                  <a:cubicBezTo>
                    <a:pt x="34276" y="58805"/>
                    <a:pt x="34621" y="58918"/>
                    <a:pt x="34671" y="59340"/>
                  </a:cubicBezTo>
                  <a:cubicBezTo>
                    <a:pt x="34691" y="59466"/>
                    <a:pt x="34775" y="59612"/>
                    <a:pt x="34922" y="59612"/>
                  </a:cubicBezTo>
                  <a:cubicBezTo>
                    <a:pt x="35361" y="59570"/>
                    <a:pt x="35759" y="59528"/>
                    <a:pt x="36177" y="59403"/>
                  </a:cubicBezTo>
                  <a:cubicBezTo>
                    <a:pt x="36282" y="59361"/>
                    <a:pt x="36386" y="59256"/>
                    <a:pt x="36365" y="59131"/>
                  </a:cubicBezTo>
                  <a:lnTo>
                    <a:pt x="36365" y="58503"/>
                  </a:lnTo>
                  <a:cubicBezTo>
                    <a:pt x="36721" y="58461"/>
                    <a:pt x="37077" y="58398"/>
                    <a:pt x="37432" y="58315"/>
                  </a:cubicBezTo>
                  <a:cubicBezTo>
                    <a:pt x="37495" y="58587"/>
                    <a:pt x="37558" y="58838"/>
                    <a:pt x="37621" y="59131"/>
                  </a:cubicBezTo>
                  <a:cubicBezTo>
                    <a:pt x="37638" y="59237"/>
                    <a:pt x="37776" y="59328"/>
                    <a:pt x="37882" y="59328"/>
                  </a:cubicBezTo>
                  <a:cubicBezTo>
                    <a:pt x="37901" y="59328"/>
                    <a:pt x="37919" y="59325"/>
                    <a:pt x="37935" y="59319"/>
                  </a:cubicBezTo>
                  <a:cubicBezTo>
                    <a:pt x="38395" y="59131"/>
                    <a:pt x="38772" y="59026"/>
                    <a:pt x="39295" y="59005"/>
                  </a:cubicBezTo>
                  <a:cubicBezTo>
                    <a:pt x="39420" y="59005"/>
                    <a:pt x="39546" y="58901"/>
                    <a:pt x="39546" y="58733"/>
                  </a:cubicBezTo>
                  <a:lnTo>
                    <a:pt x="39546" y="57938"/>
                  </a:lnTo>
                  <a:cubicBezTo>
                    <a:pt x="39662" y="57925"/>
                    <a:pt x="39776" y="57916"/>
                    <a:pt x="39885" y="57916"/>
                  </a:cubicBezTo>
                  <a:cubicBezTo>
                    <a:pt x="40302" y="57916"/>
                    <a:pt x="40625" y="58056"/>
                    <a:pt x="40592" y="58670"/>
                  </a:cubicBezTo>
                  <a:cubicBezTo>
                    <a:pt x="40592" y="58796"/>
                    <a:pt x="40738" y="58922"/>
                    <a:pt x="40864" y="58922"/>
                  </a:cubicBezTo>
                  <a:cubicBezTo>
                    <a:pt x="41282" y="58901"/>
                    <a:pt x="41638" y="58796"/>
                    <a:pt x="42036" y="58670"/>
                  </a:cubicBezTo>
                  <a:cubicBezTo>
                    <a:pt x="42140" y="58629"/>
                    <a:pt x="42245" y="58524"/>
                    <a:pt x="42224" y="58398"/>
                  </a:cubicBezTo>
                  <a:cubicBezTo>
                    <a:pt x="42203" y="58064"/>
                    <a:pt x="42203" y="57729"/>
                    <a:pt x="42161" y="57415"/>
                  </a:cubicBezTo>
                  <a:cubicBezTo>
                    <a:pt x="42642" y="57352"/>
                    <a:pt x="43082" y="57269"/>
                    <a:pt x="43521" y="57206"/>
                  </a:cubicBezTo>
                  <a:close/>
                  <a:moveTo>
                    <a:pt x="41220" y="59947"/>
                  </a:moveTo>
                  <a:lnTo>
                    <a:pt x="41220" y="59947"/>
                  </a:lnTo>
                  <a:cubicBezTo>
                    <a:pt x="39650" y="61746"/>
                    <a:pt x="37956" y="63692"/>
                    <a:pt x="37119" y="66015"/>
                  </a:cubicBezTo>
                  <a:cubicBezTo>
                    <a:pt x="37098" y="66098"/>
                    <a:pt x="37098" y="66140"/>
                    <a:pt x="37119" y="66203"/>
                  </a:cubicBezTo>
                  <a:cubicBezTo>
                    <a:pt x="36763" y="66454"/>
                    <a:pt x="36365" y="66642"/>
                    <a:pt x="35968" y="66810"/>
                  </a:cubicBezTo>
                  <a:cubicBezTo>
                    <a:pt x="36700" y="64655"/>
                    <a:pt x="37516" y="62290"/>
                    <a:pt x="38981" y="60512"/>
                  </a:cubicBezTo>
                  <a:cubicBezTo>
                    <a:pt x="39002" y="60491"/>
                    <a:pt x="39002" y="60491"/>
                    <a:pt x="39002" y="60470"/>
                  </a:cubicBezTo>
                  <a:cubicBezTo>
                    <a:pt x="39755" y="60282"/>
                    <a:pt x="40487" y="60114"/>
                    <a:pt x="41220" y="59947"/>
                  </a:cubicBezTo>
                  <a:close/>
                  <a:moveTo>
                    <a:pt x="38248" y="60616"/>
                  </a:moveTo>
                  <a:cubicBezTo>
                    <a:pt x="36909" y="62458"/>
                    <a:pt x="36135" y="64717"/>
                    <a:pt x="35424" y="66852"/>
                  </a:cubicBezTo>
                  <a:cubicBezTo>
                    <a:pt x="35403" y="66893"/>
                    <a:pt x="35403" y="66956"/>
                    <a:pt x="35424" y="66998"/>
                  </a:cubicBezTo>
                  <a:cubicBezTo>
                    <a:pt x="34984" y="67165"/>
                    <a:pt x="34503" y="67270"/>
                    <a:pt x="34043" y="67375"/>
                  </a:cubicBezTo>
                  <a:cubicBezTo>
                    <a:pt x="34880" y="65429"/>
                    <a:pt x="35361" y="63357"/>
                    <a:pt x="35738" y="61307"/>
                  </a:cubicBezTo>
                  <a:cubicBezTo>
                    <a:pt x="35759" y="61244"/>
                    <a:pt x="35738" y="61202"/>
                    <a:pt x="35717" y="61139"/>
                  </a:cubicBezTo>
                  <a:cubicBezTo>
                    <a:pt x="36575" y="60993"/>
                    <a:pt x="37412" y="60805"/>
                    <a:pt x="38248" y="60616"/>
                  </a:cubicBezTo>
                  <a:close/>
                  <a:moveTo>
                    <a:pt x="35235" y="61244"/>
                  </a:moveTo>
                  <a:lnTo>
                    <a:pt x="35235" y="61244"/>
                  </a:lnTo>
                  <a:cubicBezTo>
                    <a:pt x="34901" y="63274"/>
                    <a:pt x="34399" y="65303"/>
                    <a:pt x="33582" y="67186"/>
                  </a:cubicBezTo>
                  <a:cubicBezTo>
                    <a:pt x="33541" y="67291"/>
                    <a:pt x="33562" y="67375"/>
                    <a:pt x="33624" y="67458"/>
                  </a:cubicBezTo>
                  <a:cubicBezTo>
                    <a:pt x="33164" y="67500"/>
                    <a:pt x="32746" y="67542"/>
                    <a:pt x="32306" y="67605"/>
                  </a:cubicBezTo>
                  <a:cubicBezTo>
                    <a:pt x="32997" y="65743"/>
                    <a:pt x="33352" y="63588"/>
                    <a:pt x="33101" y="61600"/>
                  </a:cubicBezTo>
                  <a:cubicBezTo>
                    <a:pt x="33792" y="61495"/>
                    <a:pt x="34524" y="61349"/>
                    <a:pt x="35235" y="61244"/>
                  </a:cubicBezTo>
                  <a:close/>
                  <a:moveTo>
                    <a:pt x="17241" y="61642"/>
                  </a:moveTo>
                  <a:cubicBezTo>
                    <a:pt x="17848" y="61663"/>
                    <a:pt x="18413" y="61725"/>
                    <a:pt x="19020" y="61788"/>
                  </a:cubicBezTo>
                  <a:cubicBezTo>
                    <a:pt x="18999" y="61851"/>
                    <a:pt x="18999" y="61935"/>
                    <a:pt x="19041" y="62018"/>
                  </a:cubicBezTo>
                  <a:cubicBezTo>
                    <a:pt x="19752" y="63190"/>
                    <a:pt x="20924" y="63964"/>
                    <a:pt x="21928" y="64906"/>
                  </a:cubicBezTo>
                  <a:cubicBezTo>
                    <a:pt x="22953" y="65847"/>
                    <a:pt x="23895" y="66831"/>
                    <a:pt x="24983" y="67668"/>
                  </a:cubicBezTo>
                  <a:cubicBezTo>
                    <a:pt x="24690" y="67605"/>
                    <a:pt x="24439" y="67521"/>
                    <a:pt x="24146" y="67458"/>
                  </a:cubicBezTo>
                  <a:cubicBezTo>
                    <a:pt x="22598" y="65722"/>
                    <a:pt x="20547" y="64634"/>
                    <a:pt x="18790" y="63106"/>
                  </a:cubicBezTo>
                  <a:cubicBezTo>
                    <a:pt x="18266" y="62625"/>
                    <a:pt x="17743" y="62165"/>
                    <a:pt x="17241" y="61642"/>
                  </a:cubicBezTo>
                  <a:close/>
                  <a:moveTo>
                    <a:pt x="32578" y="61642"/>
                  </a:moveTo>
                  <a:cubicBezTo>
                    <a:pt x="32850" y="63650"/>
                    <a:pt x="32432" y="65805"/>
                    <a:pt x="31699" y="67626"/>
                  </a:cubicBezTo>
                  <a:cubicBezTo>
                    <a:pt x="31469" y="67668"/>
                    <a:pt x="31260" y="67668"/>
                    <a:pt x="31030" y="67689"/>
                  </a:cubicBezTo>
                  <a:cubicBezTo>
                    <a:pt x="30925" y="67689"/>
                    <a:pt x="30821" y="67709"/>
                    <a:pt x="30695" y="67709"/>
                  </a:cubicBezTo>
                  <a:cubicBezTo>
                    <a:pt x="30695" y="67689"/>
                    <a:pt x="30716" y="67668"/>
                    <a:pt x="30716" y="67626"/>
                  </a:cubicBezTo>
                  <a:cubicBezTo>
                    <a:pt x="30716" y="65722"/>
                    <a:pt x="30590" y="63839"/>
                    <a:pt x="30590" y="61935"/>
                  </a:cubicBezTo>
                  <a:lnTo>
                    <a:pt x="30590" y="61872"/>
                  </a:lnTo>
                  <a:cubicBezTo>
                    <a:pt x="31260" y="61830"/>
                    <a:pt x="31909" y="61725"/>
                    <a:pt x="32578" y="61642"/>
                  </a:cubicBezTo>
                  <a:close/>
                  <a:moveTo>
                    <a:pt x="30067" y="61976"/>
                  </a:moveTo>
                  <a:cubicBezTo>
                    <a:pt x="30067" y="63860"/>
                    <a:pt x="30193" y="65743"/>
                    <a:pt x="30193" y="67668"/>
                  </a:cubicBezTo>
                  <a:cubicBezTo>
                    <a:pt x="30193" y="67709"/>
                    <a:pt x="30193" y="67730"/>
                    <a:pt x="30214" y="67772"/>
                  </a:cubicBezTo>
                  <a:cubicBezTo>
                    <a:pt x="29963" y="67793"/>
                    <a:pt x="29712" y="67793"/>
                    <a:pt x="29461" y="67814"/>
                  </a:cubicBezTo>
                  <a:cubicBezTo>
                    <a:pt x="28937" y="65931"/>
                    <a:pt x="28498" y="64027"/>
                    <a:pt x="28226" y="62081"/>
                  </a:cubicBezTo>
                  <a:cubicBezTo>
                    <a:pt x="28624" y="62060"/>
                    <a:pt x="29021" y="62060"/>
                    <a:pt x="29440" y="62039"/>
                  </a:cubicBezTo>
                  <a:cubicBezTo>
                    <a:pt x="29649" y="62018"/>
                    <a:pt x="29858" y="62018"/>
                    <a:pt x="30067" y="61976"/>
                  </a:cubicBezTo>
                  <a:close/>
                  <a:moveTo>
                    <a:pt x="19606" y="61872"/>
                  </a:moveTo>
                  <a:lnTo>
                    <a:pt x="19606" y="61872"/>
                  </a:lnTo>
                  <a:cubicBezTo>
                    <a:pt x="20401" y="61976"/>
                    <a:pt x="21217" y="62081"/>
                    <a:pt x="22033" y="62144"/>
                  </a:cubicBezTo>
                  <a:cubicBezTo>
                    <a:pt x="23602" y="63943"/>
                    <a:pt x="24753" y="66119"/>
                    <a:pt x="26468" y="67835"/>
                  </a:cubicBezTo>
                  <a:cubicBezTo>
                    <a:pt x="26259" y="67814"/>
                    <a:pt x="26050" y="67814"/>
                    <a:pt x="25883" y="67793"/>
                  </a:cubicBezTo>
                  <a:cubicBezTo>
                    <a:pt x="25883" y="67709"/>
                    <a:pt x="25841" y="67605"/>
                    <a:pt x="25778" y="67563"/>
                  </a:cubicBezTo>
                  <a:cubicBezTo>
                    <a:pt x="24481" y="66684"/>
                    <a:pt x="23414" y="65638"/>
                    <a:pt x="22326" y="64550"/>
                  </a:cubicBezTo>
                  <a:cubicBezTo>
                    <a:pt x="21426" y="63629"/>
                    <a:pt x="20296" y="62960"/>
                    <a:pt x="19606" y="61872"/>
                  </a:cubicBezTo>
                  <a:close/>
                  <a:moveTo>
                    <a:pt x="25067" y="62144"/>
                  </a:moveTo>
                  <a:cubicBezTo>
                    <a:pt x="25088" y="62227"/>
                    <a:pt x="25088" y="62290"/>
                    <a:pt x="25108" y="62353"/>
                  </a:cubicBezTo>
                  <a:cubicBezTo>
                    <a:pt x="26217" y="64069"/>
                    <a:pt x="26427" y="66224"/>
                    <a:pt x="27703" y="67877"/>
                  </a:cubicBezTo>
                  <a:lnTo>
                    <a:pt x="27243" y="67877"/>
                  </a:lnTo>
                  <a:cubicBezTo>
                    <a:pt x="25422" y="66224"/>
                    <a:pt x="24251" y="64027"/>
                    <a:pt x="22681" y="62144"/>
                  </a:cubicBezTo>
                  <a:lnTo>
                    <a:pt x="22807" y="62144"/>
                  </a:lnTo>
                  <a:cubicBezTo>
                    <a:pt x="23194" y="62154"/>
                    <a:pt x="23571" y="62159"/>
                    <a:pt x="23945" y="62159"/>
                  </a:cubicBezTo>
                  <a:cubicBezTo>
                    <a:pt x="24319" y="62159"/>
                    <a:pt x="24690" y="62154"/>
                    <a:pt x="25067" y="62144"/>
                  </a:cubicBezTo>
                  <a:close/>
                  <a:moveTo>
                    <a:pt x="27724" y="62123"/>
                  </a:moveTo>
                  <a:cubicBezTo>
                    <a:pt x="27975" y="64048"/>
                    <a:pt x="28414" y="65952"/>
                    <a:pt x="28917" y="67835"/>
                  </a:cubicBezTo>
                  <a:cubicBezTo>
                    <a:pt x="28707" y="67835"/>
                    <a:pt x="28498" y="67877"/>
                    <a:pt x="28289" y="67877"/>
                  </a:cubicBezTo>
                  <a:cubicBezTo>
                    <a:pt x="28289" y="67793"/>
                    <a:pt x="28289" y="67730"/>
                    <a:pt x="28226" y="67668"/>
                  </a:cubicBezTo>
                  <a:cubicBezTo>
                    <a:pt x="26866" y="66056"/>
                    <a:pt x="26720" y="63901"/>
                    <a:pt x="25632" y="62165"/>
                  </a:cubicBezTo>
                  <a:cubicBezTo>
                    <a:pt x="26343" y="62165"/>
                    <a:pt x="27033" y="62144"/>
                    <a:pt x="27724" y="62123"/>
                  </a:cubicBezTo>
                  <a:close/>
                  <a:moveTo>
                    <a:pt x="37495" y="66601"/>
                  </a:moveTo>
                  <a:cubicBezTo>
                    <a:pt x="38855" y="67291"/>
                    <a:pt x="40278" y="67312"/>
                    <a:pt x="41826" y="67375"/>
                  </a:cubicBezTo>
                  <a:cubicBezTo>
                    <a:pt x="42789" y="67396"/>
                    <a:pt x="45718" y="67689"/>
                    <a:pt x="45781" y="69174"/>
                  </a:cubicBezTo>
                  <a:cubicBezTo>
                    <a:pt x="45802" y="70618"/>
                    <a:pt x="41952" y="71497"/>
                    <a:pt x="40969" y="71790"/>
                  </a:cubicBezTo>
                  <a:cubicBezTo>
                    <a:pt x="38248" y="72585"/>
                    <a:pt x="35403" y="73066"/>
                    <a:pt x="32620" y="73568"/>
                  </a:cubicBezTo>
                  <a:cubicBezTo>
                    <a:pt x="30486" y="73966"/>
                    <a:pt x="28310" y="74279"/>
                    <a:pt x="26113" y="74447"/>
                  </a:cubicBezTo>
                  <a:cubicBezTo>
                    <a:pt x="25317" y="74509"/>
                    <a:pt x="24499" y="74564"/>
                    <a:pt x="23682" y="74564"/>
                  </a:cubicBezTo>
                  <a:cubicBezTo>
                    <a:pt x="22587" y="74564"/>
                    <a:pt x="21494" y="74466"/>
                    <a:pt x="20463" y="74154"/>
                  </a:cubicBezTo>
                  <a:cubicBezTo>
                    <a:pt x="18287" y="73484"/>
                    <a:pt x="18476" y="71266"/>
                    <a:pt x="20484" y="70430"/>
                  </a:cubicBezTo>
                  <a:cubicBezTo>
                    <a:pt x="21865" y="69865"/>
                    <a:pt x="23895" y="69676"/>
                    <a:pt x="24460" y="68065"/>
                  </a:cubicBezTo>
                  <a:cubicBezTo>
                    <a:pt x="25505" y="68324"/>
                    <a:pt x="26572" y="68407"/>
                    <a:pt x="27643" y="68407"/>
                  </a:cubicBezTo>
                  <a:cubicBezTo>
                    <a:pt x="28909" y="68407"/>
                    <a:pt x="30180" y="68291"/>
                    <a:pt x="31427" y="68212"/>
                  </a:cubicBezTo>
                  <a:cubicBezTo>
                    <a:pt x="33520" y="68044"/>
                    <a:pt x="35717" y="67856"/>
                    <a:pt x="37495" y="66601"/>
                  </a:cubicBezTo>
                  <a:close/>
                  <a:moveTo>
                    <a:pt x="35239" y="1"/>
                  </a:moveTo>
                  <a:cubicBezTo>
                    <a:pt x="31172" y="1"/>
                    <a:pt x="27100" y="466"/>
                    <a:pt x="23079" y="775"/>
                  </a:cubicBezTo>
                  <a:cubicBezTo>
                    <a:pt x="18476" y="1131"/>
                    <a:pt x="13559" y="1340"/>
                    <a:pt x="9311" y="3453"/>
                  </a:cubicBezTo>
                  <a:cubicBezTo>
                    <a:pt x="9123" y="3453"/>
                    <a:pt x="8955" y="3641"/>
                    <a:pt x="9102" y="3809"/>
                  </a:cubicBezTo>
                  <a:cubicBezTo>
                    <a:pt x="10357" y="5524"/>
                    <a:pt x="11487" y="7847"/>
                    <a:pt x="13872" y="8056"/>
                  </a:cubicBezTo>
                  <a:cubicBezTo>
                    <a:pt x="14019" y="8789"/>
                    <a:pt x="14228" y="9458"/>
                    <a:pt x="14458" y="10170"/>
                  </a:cubicBezTo>
                  <a:cubicBezTo>
                    <a:pt x="13580" y="9437"/>
                    <a:pt x="12826" y="8579"/>
                    <a:pt x="11843" y="7931"/>
                  </a:cubicBezTo>
                  <a:cubicBezTo>
                    <a:pt x="10755" y="7157"/>
                    <a:pt x="9374" y="6780"/>
                    <a:pt x="8056" y="6696"/>
                  </a:cubicBezTo>
                  <a:cubicBezTo>
                    <a:pt x="7938" y="6688"/>
                    <a:pt x="7820" y="6684"/>
                    <a:pt x="7702" y="6684"/>
                  </a:cubicBezTo>
                  <a:cubicBezTo>
                    <a:pt x="5422" y="6684"/>
                    <a:pt x="3047" y="8188"/>
                    <a:pt x="1674" y="9918"/>
                  </a:cubicBezTo>
                  <a:cubicBezTo>
                    <a:pt x="293" y="11697"/>
                    <a:pt x="0" y="13999"/>
                    <a:pt x="293" y="16154"/>
                  </a:cubicBezTo>
                  <a:cubicBezTo>
                    <a:pt x="732" y="19292"/>
                    <a:pt x="2950" y="22222"/>
                    <a:pt x="2532" y="25465"/>
                  </a:cubicBezTo>
                  <a:lnTo>
                    <a:pt x="2532" y="25527"/>
                  </a:lnTo>
                  <a:cubicBezTo>
                    <a:pt x="1716" y="26825"/>
                    <a:pt x="1214" y="28331"/>
                    <a:pt x="1423" y="29796"/>
                  </a:cubicBezTo>
                  <a:lnTo>
                    <a:pt x="1423" y="29838"/>
                  </a:lnTo>
                  <a:cubicBezTo>
                    <a:pt x="1548" y="30737"/>
                    <a:pt x="1758" y="31616"/>
                    <a:pt x="1967" y="32516"/>
                  </a:cubicBezTo>
                  <a:cubicBezTo>
                    <a:pt x="2197" y="33520"/>
                    <a:pt x="2197" y="34629"/>
                    <a:pt x="2364" y="35675"/>
                  </a:cubicBezTo>
                  <a:cubicBezTo>
                    <a:pt x="2699" y="37914"/>
                    <a:pt x="3369" y="40111"/>
                    <a:pt x="4059" y="42287"/>
                  </a:cubicBezTo>
                  <a:cubicBezTo>
                    <a:pt x="4038" y="42350"/>
                    <a:pt x="4038" y="42392"/>
                    <a:pt x="4080" y="42476"/>
                  </a:cubicBezTo>
                  <a:cubicBezTo>
                    <a:pt x="6570" y="47686"/>
                    <a:pt x="9688" y="52770"/>
                    <a:pt x="13077" y="57436"/>
                  </a:cubicBezTo>
                  <a:cubicBezTo>
                    <a:pt x="14605" y="59528"/>
                    <a:pt x="16321" y="61432"/>
                    <a:pt x="18162" y="63274"/>
                  </a:cubicBezTo>
                  <a:cubicBezTo>
                    <a:pt x="19898" y="65010"/>
                    <a:pt x="22242" y="66056"/>
                    <a:pt x="23874" y="67940"/>
                  </a:cubicBezTo>
                  <a:cubicBezTo>
                    <a:pt x="23916" y="67981"/>
                    <a:pt x="23937" y="68002"/>
                    <a:pt x="23958" y="68002"/>
                  </a:cubicBezTo>
                  <a:cubicBezTo>
                    <a:pt x="23309" y="69676"/>
                    <a:pt x="20401" y="69634"/>
                    <a:pt x="19103" y="70702"/>
                  </a:cubicBezTo>
                  <a:cubicBezTo>
                    <a:pt x="18120" y="71476"/>
                    <a:pt x="18078" y="73045"/>
                    <a:pt x="18936" y="73903"/>
                  </a:cubicBezTo>
                  <a:cubicBezTo>
                    <a:pt x="19857" y="74844"/>
                    <a:pt x="21510" y="74991"/>
                    <a:pt x="22723" y="75054"/>
                  </a:cubicBezTo>
                  <a:cubicBezTo>
                    <a:pt x="23161" y="75084"/>
                    <a:pt x="23598" y="75097"/>
                    <a:pt x="24035" y="75097"/>
                  </a:cubicBezTo>
                  <a:cubicBezTo>
                    <a:pt x="25724" y="75097"/>
                    <a:pt x="27400" y="74897"/>
                    <a:pt x="29063" y="74698"/>
                  </a:cubicBezTo>
                  <a:cubicBezTo>
                    <a:pt x="32348" y="74279"/>
                    <a:pt x="35570" y="73526"/>
                    <a:pt x="38813" y="72899"/>
                  </a:cubicBezTo>
                  <a:cubicBezTo>
                    <a:pt x="40445" y="72585"/>
                    <a:pt x="42057" y="72103"/>
                    <a:pt x="43605" y="71476"/>
                  </a:cubicBezTo>
                  <a:cubicBezTo>
                    <a:pt x="44567" y="71078"/>
                    <a:pt x="46367" y="70388"/>
                    <a:pt x="46325" y="69069"/>
                  </a:cubicBezTo>
                  <a:cubicBezTo>
                    <a:pt x="46304" y="68212"/>
                    <a:pt x="45216" y="67689"/>
                    <a:pt x="44588" y="67375"/>
                  </a:cubicBezTo>
                  <a:cubicBezTo>
                    <a:pt x="42433" y="66308"/>
                    <a:pt x="39881" y="67270"/>
                    <a:pt x="37684" y="66140"/>
                  </a:cubicBezTo>
                  <a:cubicBezTo>
                    <a:pt x="38709" y="63316"/>
                    <a:pt x="41010" y="61098"/>
                    <a:pt x="42956" y="58880"/>
                  </a:cubicBezTo>
                  <a:cubicBezTo>
                    <a:pt x="44965" y="56578"/>
                    <a:pt x="46639" y="54004"/>
                    <a:pt x="48229" y="51410"/>
                  </a:cubicBezTo>
                  <a:cubicBezTo>
                    <a:pt x="51388" y="46179"/>
                    <a:pt x="54401" y="40383"/>
                    <a:pt x="55322" y="34253"/>
                  </a:cubicBezTo>
                  <a:cubicBezTo>
                    <a:pt x="55322" y="34232"/>
                    <a:pt x="55343" y="34232"/>
                    <a:pt x="55343" y="34211"/>
                  </a:cubicBezTo>
                  <a:cubicBezTo>
                    <a:pt x="55636" y="31784"/>
                    <a:pt x="56285" y="29419"/>
                    <a:pt x="56222" y="26992"/>
                  </a:cubicBezTo>
                  <a:cubicBezTo>
                    <a:pt x="56159" y="25235"/>
                    <a:pt x="56075" y="23247"/>
                    <a:pt x="54904" y="21845"/>
                  </a:cubicBezTo>
                  <a:cubicBezTo>
                    <a:pt x="53711" y="20401"/>
                    <a:pt x="51891" y="19690"/>
                    <a:pt x="50175" y="18978"/>
                  </a:cubicBezTo>
                  <a:lnTo>
                    <a:pt x="50175" y="18874"/>
                  </a:lnTo>
                  <a:cubicBezTo>
                    <a:pt x="49945" y="17597"/>
                    <a:pt x="50363" y="16007"/>
                    <a:pt x="50405" y="14689"/>
                  </a:cubicBezTo>
                  <a:cubicBezTo>
                    <a:pt x="50468" y="13329"/>
                    <a:pt x="50468" y="11969"/>
                    <a:pt x="50300" y="10651"/>
                  </a:cubicBezTo>
                  <a:cubicBezTo>
                    <a:pt x="50049" y="8307"/>
                    <a:pt x="49129" y="5880"/>
                    <a:pt x="47162" y="4478"/>
                  </a:cubicBezTo>
                  <a:cubicBezTo>
                    <a:pt x="45911" y="3568"/>
                    <a:pt x="44514" y="3009"/>
                    <a:pt x="43106" y="3009"/>
                  </a:cubicBezTo>
                  <a:cubicBezTo>
                    <a:pt x="42184" y="3009"/>
                    <a:pt x="41256" y="3249"/>
                    <a:pt x="40362" y="3788"/>
                  </a:cubicBezTo>
                  <a:cubicBezTo>
                    <a:pt x="38395" y="4939"/>
                    <a:pt x="37056" y="7094"/>
                    <a:pt x="35779" y="8977"/>
                  </a:cubicBezTo>
                  <a:cubicBezTo>
                    <a:pt x="35947" y="7847"/>
                    <a:pt x="36177" y="6780"/>
                    <a:pt x="36365" y="5838"/>
                  </a:cubicBezTo>
                  <a:cubicBezTo>
                    <a:pt x="36386" y="5838"/>
                    <a:pt x="36407" y="5796"/>
                    <a:pt x="36449" y="5776"/>
                  </a:cubicBezTo>
                  <a:cubicBezTo>
                    <a:pt x="38458" y="4688"/>
                    <a:pt x="40257" y="3076"/>
                    <a:pt x="40592" y="712"/>
                  </a:cubicBezTo>
                  <a:lnTo>
                    <a:pt x="40592" y="607"/>
                  </a:lnTo>
                  <a:cubicBezTo>
                    <a:pt x="40592" y="461"/>
                    <a:pt x="40529" y="314"/>
                    <a:pt x="40362" y="294"/>
                  </a:cubicBezTo>
                  <a:cubicBezTo>
                    <a:pt x="38658" y="83"/>
                    <a:pt x="36949" y="1"/>
                    <a:pt x="35239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7882831" y="5248075"/>
              <a:ext cx="505010" cy="72438"/>
            </a:xfrm>
            <a:custGeom>
              <a:rect b="b" l="l" r="r" t="t"/>
              <a:pathLst>
                <a:path extrusionOk="0" h="2376" w="16678">
                  <a:moveTo>
                    <a:pt x="16305" y="1"/>
                  </a:moveTo>
                  <a:cubicBezTo>
                    <a:pt x="16284" y="1"/>
                    <a:pt x="16262" y="4"/>
                    <a:pt x="16238" y="10"/>
                  </a:cubicBezTo>
                  <a:cubicBezTo>
                    <a:pt x="12995" y="763"/>
                    <a:pt x="9668" y="1098"/>
                    <a:pt x="6383" y="1433"/>
                  </a:cubicBezTo>
                  <a:cubicBezTo>
                    <a:pt x="5494" y="1529"/>
                    <a:pt x="4100" y="1881"/>
                    <a:pt x="2856" y="1881"/>
                  </a:cubicBezTo>
                  <a:cubicBezTo>
                    <a:pt x="1936" y="1881"/>
                    <a:pt x="1098" y="1688"/>
                    <a:pt x="609" y="1056"/>
                  </a:cubicBezTo>
                  <a:cubicBezTo>
                    <a:pt x="547" y="976"/>
                    <a:pt x="463" y="943"/>
                    <a:pt x="381" y="943"/>
                  </a:cubicBezTo>
                  <a:cubicBezTo>
                    <a:pt x="186" y="943"/>
                    <a:pt x="1" y="1130"/>
                    <a:pt x="148" y="1307"/>
                  </a:cubicBezTo>
                  <a:cubicBezTo>
                    <a:pt x="793" y="2144"/>
                    <a:pt x="1865" y="2376"/>
                    <a:pt x="2972" y="2376"/>
                  </a:cubicBezTo>
                  <a:cubicBezTo>
                    <a:pt x="3914" y="2376"/>
                    <a:pt x="4880" y="2208"/>
                    <a:pt x="5630" y="2102"/>
                  </a:cubicBezTo>
                  <a:cubicBezTo>
                    <a:pt x="9229" y="1579"/>
                    <a:pt x="12849" y="1370"/>
                    <a:pt x="16406" y="533"/>
                  </a:cubicBezTo>
                  <a:cubicBezTo>
                    <a:pt x="16677" y="455"/>
                    <a:pt x="16572" y="1"/>
                    <a:pt x="16305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8461509" y="5166646"/>
              <a:ext cx="125904" cy="76920"/>
            </a:xfrm>
            <a:custGeom>
              <a:rect b="b" l="l" r="r" t="t"/>
              <a:pathLst>
                <a:path extrusionOk="0" h="2523" w="4158">
                  <a:moveTo>
                    <a:pt x="3632" y="0"/>
                  </a:moveTo>
                  <a:cubicBezTo>
                    <a:pt x="3481" y="0"/>
                    <a:pt x="3313" y="128"/>
                    <a:pt x="3363" y="317"/>
                  </a:cubicBezTo>
                  <a:cubicBezTo>
                    <a:pt x="3572" y="1467"/>
                    <a:pt x="1103" y="1865"/>
                    <a:pt x="329" y="2011"/>
                  </a:cubicBezTo>
                  <a:cubicBezTo>
                    <a:pt x="0" y="2089"/>
                    <a:pt x="118" y="2523"/>
                    <a:pt x="385" y="2523"/>
                  </a:cubicBezTo>
                  <a:cubicBezTo>
                    <a:pt x="407" y="2523"/>
                    <a:pt x="430" y="2520"/>
                    <a:pt x="454" y="2514"/>
                  </a:cubicBezTo>
                  <a:cubicBezTo>
                    <a:pt x="1605" y="2283"/>
                    <a:pt x="4158" y="1844"/>
                    <a:pt x="3844" y="191"/>
                  </a:cubicBezTo>
                  <a:cubicBezTo>
                    <a:pt x="3827" y="57"/>
                    <a:pt x="3734" y="0"/>
                    <a:pt x="3632" y="0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7846132" y="3670308"/>
              <a:ext cx="327569" cy="122438"/>
            </a:xfrm>
            <a:custGeom>
              <a:rect b="b" l="l" r="r" t="t"/>
              <a:pathLst>
                <a:path extrusionOk="0" h="4016" w="10818">
                  <a:moveTo>
                    <a:pt x="8793" y="0"/>
                  </a:moveTo>
                  <a:cubicBezTo>
                    <a:pt x="7502" y="0"/>
                    <a:pt x="6205" y="804"/>
                    <a:pt x="5085" y="1379"/>
                  </a:cubicBezTo>
                  <a:cubicBezTo>
                    <a:pt x="5022" y="1400"/>
                    <a:pt x="4980" y="1463"/>
                    <a:pt x="4980" y="1504"/>
                  </a:cubicBezTo>
                  <a:cubicBezTo>
                    <a:pt x="4397" y="1825"/>
                    <a:pt x="3745" y="1920"/>
                    <a:pt x="3075" y="1920"/>
                  </a:cubicBezTo>
                  <a:cubicBezTo>
                    <a:pt x="2520" y="1920"/>
                    <a:pt x="1952" y="1854"/>
                    <a:pt x="1402" y="1797"/>
                  </a:cubicBezTo>
                  <a:cubicBezTo>
                    <a:pt x="2385" y="1358"/>
                    <a:pt x="3411" y="1023"/>
                    <a:pt x="4499" y="877"/>
                  </a:cubicBezTo>
                  <a:cubicBezTo>
                    <a:pt x="4841" y="836"/>
                    <a:pt x="4854" y="351"/>
                    <a:pt x="4538" y="351"/>
                  </a:cubicBezTo>
                  <a:cubicBezTo>
                    <a:pt x="4526" y="351"/>
                    <a:pt x="4512" y="352"/>
                    <a:pt x="4499" y="354"/>
                  </a:cubicBezTo>
                  <a:cubicBezTo>
                    <a:pt x="2992" y="542"/>
                    <a:pt x="1611" y="1065"/>
                    <a:pt x="251" y="1776"/>
                  </a:cubicBezTo>
                  <a:cubicBezTo>
                    <a:pt x="0" y="1902"/>
                    <a:pt x="147" y="2237"/>
                    <a:pt x="377" y="2279"/>
                  </a:cubicBezTo>
                  <a:cubicBezTo>
                    <a:pt x="1256" y="2290"/>
                    <a:pt x="2183" y="2437"/>
                    <a:pt x="3081" y="2437"/>
                  </a:cubicBezTo>
                  <a:cubicBezTo>
                    <a:pt x="3872" y="2437"/>
                    <a:pt x="4640" y="2323"/>
                    <a:pt x="5336" y="1902"/>
                  </a:cubicBezTo>
                  <a:cubicBezTo>
                    <a:pt x="5398" y="1881"/>
                    <a:pt x="5419" y="1818"/>
                    <a:pt x="5440" y="1776"/>
                  </a:cubicBezTo>
                  <a:cubicBezTo>
                    <a:pt x="6497" y="1225"/>
                    <a:pt x="7554" y="539"/>
                    <a:pt x="8700" y="539"/>
                  </a:cubicBezTo>
                  <a:cubicBezTo>
                    <a:pt x="9121" y="539"/>
                    <a:pt x="9553" y="631"/>
                    <a:pt x="10002" y="856"/>
                  </a:cubicBezTo>
                  <a:cubicBezTo>
                    <a:pt x="10546" y="1128"/>
                    <a:pt x="9876" y="2027"/>
                    <a:pt x="9709" y="2404"/>
                  </a:cubicBezTo>
                  <a:cubicBezTo>
                    <a:pt x="9500" y="2844"/>
                    <a:pt x="9395" y="3283"/>
                    <a:pt x="9395" y="3764"/>
                  </a:cubicBezTo>
                  <a:cubicBezTo>
                    <a:pt x="9395" y="3932"/>
                    <a:pt x="9526" y="4015"/>
                    <a:pt x="9656" y="4015"/>
                  </a:cubicBezTo>
                  <a:cubicBezTo>
                    <a:pt x="9787" y="4015"/>
                    <a:pt x="9918" y="3932"/>
                    <a:pt x="9918" y="3764"/>
                  </a:cubicBezTo>
                  <a:cubicBezTo>
                    <a:pt x="9897" y="2969"/>
                    <a:pt x="10357" y="2404"/>
                    <a:pt x="10629" y="1693"/>
                  </a:cubicBezTo>
                  <a:cubicBezTo>
                    <a:pt x="10776" y="1274"/>
                    <a:pt x="10818" y="772"/>
                    <a:pt x="10399" y="500"/>
                  </a:cubicBezTo>
                  <a:cubicBezTo>
                    <a:pt x="9874" y="142"/>
                    <a:pt x="9334" y="0"/>
                    <a:pt x="8793" y="0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7638958" y="3702806"/>
              <a:ext cx="325934" cy="982978"/>
            </a:xfrm>
            <a:custGeom>
              <a:rect b="b" l="l" r="r" t="t"/>
              <a:pathLst>
                <a:path extrusionOk="0" h="32242" w="10764">
                  <a:moveTo>
                    <a:pt x="6852" y="1"/>
                  </a:moveTo>
                  <a:cubicBezTo>
                    <a:pt x="6823" y="1"/>
                    <a:pt x="6792" y="7"/>
                    <a:pt x="6759" y="20"/>
                  </a:cubicBezTo>
                  <a:cubicBezTo>
                    <a:pt x="5566" y="480"/>
                    <a:pt x="4101" y="920"/>
                    <a:pt x="3411" y="2112"/>
                  </a:cubicBezTo>
                  <a:cubicBezTo>
                    <a:pt x="3348" y="2217"/>
                    <a:pt x="3390" y="2405"/>
                    <a:pt x="3515" y="2489"/>
                  </a:cubicBezTo>
                  <a:cubicBezTo>
                    <a:pt x="4854" y="3138"/>
                    <a:pt x="6340" y="2824"/>
                    <a:pt x="7700" y="3368"/>
                  </a:cubicBezTo>
                  <a:cubicBezTo>
                    <a:pt x="7742" y="3389"/>
                    <a:pt x="7779" y="3399"/>
                    <a:pt x="7810" y="3399"/>
                  </a:cubicBezTo>
                  <a:cubicBezTo>
                    <a:pt x="7841" y="3399"/>
                    <a:pt x="7867" y="3389"/>
                    <a:pt x="7888" y="3368"/>
                  </a:cubicBezTo>
                  <a:cubicBezTo>
                    <a:pt x="8056" y="3410"/>
                    <a:pt x="8181" y="3430"/>
                    <a:pt x="8328" y="3472"/>
                  </a:cubicBezTo>
                  <a:cubicBezTo>
                    <a:pt x="7972" y="4456"/>
                    <a:pt x="7575" y="5397"/>
                    <a:pt x="7282" y="6381"/>
                  </a:cubicBezTo>
                  <a:cubicBezTo>
                    <a:pt x="6947" y="7615"/>
                    <a:pt x="7135" y="8892"/>
                    <a:pt x="6277" y="9938"/>
                  </a:cubicBezTo>
                  <a:cubicBezTo>
                    <a:pt x="6214" y="10000"/>
                    <a:pt x="6214" y="10042"/>
                    <a:pt x="6214" y="10126"/>
                  </a:cubicBezTo>
                  <a:cubicBezTo>
                    <a:pt x="5984" y="10356"/>
                    <a:pt x="5817" y="10628"/>
                    <a:pt x="6068" y="10942"/>
                  </a:cubicBezTo>
                  <a:cubicBezTo>
                    <a:pt x="6110" y="11005"/>
                    <a:pt x="6173" y="11068"/>
                    <a:pt x="6214" y="11109"/>
                  </a:cubicBezTo>
                  <a:cubicBezTo>
                    <a:pt x="5440" y="11674"/>
                    <a:pt x="4645" y="12114"/>
                    <a:pt x="4227" y="13034"/>
                  </a:cubicBezTo>
                  <a:cubicBezTo>
                    <a:pt x="4038" y="13453"/>
                    <a:pt x="4080" y="13997"/>
                    <a:pt x="4080" y="14436"/>
                  </a:cubicBezTo>
                  <a:cubicBezTo>
                    <a:pt x="4101" y="15545"/>
                    <a:pt x="3829" y="16215"/>
                    <a:pt x="3201" y="17073"/>
                  </a:cubicBezTo>
                  <a:cubicBezTo>
                    <a:pt x="2532" y="18014"/>
                    <a:pt x="2448" y="18998"/>
                    <a:pt x="2406" y="20107"/>
                  </a:cubicBezTo>
                  <a:cubicBezTo>
                    <a:pt x="2365" y="20881"/>
                    <a:pt x="2427" y="21634"/>
                    <a:pt x="2239" y="22387"/>
                  </a:cubicBezTo>
                  <a:cubicBezTo>
                    <a:pt x="2093" y="23057"/>
                    <a:pt x="1486" y="23622"/>
                    <a:pt x="1067" y="24166"/>
                  </a:cubicBezTo>
                  <a:cubicBezTo>
                    <a:pt x="544" y="24814"/>
                    <a:pt x="335" y="25505"/>
                    <a:pt x="335" y="26321"/>
                  </a:cubicBezTo>
                  <a:cubicBezTo>
                    <a:pt x="335" y="27074"/>
                    <a:pt x="377" y="27765"/>
                    <a:pt x="251" y="28539"/>
                  </a:cubicBezTo>
                  <a:cubicBezTo>
                    <a:pt x="168" y="29062"/>
                    <a:pt x="0" y="29564"/>
                    <a:pt x="21" y="30087"/>
                  </a:cubicBezTo>
                  <a:cubicBezTo>
                    <a:pt x="63" y="30736"/>
                    <a:pt x="900" y="31196"/>
                    <a:pt x="1381" y="31552"/>
                  </a:cubicBezTo>
                  <a:cubicBezTo>
                    <a:pt x="2009" y="31994"/>
                    <a:pt x="2569" y="32242"/>
                    <a:pt x="3200" y="32242"/>
                  </a:cubicBezTo>
                  <a:cubicBezTo>
                    <a:pt x="3494" y="32242"/>
                    <a:pt x="3804" y="32188"/>
                    <a:pt x="4143" y="32075"/>
                  </a:cubicBezTo>
                  <a:cubicBezTo>
                    <a:pt x="4424" y="31981"/>
                    <a:pt x="4353" y="31553"/>
                    <a:pt x="4111" y="31553"/>
                  </a:cubicBezTo>
                  <a:cubicBezTo>
                    <a:pt x="4082" y="31553"/>
                    <a:pt x="4051" y="31559"/>
                    <a:pt x="4018" y="31573"/>
                  </a:cubicBezTo>
                  <a:cubicBezTo>
                    <a:pt x="3742" y="31666"/>
                    <a:pt x="3488" y="31707"/>
                    <a:pt x="3248" y="31707"/>
                  </a:cubicBezTo>
                  <a:cubicBezTo>
                    <a:pt x="2358" y="31707"/>
                    <a:pt x="1675" y="31136"/>
                    <a:pt x="900" y="30527"/>
                  </a:cubicBezTo>
                  <a:cubicBezTo>
                    <a:pt x="209" y="29941"/>
                    <a:pt x="795" y="28664"/>
                    <a:pt x="879" y="27890"/>
                  </a:cubicBezTo>
                  <a:cubicBezTo>
                    <a:pt x="1005" y="26760"/>
                    <a:pt x="670" y="25756"/>
                    <a:pt x="1318" y="24710"/>
                  </a:cubicBezTo>
                  <a:cubicBezTo>
                    <a:pt x="1737" y="24061"/>
                    <a:pt x="2302" y="23601"/>
                    <a:pt x="2637" y="22910"/>
                  </a:cubicBezTo>
                  <a:cubicBezTo>
                    <a:pt x="2971" y="22199"/>
                    <a:pt x="2929" y="21341"/>
                    <a:pt x="2929" y="20588"/>
                  </a:cubicBezTo>
                  <a:cubicBezTo>
                    <a:pt x="2950" y="19270"/>
                    <a:pt x="3076" y="18203"/>
                    <a:pt x="3871" y="17135"/>
                  </a:cubicBezTo>
                  <a:cubicBezTo>
                    <a:pt x="4352" y="16424"/>
                    <a:pt x="4562" y="15796"/>
                    <a:pt x="4624" y="14938"/>
                  </a:cubicBezTo>
                  <a:cubicBezTo>
                    <a:pt x="4645" y="13997"/>
                    <a:pt x="4603" y="13181"/>
                    <a:pt x="5336" y="12449"/>
                  </a:cubicBezTo>
                  <a:cubicBezTo>
                    <a:pt x="5691" y="12093"/>
                    <a:pt x="6194" y="11821"/>
                    <a:pt x="6612" y="11528"/>
                  </a:cubicBezTo>
                  <a:cubicBezTo>
                    <a:pt x="6800" y="11674"/>
                    <a:pt x="6968" y="11779"/>
                    <a:pt x="7135" y="11884"/>
                  </a:cubicBezTo>
                  <a:cubicBezTo>
                    <a:pt x="7895" y="12354"/>
                    <a:pt x="9015" y="12887"/>
                    <a:pt x="10022" y="12887"/>
                  </a:cubicBezTo>
                  <a:cubicBezTo>
                    <a:pt x="10179" y="12887"/>
                    <a:pt x="10333" y="12874"/>
                    <a:pt x="10483" y="12846"/>
                  </a:cubicBezTo>
                  <a:cubicBezTo>
                    <a:pt x="10764" y="12686"/>
                    <a:pt x="10622" y="12237"/>
                    <a:pt x="10333" y="12237"/>
                  </a:cubicBezTo>
                  <a:cubicBezTo>
                    <a:pt x="10320" y="12237"/>
                    <a:pt x="10308" y="12238"/>
                    <a:pt x="10295" y="12239"/>
                  </a:cubicBezTo>
                  <a:cubicBezTo>
                    <a:pt x="10207" y="12254"/>
                    <a:pt x="10116" y="12261"/>
                    <a:pt x="10024" y="12261"/>
                  </a:cubicBezTo>
                  <a:cubicBezTo>
                    <a:pt x="9349" y="12261"/>
                    <a:pt x="8582" y="11890"/>
                    <a:pt x="7993" y="11633"/>
                  </a:cubicBezTo>
                  <a:cubicBezTo>
                    <a:pt x="7679" y="11507"/>
                    <a:pt x="7365" y="11319"/>
                    <a:pt x="7093" y="11151"/>
                  </a:cubicBezTo>
                  <a:cubicBezTo>
                    <a:pt x="7010" y="11089"/>
                    <a:pt x="6926" y="11026"/>
                    <a:pt x="6884" y="10984"/>
                  </a:cubicBezTo>
                  <a:cubicBezTo>
                    <a:pt x="6842" y="10858"/>
                    <a:pt x="6779" y="10775"/>
                    <a:pt x="6633" y="10775"/>
                  </a:cubicBezTo>
                  <a:cubicBezTo>
                    <a:pt x="6528" y="10628"/>
                    <a:pt x="6528" y="10461"/>
                    <a:pt x="6738" y="10252"/>
                  </a:cubicBezTo>
                  <a:cubicBezTo>
                    <a:pt x="6821" y="10168"/>
                    <a:pt x="6842" y="10063"/>
                    <a:pt x="6821" y="9980"/>
                  </a:cubicBezTo>
                  <a:cubicBezTo>
                    <a:pt x="7240" y="9394"/>
                    <a:pt x="7428" y="8724"/>
                    <a:pt x="7533" y="7971"/>
                  </a:cubicBezTo>
                  <a:cubicBezTo>
                    <a:pt x="7742" y="6318"/>
                    <a:pt x="8307" y="4853"/>
                    <a:pt x="8914" y="3347"/>
                  </a:cubicBezTo>
                  <a:cubicBezTo>
                    <a:pt x="8976" y="3221"/>
                    <a:pt x="8872" y="3054"/>
                    <a:pt x="8725" y="3033"/>
                  </a:cubicBezTo>
                  <a:cubicBezTo>
                    <a:pt x="8495" y="2949"/>
                    <a:pt x="8265" y="2886"/>
                    <a:pt x="7993" y="2824"/>
                  </a:cubicBezTo>
                  <a:cubicBezTo>
                    <a:pt x="7981" y="2818"/>
                    <a:pt x="7967" y="2815"/>
                    <a:pt x="7952" y="2815"/>
                  </a:cubicBezTo>
                  <a:cubicBezTo>
                    <a:pt x="7916" y="2815"/>
                    <a:pt x="7876" y="2830"/>
                    <a:pt x="7847" y="2845"/>
                  </a:cubicBezTo>
                  <a:lnTo>
                    <a:pt x="7805" y="2824"/>
                  </a:lnTo>
                  <a:cubicBezTo>
                    <a:pt x="6591" y="2322"/>
                    <a:pt x="5231" y="2594"/>
                    <a:pt x="4018" y="2112"/>
                  </a:cubicBezTo>
                  <a:cubicBezTo>
                    <a:pt x="4666" y="1233"/>
                    <a:pt x="5901" y="899"/>
                    <a:pt x="6905" y="522"/>
                  </a:cubicBezTo>
                  <a:cubicBezTo>
                    <a:pt x="7186" y="429"/>
                    <a:pt x="7098" y="1"/>
                    <a:pt x="6852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7958592" y="4114344"/>
              <a:ext cx="91900" cy="213595"/>
            </a:xfrm>
            <a:custGeom>
              <a:rect b="b" l="l" r="r" t="t"/>
              <a:pathLst>
                <a:path extrusionOk="0" h="7006" w="3035">
                  <a:moveTo>
                    <a:pt x="256" y="1"/>
                  </a:moveTo>
                  <a:cubicBezTo>
                    <a:pt x="126" y="1"/>
                    <a:pt x="0" y="90"/>
                    <a:pt x="11" y="268"/>
                  </a:cubicBezTo>
                  <a:cubicBezTo>
                    <a:pt x="262" y="2632"/>
                    <a:pt x="2229" y="4369"/>
                    <a:pt x="2501" y="6754"/>
                  </a:cubicBezTo>
                  <a:cubicBezTo>
                    <a:pt x="2511" y="6921"/>
                    <a:pt x="2647" y="7005"/>
                    <a:pt x="2778" y="7005"/>
                  </a:cubicBezTo>
                  <a:cubicBezTo>
                    <a:pt x="2909" y="7005"/>
                    <a:pt x="3034" y="6921"/>
                    <a:pt x="3024" y="6754"/>
                  </a:cubicBezTo>
                  <a:cubicBezTo>
                    <a:pt x="2752" y="4348"/>
                    <a:pt x="785" y="2611"/>
                    <a:pt x="534" y="268"/>
                  </a:cubicBezTo>
                  <a:cubicBezTo>
                    <a:pt x="523" y="90"/>
                    <a:pt x="387" y="1"/>
                    <a:pt x="256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7962074" y="3783413"/>
              <a:ext cx="451111" cy="457556"/>
            </a:xfrm>
            <a:custGeom>
              <a:rect b="b" l="l" r="r" t="t"/>
              <a:pathLst>
                <a:path extrusionOk="0" h="15008" w="14898">
                  <a:moveTo>
                    <a:pt x="5182" y="0"/>
                  </a:moveTo>
                  <a:cubicBezTo>
                    <a:pt x="5106" y="0"/>
                    <a:pt x="5031" y="35"/>
                    <a:pt x="4980" y="117"/>
                  </a:cubicBezTo>
                  <a:cubicBezTo>
                    <a:pt x="4310" y="1310"/>
                    <a:pt x="5189" y="2105"/>
                    <a:pt x="6089" y="2816"/>
                  </a:cubicBezTo>
                  <a:cubicBezTo>
                    <a:pt x="5503" y="3025"/>
                    <a:pt x="5043" y="3339"/>
                    <a:pt x="4855" y="3883"/>
                  </a:cubicBezTo>
                  <a:cubicBezTo>
                    <a:pt x="4771" y="4155"/>
                    <a:pt x="4750" y="4385"/>
                    <a:pt x="4750" y="4615"/>
                  </a:cubicBezTo>
                  <a:cubicBezTo>
                    <a:pt x="4618" y="4605"/>
                    <a:pt x="4489" y="4599"/>
                    <a:pt x="4364" y="4599"/>
                  </a:cubicBezTo>
                  <a:cubicBezTo>
                    <a:pt x="3267" y="4599"/>
                    <a:pt x="2455" y="5022"/>
                    <a:pt x="1779" y="6017"/>
                  </a:cubicBezTo>
                  <a:cubicBezTo>
                    <a:pt x="900" y="7231"/>
                    <a:pt x="0" y="8968"/>
                    <a:pt x="670" y="10453"/>
                  </a:cubicBezTo>
                  <a:cubicBezTo>
                    <a:pt x="711" y="10555"/>
                    <a:pt x="789" y="10597"/>
                    <a:pt x="870" y="10597"/>
                  </a:cubicBezTo>
                  <a:cubicBezTo>
                    <a:pt x="1039" y="10597"/>
                    <a:pt x="1222" y="10414"/>
                    <a:pt x="1109" y="10202"/>
                  </a:cubicBezTo>
                  <a:cubicBezTo>
                    <a:pt x="523" y="8884"/>
                    <a:pt x="1528" y="7377"/>
                    <a:pt x="2218" y="6268"/>
                  </a:cubicBezTo>
                  <a:cubicBezTo>
                    <a:pt x="2769" y="5406"/>
                    <a:pt x="3513" y="5123"/>
                    <a:pt x="4450" y="5123"/>
                  </a:cubicBezTo>
                  <a:cubicBezTo>
                    <a:pt x="4581" y="5123"/>
                    <a:pt x="4716" y="5128"/>
                    <a:pt x="4855" y="5139"/>
                  </a:cubicBezTo>
                  <a:cubicBezTo>
                    <a:pt x="5336" y="6457"/>
                    <a:pt x="7051" y="7461"/>
                    <a:pt x="7993" y="8173"/>
                  </a:cubicBezTo>
                  <a:cubicBezTo>
                    <a:pt x="7344" y="9512"/>
                    <a:pt x="7428" y="10976"/>
                    <a:pt x="7261" y="12399"/>
                  </a:cubicBezTo>
                  <a:cubicBezTo>
                    <a:pt x="7219" y="12462"/>
                    <a:pt x="7219" y="12525"/>
                    <a:pt x="7240" y="12608"/>
                  </a:cubicBezTo>
                  <a:cubicBezTo>
                    <a:pt x="7156" y="13299"/>
                    <a:pt x="7010" y="13989"/>
                    <a:pt x="6654" y="14617"/>
                  </a:cubicBezTo>
                  <a:cubicBezTo>
                    <a:pt x="6554" y="14817"/>
                    <a:pt x="6728" y="15008"/>
                    <a:pt x="6901" y="15008"/>
                  </a:cubicBezTo>
                  <a:cubicBezTo>
                    <a:pt x="6981" y="15008"/>
                    <a:pt x="7061" y="14967"/>
                    <a:pt x="7114" y="14868"/>
                  </a:cubicBezTo>
                  <a:cubicBezTo>
                    <a:pt x="7470" y="14178"/>
                    <a:pt x="7595" y="13445"/>
                    <a:pt x="7700" y="12650"/>
                  </a:cubicBezTo>
                  <a:cubicBezTo>
                    <a:pt x="9060" y="11395"/>
                    <a:pt x="9834" y="9909"/>
                    <a:pt x="10567" y="8256"/>
                  </a:cubicBezTo>
                  <a:cubicBezTo>
                    <a:pt x="11090" y="8654"/>
                    <a:pt x="11466" y="9198"/>
                    <a:pt x="12052" y="9533"/>
                  </a:cubicBezTo>
                  <a:cubicBezTo>
                    <a:pt x="12764" y="9930"/>
                    <a:pt x="13705" y="10014"/>
                    <a:pt x="14458" y="10160"/>
                  </a:cubicBezTo>
                  <a:cubicBezTo>
                    <a:pt x="14501" y="10179"/>
                    <a:pt x="14540" y="10187"/>
                    <a:pt x="14575" y="10187"/>
                  </a:cubicBezTo>
                  <a:cubicBezTo>
                    <a:pt x="14822" y="10187"/>
                    <a:pt x="14898" y="9794"/>
                    <a:pt x="14605" y="9721"/>
                  </a:cubicBezTo>
                  <a:cubicBezTo>
                    <a:pt x="13894" y="9595"/>
                    <a:pt x="13182" y="9470"/>
                    <a:pt x="12471" y="9240"/>
                  </a:cubicBezTo>
                  <a:cubicBezTo>
                    <a:pt x="11759" y="8968"/>
                    <a:pt x="11341" y="8298"/>
                    <a:pt x="10776" y="7838"/>
                  </a:cubicBezTo>
                  <a:lnTo>
                    <a:pt x="10776" y="7817"/>
                  </a:lnTo>
                  <a:cubicBezTo>
                    <a:pt x="10797" y="7775"/>
                    <a:pt x="10797" y="7733"/>
                    <a:pt x="10797" y="7691"/>
                  </a:cubicBezTo>
                  <a:cubicBezTo>
                    <a:pt x="10901" y="7712"/>
                    <a:pt x="11006" y="7733"/>
                    <a:pt x="11132" y="7733"/>
                  </a:cubicBezTo>
                  <a:cubicBezTo>
                    <a:pt x="11738" y="7733"/>
                    <a:pt x="11948" y="7273"/>
                    <a:pt x="11864" y="6708"/>
                  </a:cubicBezTo>
                  <a:cubicBezTo>
                    <a:pt x="11759" y="5913"/>
                    <a:pt x="10797" y="5327"/>
                    <a:pt x="11864" y="4657"/>
                  </a:cubicBezTo>
                  <a:cubicBezTo>
                    <a:pt x="12450" y="4281"/>
                    <a:pt x="13140" y="4092"/>
                    <a:pt x="13768" y="3820"/>
                  </a:cubicBezTo>
                  <a:cubicBezTo>
                    <a:pt x="14043" y="3692"/>
                    <a:pt x="13884" y="3338"/>
                    <a:pt x="13628" y="3338"/>
                  </a:cubicBezTo>
                  <a:cubicBezTo>
                    <a:pt x="13593" y="3338"/>
                    <a:pt x="13555" y="3345"/>
                    <a:pt x="13517" y="3360"/>
                  </a:cubicBezTo>
                  <a:cubicBezTo>
                    <a:pt x="12659" y="3737"/>
                    <a:pt x="11613" y="3967"/>
                    <a:pt x="10985" y="4720"/>
                  </a:cubicBezTo>
                  <a:cubicBezTo>
                    <a:pt x="10525" y="5243"/>
                    <a:pt x="10943" y="5996"/>
                    <a:pt x="11215" y="6478"/>
                  </a:cubicBezTo>
                  <a:cubicBezTo>
                    <a:pt x="11456" y="6934"/>
                    <a:pt x="11321" y="7106"/>
                    <a:pt x="11075" y="7106"/>
                  </a:cubicBezTo>
                  <a:cubicBezTo>
                    <a:pt x="10914" y="7106"/>
                    <a:pt x="10706" y="7033"/>
                    <a:pt x="10525" y="6917"/>
                  </a:cubicBezTo>
                  <a:cubicBezTo>
                    <a:pt x="10085" y="6666"/>
                    <a:pt x="9730" y="6268"/>
                    <a:pt x="9332" y="5934"/>
                  </a:cubicBezTo>
                  <a:cubicBezTo>
                    <a:pt x="8809" y="5432"/>
                    <a:pt x="8286" y="4888"/>
                    <a:pt x="7847" y="4281"/>
                  </a:cubicBezTo>
                  <a:cubicBezTo>
                    <a:pt x="7786" y="4208"/>
                    <a:pt x="7704" y="4177"/>
                    <a:pt x="7623" y="4177"/>
                  </a:cubicBezTo>
                  <a:cubicBezTo>
                    <a:pt x="7426" y="4177"/>
                    <a:pt x="7238" y="4360"/>
                    <a:pt x="7386" y="4553"/>
                  </a:cubicBezTo>
                  <a:cubicBezTo>
                    <a:pt x="7888" y="5243"/>
                    <a:pt x="8516" y="5871"/>
                    <a:pt x="9144" y="6457"/>
                  </a:cubicBezTo>
                  <a:cubicBezTo>
                    <a:pt x="9458" y="6771"/>
                    <a:pt x="9897" y="7210"/>
                    <a:pt x="10378" y="7482"/>
                  </a:cubicBezTo>
                  <a:cubicBezTo>
                    <a:pt x="10378" y="7503"/>
                    <a:pt x="10357" y="7503"/>
                    <a:pt x="10357" y="7524"/>
                  </a:cubicBezTo>
                  <a:cubicBezTo>
                    <a:pt x="9646" y="9156"/>
                    <a:pt x="8997" y="10641"/>
                    <a:pt x="7784" y="11897"/>
                  </a:cubicBezTo>
                  <a:cubicBezTo>
                    <a:pt x="7868" y="10683"/>
                    <a:pt x="7909" y="9491"/>
                    <a:pt x="8495" y="8361"/>
                  </a:cubicBezTo>
                  <a:cubicBezTo>
                    <a:pt x="8537" y="8256"/>
                    <a:pt x="8516" y="8152"/>
                    <a:pt x="8474" y="8068"/>
                  </a:cubicBezTo>
                  <a:cubicBezTo>
                    <a:pt x="8495" y="8005"/>
                    <a:pt x="8474" y="7921"/>
                    <a:pt x="8391" y="7838"/>
                  </a:cubicBezTo>
                  <a:cubicBezTo>
                    <a:pt x="7491" y="7126"/>
                    <a:pt x="3913" y="4929"/>
                    <a:pt x="5754" y="3611"/>
                  </a:cubicBezTo>
                  <a:cubicBezTo>
                    <a:pt x="6800" y="2837"/>
                    <a:pt x="8286" y="3088"/>
                    <a:pt x="9374" y="2419"/>
                  </a:cubicBezTo>
                  <a:cubicBezTo>
                    <a:pt x="9619" y="2279"/>
                    <a:pt x="9484" y="1935"/>
                    <a:pt x="9262" y="1935"/>
                  </a:cubicBezTo>
                  <a:cubicBezTo>
                    <a:pt x="9218" y="1935"/>
                    <a:pt x="9171" y="1948"/>
                    <a:pt x="9123" y="1979"/>
                  </a:cubicBezTo>
                  <a:cubicBezTo>
                    <a:pt x="8495" y="2356"/>
                    <a:pt x="7386" y="2419"/>
                    <a:pt x="6487" y="2691"/>
                  </a:cubicBezTo>
                  <a:cubicBezTo>
                    <a:pt x="6507" y="2586"/>
                    <a:pt x="6487" y="2460"/>
                    <a:pt x="6382" y="2377"/>
                  </a:cubicBezTo>
                  <a:cubicBezTo>
                    <a:pt x="5712" y="1875"/>
                    <a:pt x="4917" y="1268"/>
                    <a:pt x="5440" y="389"/>
                  </a:cubicBezTo>
                  <a:cubicBezTo>
                    <a:pt x="5543" y="184"/>
                    <a:pt x="5359" y="0"/>
                    <a:pt x="5182" y="0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8379148" y="3776004"/>
              <a:ext cx="201301" cy="221583"/>
            </a:xfrm>
            <a:custGeom>
              <a:rect b="b" l="l" r="r" t="t"/>
              <a:pathLst>
                <a:path extrusionOk="0" h="7268" w="6648">
                  <a:moveTo>
                    <a:pt x="2490" y="1"/>
                  </a:moveTo>
                  <a:cubicBezTo>
                    <a:pt x="1836" y="1"/>
                    <a:pt x="1177" y="153"/>
                    <a:pt x="580" y="444"/>
                  </a:cubicBezTo>
                  <a:cubicBezTo>
                    <a:pt x="392" y="527"/>
                    <a:pt x="433" y="820"/>
                    <a:pt x="580" y="883"/>
                  </a:cubicBezTo>
                  <a:cubicBezTo>
                    <a:pt x="1019" y="1155"/>
                    <a:pt x="1375" y="1490"/>
                    <a:pt x="1438" y="2034"/>
                  </a:cubicBezTo>
                  <a:lnTo>
                    <a:pt x="1438" y="2076"/>
                  </a:lnTo>
                  <a:cubicBezTo>
                    <a:pt x="1403" y="2213"/>
                    <a:pt x="1539" y="2422"/>
                    <a:pt x="1716" y="2422"/>
                  </a:cubicBezTo>
                  <a:cubicBezTo>
                    <a:pt x="1754" y="2422"/>
                    <a:pt x="1794" y="2412"/>
                    <a:pt x="1835" y="2390"/>
                  </a:cubicBezTo>
                  <a:cubicBezTo>
                    <a:pt x="2002" y="2306"/>
                    <a:pt x="2169" y="2270"/>
                    <a:pt x="2340" y="2270"/>
                  </a:cubicBezTo>
                  <a:cubicBezTo>
                    <a:pt x="2469" y="2270"/>
                    <a:pt x="2600" y="2291"/>
                    <a:pt x="2735" y="2327"/>
                  </a:cubicBezTo>
                  <a:cubicBezTo>
                    <a:pt x="3174" y="2452"/>
                    <a:pt x="3153" y="3017"/>
                    <a:pt x="2798" y="3268"/>
                  </a:cubicBezTo>
                  <a:cubicBezTo>
                    <a:pt x="2594" y="3423"/>
                    <a:pt x="2324" y="3476"/>
                    <a:pt x="2034" y="3476"/>
                  </a:cubicBezTo>
                  <a:cubicBezTo>
                    <a:pt x="1579" y="3476"/>
                    <a:pt x="1076" y="3345"/>
                    <a:pt x="705" y="3268"/>
                  </a:cubicBezTo>
                  <a:cubicBezTo>
                    <a:pt x="690" y="3266"/>
                    <a:pt x="675" y="3264"/>
                    <a:pt x="660" y="3264"/>
                  </a:cubicBezTo>
                  <a:cubicBezTo>
                    <a:pt x="437" y="3264"/>
                    <a:pt x="314" y="3549"/>
                    <a:pt x="412" y="3687"/>
                  </a:cubicBezTo>
                  <a:cubicBezTo>
                    <a:pt x="308" y="3750"/>
                    <a:pt x="245" y="3854"/>
                    <a:pt x="245" y="3980"/>
                  </a:cubicBezTo>
                  <a:cubicBezTo>
                    <a:pt x="308" y="4482"/>
                    <a:pt x="496" y="4921"/>
                    <a:pt x="705" y="5382"/>
                  </a:cubicBezTo>
                  <a:cubicBezTo>
                    <a:pt x="977" y="6009"/>
                    <a:pt x="873" y="6407"/>
                    <a:pt x="245" y="6783"/>
                  </a:cubicBezTo>
                  <a:cubicBezTo>
                    <a:pt x="0" y="6923"/>
                    <a:pt x="135" y="7267"/>
                    <a:pt x="357" y="7267"/>
                  </a:cubicBezTo>
                  <a:cubicBezTo>
                    <a:pt x="401" y="7267"/>
                    <a:pt x="448" y="7254"/>
                    <a:pt x="496" y="7223"/>
                  </a:cubicBezTo>
                  <a:cubicBezTo>
                    <a:pt x="1019" y="6930"/>
                    <a:pt x="1459" y="6491"/>
                    <a:pt x="1396" y="5863"/>
                  </a:cubicBezTo>
                  <a:cubicBezTo>
                    <a:pt x="1291" y="5151"/>
                    <a:pt x="873" y="4586"/>
                    <a:pt x="768" y="3875"/>
                  </a:cubicBezTo>
                  <a:lnTo>
                    <a:pt x="768" y="3854"/>
                  </a:lnTo>
                  <a:cubicBezTo>
                    <a:pt x="1131" y="3922"/>
                    <a:pt x="1586" y="4003"/>
                    <a:pt x="2024" y="4003"/>
                  </a:cubicBezTo>
                  <a:cubicBezTo>
                    <a:pt x="2672" y="4003"/>
                    <a:pt x="3284" y="3825"/>
                    <a:pt x="3509" y="3164"/>
                  </a:cubicBezTo>
                  <a:cubicBezTo>
                    <a:pt x="3792" y="2278"/>
                    <a:pt x="3087" y="1797"/>
                    <a:pt x="2330" y="1797"/>
                  </a:cubicBezTo>
                  <a:cubicBezTo>
                    <a:pt x="2193" y="1797"/>
                    <a:pt x="2054" y="1813"/>
                    <a:pt x="1919" y="1845"/>
                  </a:cubicBezTo>
                  <a:cubicBezTo>
                    <a:pt x="1814" y="1364"/>
                    <a:pt x="1563" y="1029"/>
                    <a:pt x="1228" y="737"/>
                  </a:cubicBezTo>
                  <a:cubicBezTo>
                    <a:pt x="1640" y="590"/>
                    <a:pt x="2063" y="516"/>
                    <a:pt x="2481" y="516"/>
                  </a:cubicBezTo>
                  <a:cubicBezTo>
                    <a:pt x="3316" y="516"/>
                    <a:pt x="4130" y="813"/>
                    <a:pt x="4785" y="1427"/>
                  </a:cubicBezTo>
                  <a:cubicBezTo>
                    <a:pt x="6104" y="2641"/>
                    <a:pt x="5162" y="4147"/>
                    <a:pt x="3907" y="4900"/>
                  </a:cubicBezTo>
                  <a:cubicBezTo>
                    <a:pt x="3664" y="5057"/>
                    <a:pt x="3795" y="5386"/>
                    <a:pt x="4014" y="5386"/>
                  </a:cubicBezTo>
                  <a:cubicBezTo>
                    <a:pt x="4059" y="5386"/>
                    <a:pt x="4108" y="5372"/>
                    <a:pt x="4158" y="5340"/>
                  </a:cubicBezTo>
                  <a:cubicBezTo>
                    <a:pt x="5581" y="4482"/>
                    <a:pt x="6648" y="2808"/>
                    <a:pt x="5392" y="1322"/>
                  </a:cubicBezTo>
                  <a:cubicBezTo>
                    <a:pt x="4648" y="421"/>
                    <a:pt x="3577" y="1"/>
                    <a:pt x="2490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7654673" y="3912340"/>
              <a:ext cx="822102" cy="772675"/>
            </a:xfrm>
            <a:custGeom>
              <a:rect b="b" l="l" r="r" t="t"/>
              <a:pathLst>
                <a:path extrusionOk="0" h="25344" w="27150">
                  <a:moveTo>
                    <a:pt x="26763" y="1"/>
                  </a:moveTo>
                  <a:cubicBezTo>
                    <a:pt x="26706" y="1"/>
                    <a:pt x="26649" y="22"/>
                    <a:pt x="26598" y="73"/>
                  </a:cubicBezTo>
                  <a:cubicBezTo>
                    <a:pt x="25873" y="818"/>
                    <a:pt x="26153" y="2814"/>
                    <a:pt x="24880" y="2814"/>
                  </a:cubicBezTo>
                  <a:cubicBezTo>
                    <a:pt x="24867" y="2814"/>
                    <a:pt x="24854" y="2814"/>
                    <a:pt x="24841" y="2814"/>
                  </a:cubicBezTo>
                  <a:cubicBezTo>
                    <a:pt x="24827" y="2813"/>
                    <a:pt x="24813" y="2812"/>
                    <a:pt x="24799" y="2812"/>
                  </a:cubicBezTo>
                  <a:cubicBezTo>
                    <a:pt x="24266" y="2812"/>
                    <a:pt x="24090" y="3599"/>
                    <a:pt x="24192" y="4027"/>
                  </a:cubicBezTo>
                  <a:cubicBezTo>
                    <a:pt x="24318" y="4467"/>
                    <a:pt x="24715" y="4864"/>
                    <a:pt x="24966" y="5241"/>
                  </a:cubicBezTo>
                  <a:cubicBezTo>
                    <a:pt x="25489" y="5973"/>
                    <a:pt x="25678" y="7061"/>
                    <a:pt x="25845" y="7940"/>
                  </a:cubicBezTo>
                  <a:cubicBezTo>
                    <a:pt x="26201" y="9802"/>
                    <a:pt x="26012" y="11811"/>
                    <a:pt x="25594" y="13652"/>
                  </a:cubicBezTo>
                  <a:cubicBezTo>
                    <a:pt x="25573" y="13757"/>
                    <a:pt x="25594" y="13840"/>
                    <a:pt x="25657" y="13903"/>
                  </a:cubicBezTo>
                  <a:cubicBezTo>
                    <a:pt x="24757" y="13485"/>
                    <a:pt x="23564" y="13610"/>
                    <a:pt x="22706" y="13338"/>
                  </a:cubicBezTo>
                  <a:cubicBezTo>
                    <a:pt x="22677" y="13328"/>
                    <a:pt x="22649" y="13324"/>
                    <a:pt x="22623" y="13324"/>
                  </a:cubicBezTo>
                  <a:cubicBezTo>
                    <a:pt x="22366" y="13324"/>
                    <a:pt x="22258" y="13746"/>
                    <a:pt x="22581" y="13840"/>
                  </a:cubicBezTo>
                  <a:cubicBezTo>
                    <a:pt x="23857" y="14238"/>
                    <a:pt x="26828" y="13861"/>
                    <a:pt x="26096" y="16163"/>
                  </a:cubicBezTo>
                  <a:cubicBezTo>
                    <a:pt x="25678" y="17523"/>
                    <a:pt x="24799" y="18841"/>
                    <a:pt x="24192" y="20138"/>
                  </a:cubicBezTo>
                  <a:cubicBezTo>
                    <a:pt x="23983" y="20599"/>
                    <a:pt x="23146" y="21603"/>
                    <a:pt x="23439" y="22168"/>
                  </a:cubicBezTo>
                  <a:cubicBezTo>
                    <a:pt x="23732" y="22712"/>
                    <a:pt x="24192" y="22691"/>
                    <a:pt x="24673" y="22838"/>
                  </a:cubicBezTo>
                  <a:cubicBezTo>
                    <a:pt x="23675" y="23013"/>
                    <a:pt x="22691" y="23290"/>
                    <a:pt x="21710" y="23290"/>
                  </a:cubicBezTo>
                  <a:cubicBezTo>
                    <a:pt x="21519" y="23290"/>
                    <a:pt x="21328" y="23280"/>
                    <a:pt x="21137" y="23256"/>
                  </a:cubicBezTo>
                  <a:cubicBezTo>
                    <a:pt x="21451" y="22231"/>
                    <a:pt x="21890" y="21394"/>
                    <a:pt x="21702" y="20306"/>
                  </a:cubicBezTo>
                  <a:cubicBezTo>
                    <a:pt x="21597" y="19636"/>
                    <a:pt x="21325" y="19092"/>
                    <a:pt x="21493" y="18423"/>
                  </a:cubicBezTo>
                  <a:cubicBezTo>
                    <a:pt x="21597" y="18004"/>
                    <a:pt x="21765" y="17607"/>
                    <a:pt x="21890" y="17188"/>
                  </a:cubicBezTo>
                  <a:cubicBezTo>
                    <a:pt x="22281" y="16078"/>
                    <a:pt x="21737" y="15938"/>
                    <a:pt x="20948" y="15938"/>
                  </a:cubicBezTo>
                  <a:cubicBezTo>
                    <a:pt x="20682" y="15938"/>
                    <a:pt x="20387" y="15954"/>
                    <a:pt x="20091" y="15954"/>
                  </a:cubicBezTo>
                  <a:cubicBezTo>
                    <a:pt x="20237" y="15786"/>
                    <a:pt x="20426" y="15598"/>
                    <a:pt x="20593" y="15410"/>
                  </a:cubicBezTo>
                  <a:cubicBezTo>
                    <a:pt x="20768" y="15234"/>
                    <a:pt x="20592" y="14962"/>
                    <a:pt x="20396" y="14962"/>
                  </a:cubicBezTo>
                  <a:cubicBezTo>
                    <a:pt x="20335" y="14962"/>
                    <a:pt x="20271" y="14989"/>
                    <a:pt x="20216" y="15054"/>
                  </a:cubicBezTo>
                  <a:cubicBezTo>
                    <a:pt x="18919" y="16435"/>
                    <a:pt x="17685" y="17920"/>
                    <a:pt x="16032" y="18925"/>
                  </a:cubicBezTo>
                  <a:cubicBezTo>
                    <a:pt x="14839" y="19657"/>
                    <a:pt x="14337" y="20431"/>
                    <a:pt x="13688" y="21666"/>
                  </a:cubicBezTo>
                  <a:cubicBezTo>
                    <a:pt x="13312" y="22314"/>
                    <a:pt x="12119" y="22838"/>
                    <a:pt x="11491" y="23172"/>
                  </a:cubicBezTo>
                  <a:cubicBezTo>
                    <a:pt x="10948" y="23478"/>
                    <a:pt x="10430" y="23570"/>
                    <a:pt x="9909" y="23570"/>
                  </a:cubicBezTo>
                  <a:cubicBezTo>
                    <a:pt x="9287" y="23570"/>
                    <a:pt x="8659" y="23438"/>
                    <a:pt x="7976" y="23382"/>
                  </a:cubicBezTo>
                  <a:cubicBezTo>
                    <a:pt x="7918" y="23378"/>
                    <a:pt x="7860" y="23377"/>
                    <a:pt x="7804" y="23377"/>
                  </a:cubicBezTo>
                  <a:cubicBezTo>
                    <a:pt x="6716" y="23377"/>
                    <a:pt x="6060" y="23946"/>
                    <a:pt x="5423" y="24742"/>
                  </a:cubicBezTo>
                  <a:cubicBezTo>
                    <a:pt x="5110" y="24365"/>
                    <a:pt x="4796" y="23967"/>
                    <a:pt x="4503" y="23549"/>
                  </a:cubicBezTo>
                  <a:cubicBezTo>
                    <a:pt x="4630" y="22712"/>
                    <a:pt x="4964" y="22286"/>
                    <a:pt x="5503" y="22286"/>
                  </a:cubicBezTo>
                  <a:cubicBezTo>
                    <a:pt x="5583" y="22286"/>
                    <a:pt x="5669" y="22295"/>
                    <a:pt x="5758" y="22314"/>
                  </a:cubicBezTo>
                  <a:cubicBezTo>
                    <a:pt x="6009" y="22335"/>
                    <a:pt x="6260" y="22377"/>
                    <a:pt x="6512" y="22398"/>
                  </a:cubicBezTo>
                  <a:cubicBezTo>
                    <a:pt x="6582" y="22404"/>
                    <a:pt x="6652" y="22407"/>
                    <a:pt x="6723" y="22407"/>
                  </a:cubicBezTo>
                  <a:cubicBezTo>
                    <a:pt x="7686" y="22407"/>
                    <a:pt x="8695" y="21910"/>
                    <a:pt x="9650" y="21812"/>
                  </a:cubicBezTo>
                  <a:cubicBezTo>
                    <a:pt x="11408" y="21645"/>
                    <a:pt x="11847" y="20871"/>
                    <a:pt x="12161" y="19176"/>
                  </a:cubicBezTo>
                  <a:cubicBezTo>
                    <a:pt x="12496" y="17251"/>
                    <a:pt x="12496" y="14489"/>
                    <a:pt x="14337" y="13401"/>
                  </a:cubicBezTo>
                  <a:cubicBezTo>
                    <a:pt x="15299" y="12815"/>
                    <a:pt x="16743" y="12376"/>
                    <a:pt x="16869" y="11078"/>
                  </a:cubicBezTo>
                  <a:cubicBezTo>
                    <a:pt x="16879" y="10901"/>
                    <a:pt x="16754" y="10812"/>
                    <a:pt x="16623" y="10812"/>
                  </a:cubicBezTo>
                  <a:cubicBezTo>
                    <a:pt x="16492" y="10812"/>
                    <a:pt x="16356" y="10901"/>
                    <a:pt x="16346" y="11078"/>
                  </a:cubicBezTo>
                  <a:cubicBezTo>
                    <a:pt x="16241" y="12062"/>
                    <a:pt x="14797" y="12501"/>
                    <a:pt x="14065" y="12920"/>
                  </a:cubicBezTo>
                  <a:cubicBezTo>
                    <a:pt x="13437" y="13296"/>
                    <a:pt x="12998" y="13694"/>
                    <a:pt x="12684" y="14363"/>
                  </a:cubicBezTo>
                  <a:cubicBezTo>
                    <a:pt x="12224" y="15368"/>
                    <a:pt x="12119" y="16560"/>
                    <a:pt x="11931" y="17628"/>
                  </a:cubicBezTo>
                  <a:cubicBezTo>
                    <a:pt x="11868" y="17941"/>
                    <a:pt x="11826" y="18360"/>
                    <a:pt x="11763" y="18778"/>
                  </a:cubicBezTo>
                  <a:cubicBezTo>
                    <a:pt x="11763" y="18757"/>
                    <a:pt x="11742" y="18737"/>
                    <a:pt x="11742" y="18716"/>
                  </a:cubicBezTo>
                  <a:cubicBezTo>
                    <a:pt x="10905" y="17460"/>
                    <a:pt x="11868" y="15849"/>
                    <a:pt x="11094" y="14531"/>
                  </a:cubicBezTo>
                  <a:cubicBezTo>
                    <a:pt x="10361" y="13296"/>
                    <a:pt x="8457" y="13485"/>
                    <a:pt x="7516" y="12438"/>
                  </a:cubicBezTo>
                  <a:cubicBezTo>
                    <a:pt x="7453" y="12376"/>
                    <a:pt x="7369" y="12355"/>
                    <a:pt x="7328" y="12355"/>
                  </a:cubicBezTo>
                  <a:cubicBezTo>
                    <a:pt x="8144" y="10974"/>
                    <a:pt x="8604" y="9363"/>
                    <a:pt x="9253" y="7898"/>
                  </a:cubicBezTo>
                  <a:cubicBezTo>
                    <a:pt x="9351" y="7686"/>
                    <a:pt x="9174" y="7503"/>
                    <a:pt x="9009" y="7503"/>
                  </a:cubicBezTo>
                  <a:cubicBezTo>
                    <a:pt x="8930" y="7503"/>
                    <a:pt x="8854" y="7545"/>
                    <a:pt x="8813" y="7647"/>
                  </a:cubicBezTo>
                  <a:cubicBezTo>
                    <a:pt x="8290" y="8819"/>
                    <a:pt x="7872" y="10032"/>
                    <a:pt x="7348" y="11183"/>
                  </a:cubicBezTo>
                  <a:cubicBezTo>
                    <a:pt x="6742" y="12501"/>
                    <a:pt x="5800" y="13547"/>
                    <a:pt x="4859" y="14656"/>
                  </a:cubicBezTo>
                  <a:cubicBezTo>
                    <a:pt x="3854" y="15828"/>
                    <a:pt x="3080" y="17167"/>
                    <a:pt x="2431" y="18548"/>
                  </a:cubicBezTo>
                  <a:cubicBezTo>
                    <a:pt x="1682" y="20109"/>
                    <a:pt x="1" y="24114"/>
                    <a:pt x="3074" y="24114"/>
                  </a:cubicBezTo>
                  <a:cubicBezTo>
                    <a:pt x="3090" y="24114"/>
                    <a:pt x="3106" y="24114"/>
                    <a:pt x="3122" y="24114"/>
                  </a:cubicBezTo>
                  <a:cubicBezTo>
                    <a:pt x="3457" y="24114"/>
                    <a:pt x="3457" y="23591"/>
                    <a:pt x="3122" y="23591"/>
                  </a:cubicBezTo>
                  <a:cubicBezTo>
                    <a:pt x="3110" y="23591"/>
                    <a:pt x="3097" y="23591"/>
                    <a:pt x="3085" y="23591"/>
                  </a:cubicBezTo>
                  <a:cubicBezTo>
                    <a:pt x="215" y="23591"/>
                    <a:pt x="2936" y="18648"/>
                    <a:pt x="3582" y="17460"/>
                  </a:cubicBezTo>
                  <a:cubicBezTo>
                    <a:pt x="4419" y="15912"/>
                    <a:pt x="5591" y="14677"/>
                    <a:pt x="6700" y="13317"/>
                  </a:cubicBezTo>
                  <a:cubicBezTo>
                    <a:pt x="6846" y="13129"/>
                    <a:pt x="6993" y="12920"/>
                    <a:pt x="7139" y="12711"/>
                  </a:cubicBezTo>
                  <a:cubicBezTo>
                    <a:pt x="7139" y="12752"/>
                    <a:pt x="7160" y="12773"/>
                    <a:pt x="7202" y="12794"/>
                  </a:cubicBezTo>
                  <a:cubicBezTo>
                    <a:pt x="8102" y="13819"/>
                    <a:pt x="9545" y="13736"/>
                    <a:pt x="10550" y="14594"/>
                  </a:cubicBezTo>
                  <a:cubicBezTo>
                    <a:pt x="11659" y="15577"/>
                    <a:pt x="10508" y="17711"/>
                    <a:pt x="11324" y="18946"/>
                  </a:cubicBezTo>
                  <a:cubicBezTo>
                    <a:pt x="11381" y="19031"/>
                    <a:pt x="11463" y="19065"/>
                    <a:pt x="11542" y="19065"/>
                  </a:cubicBezTo>
                  <a:cubicBezTo>
                    <a:pt x="11638" y="19065"/>
                    <a:pt x="11729" y="19015"/>
                    <a:pt x="11763" y="18946"/>
                  </a:cubicBezTo>
                  <a:lnTo>
                    <a:pt x="11763" y="18946"/>
                  </a:lnTo>
                  <a:cubicBezTo>
                    <a:pt x="11617" y="19908"/>
                    <a:pt x="11303" y="20913"/>
                    <a:pt x="10508" y="21164"/>
                  </a:cubicBezTo>
                  <a:cubicBezTo>
                    <a:pt x="10048" y="21331"/>
                    <a:pt x="9420" y="21289"/>
                    <a:pt x="8918" y="21352"/>
                  </a:cubicBezTo>
                  <a:cubicBezTo>
                    <a:pt x="8374" y="21436"/>
                    <a:pt x="7830" y="21603"/>
                    <a:pt x="7265" y="21750"/>
                  </a:cubicBezTo>
                  <a:cubicBezTo>
                    <a:pt x="7028" y="21806"/>
                    <a:pt x="6798" y="21825"/>
                    <a:pt x="6573" y="21825"/>
                  </a:cubicBezTo>
                  <a:cubicBezTo>
                    <a:pt x="6172" y="21825"/>
                    <a:pt x="5786" y="21767"/>
                    <a:pt x="5397" y="21767"/>
                  </a:cubicBezTo>
                  <a:cubicBezTo>
                    <a:pt x="5042" y="21767"/>
                    <a:pt x="4686" y="21815"/>
                    <a:pt x="4315" y="22001"/>
                  </a:cubicBezTo>
                  <a:cubicBezTo>
                    <a:pt x="2955" y="22691"/>
                    <a:pt x="4607" y="24428"/>
                    <a:pt x="5110" y="25055"/>
                  </a:cubicBezTo>
                  <a:cubicBezTo>
                    <a:pt x="5151" y="25118"/>
                    <a:pt x="5214" y="25139"/>
                    <a:pt x="5256" y="25139"/>
                  </a:cubicBezTo>
                  <a:cubicBezTo>
                    <a:pt x="5296" y="25258"/>
                    <a:pt x="5393" y="25343"/>
                    <a:pt x="5497" y="25343"/>
                  </a:cubicBezTo>
                  <a:cubicBezTo>
                    <a:pt x="5557" y="25343"/>
                    <a:pt x="5620" y="25314"/>
                    <a:pt x="5675" y="25244"/>
                  </a:cubicBezTo>
                  <a:cubicBezTo>
                    <a:pt x="6093" y="24721"/>
                    <a:pt x="6470" y="24156"/>
                    <a:pt x="7118" y="23905"/>
                  </a:cubicBezTo>
                  <a:cubicBezTo>
                    <a:pt x="7356" y="23815"/>
                    <a:pt x="7606" y="23781"/>
                    <a:pt x="7862" y="23781"/>
                  </a:cubicBezTo>
                  <a:cubicBezTo>
                    <a:pt x="8620" y="23781"/>
                    <a:pt x="9433" y="24077"/>
                    <a:pt x="10152" y="24093"/>
                  </a:cubicBezTo>
                  <a:cubicBezTo>
                    <a:pt x="10163" y="24093"/>
                    <a:pt x="10173" y="24093"/>
                    <a:pt x="10183" y="24093"/>
                  </a:cubicBezTo>
                  <a:cubicBezTo>
                    <a:pt x="11275" y="24093"/>
                    <a:pt x="13089" y="23019"/>
                    <a:pt x="13835" y="22273"/>
                  </a:cubicBezTo>
                  <a:cubicBezTo>
                    <a:pt x="14170" y="21917"/>
                    <a:pt x="14337" y="21561"/>
                    <a:pt x="14546" y="21122"/>
                  </a:cubicBezTo>
                  <a:cubicBezTo>
                    <a:pt x="14986" y="20117"/>
                    <a:pt x="15823" y="19594"/>
                    <a:pt x="16722" y="19050"/>
                  </a:cubicBezTo>
                  <a:cubicBezTo>
                    <a:pt x="17894" y="18339"/>
                    <a:pt x="18836" y="17293"/>
                    <a:pt x="19777" y="16268"/>
                  </a:cubicBezTo>
                  <a:cubicBezTo>
                    <a:pt x="19819" y="16330"/>
                    <a:pt x="19882" y="16351"/>
                    <a:pt x="19965" y="16351"/>
                  </a:cubicBezTo>
                  <a:cubicBezTo>
                    <a:pt x="19985" y="16353"/>
                    <a:pt x="20009" y="16353"/>
                    <a:pt x="20037" y="16353"/>
                  </a:cubicBezTo>
                  <a:cubicBezTo>
                    <a:pt x="20223" y="16353"/>
                    <a:pt x="20575" y="16328"/>
                    <a:pt x="20898" y="16328"/>
                  </a:cubicBezTo>
                  <a:cubicBezTo>
                    <a:pt x="21297" y="16328"/>
                    <a:pt x="21652" y="16366"/>
                    <a:pt x="21597" y="16540"/>
                  </a:cubicBezTo>
                  <a:cubicBezTo>
                    <a:pt x="21451" y="17084"/>
                    <a:pt x="21242" y="17607"/>
                    <a:pt x="21053" y="18151"/>
                  </a:cubicBezTo>
                  <a:cubicBezTo>
                    <a:pt x="20907" y="18653"/>
                    <a:pt x="20949" y="19050"/>
                    <a:pt x="21053" y="19553"/>
                  </a:cubicBezTo>
                  <a:cubicBezTo>
                    <a:pt x="21221" y="20306"/>
                    <a:pt x="21388" y="20975"/>
                    <a:pt x="21137" y="21770"/>
                  </a:cubicBezTo>
                  <a:cubicBezTo>
                    <a:pt x="20970" y="22294"/>
                    <a:pt x="20740" y="22754"/>
                    <a:pt x="20614" y="23277"/>
                  </a:cubicBezTo>
                  <a:cubicBezTo>
                    <a:pt x="20593" y="23423"/>
                    <a:pt x="20656" y="23570"/>
                    <a:pt x="20802" y="23591"/>
                  </a:cubicBezTo>
                  <a:cubicBezTo>
                    <a:pt x="21125" y="23664"/>
                    <a:pt x="21446" y="23694"/>
                    <a:pt x="21765" y="23694"/>
                  </a:cubicBezTo>
                  <a:cubicBezTo>
                    <a:pt x="22995" y="23694"/>
                    <a:pt x="24201" y="23251"/>
                    <a:pt x="25447" y="23151"/>
                  </a:cubicBezTo>
                  <a:cubicBezTo>
                    <a:pt x="25678" y="23130"/>
                    <a:pt x="25782" y="22900"/>
                    <a:pt x="25636" y="22712"/>
                  </a:cubicBezTo>
                  <a:cubicBezTo>
                    <a:pt x="25364" y="22419"/>
                    <a:pt x="25196" y="22294"/>
                    <a:pt x="24820" y="22189"/>
                  </a:cubicBezTo>
                  <a:cubicBezTo>
                    <a:pt x="24673" y="22168"/>
                    <a:pt x="24506" y="22126"/>
                    <a:pt x="24318" y="22105"/>
                  </a:cubicBezTo>
                  <a:cubicBezTo>
                    <a:pt x="23648" y="22001"/>
                    <a:pt x="24422" y="20913"/>
                    <a:pt x="24506" y="20724"/>
                  </a:cubicBezTo>
                  <a:cubicBezTo>
                    <a:pt x="25217" y="19364"/>
                    <a:pt x="25970" y="17920"/>
                    <a:pt x="26556" y="16519"/>
                  </a:cubicBezTo>
                  <a:cubicBezTo>
                    <a:pt x="26912" y="15619"/>
                    <a:pt x="26996" y="14907"/>
                    <a:pt x="26305" y="14175"/>
                  </a:cubicBezTo>
                  <a:cubicBezTo>
                    <a:pt x="26180" y="14050"/>
                    <a:pt x="26054" y="13945"/>
                    <a:pt x="25887" y="13840"/>
                  </a:cubicBezTo>
                  <a:lnTo>
                    <a:pt x="25887" y="13840"/>
                  </a:lnTo>
                  <a:cubicBezTo>
                    <a:pt x="25909" y="13844"/>
                    <a:pt x="25931" y="13845"/>
                    <a:pt x="25952" y="13845"/>
                  </a:cubicBezTo>
                  <a:cubicBezTo>
                    <a:pt x="26064" y="13845"/>
                    <a:pt x="26144" y="13794"/>
                    <a:pt x="26180" y="13652"/>
                  </a:cubicBezTo>
                  <a:cubicBezTo>
                    <a:pt x="26766" y="11037"/>
                    <a:pt x="26912" y="8086"/>
                    <a:pt x="25845" y="5576"/>
                  </a:cubicBezTo>
                  <a:cubicBezTo>
                    <a:pt x="25657" y="5136"/>
                    <a:pt x="25447" y="4739"/>
                    <a:pt x="25154" y="4383"/>
                  </a:cubicBezTo>
                  <a:cubicBezTo>
                    <a:pt x="24844" y="4238"/>
                    <a:pt x="24432" y="3357"/>
                    <a:pt x="25170" y="3357"/>
                  </a:cubicBezTo>
                  <a:cubicBezTo>
                    <a:pt x="25179" y="3357"/>
                    <a:pt x="25187" y="3357"/>
                    <a:pt x="25196" y="3358"/>
                  </a:cubicBezTo>
                  <a:cubicBezTo>
                    <a:pt x="25280" y="3358"/>
                    <a:pt x="25426" y="3337"/>
                    <a:pt x="25531" y="3274"/>
                  </a:cubicBezTo>
                  <a:cubicBezTo>
                    <a:pt x="26807" y="2667"/>
                    <a:pt x="26117" y="1307"/>
                    <a:pt x="26954" y="449"/>
                  </a:cubicBezTo>
                  <a:cubicBezTo>
                    <a:pt x="27150" y="270"/>
                    <a:pt x="26963" y="1"/>
                    <a:pt x="26763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8273138" y="4153580"/>
              <a:ext cx="127055" cy="147620"/>
            </a:xfrm>
            <a:custGeom>
              <a:rect b="b" l="l" r="r" t="t"/>
              <a:pathLst>
                <a:path extrusionOk="0" h="4842" w="4196">
                  <a:moveTo>
                    <a:pt x="3844" y="1"/>
                  </a:moveTo>
                  <a:cubicBezTo>
                    <a:pt x="3765" y="1"/>
                    <a:pt x="3688" y="39"/>
                    <a:pt x="3641" y="132"/>
                  </a:cubicBezTo>
                  <a:cubicBezTo>
                    <a:pt x="3244" y="927"/>
                    <a:pt x="2574" y="1471"/>
                    <a:pt x="1884" y="2057"/>
                  </a:cubicBezTo>
                  <a:cubicBezTo>
                    <a:pt x="1361" y="2496"/>
                    <a:pt x="649" y="3019"/>
                    <a:pt x="419" y="3689"/>
                  </a:cubicBezTo>
                  <a:cubicBezTo>
                    <a:pt x="1" y="4777"/>
                    <a:pt x="1779" y="4756"/>
                    <a:pt x="2407" y="4839"/>
                  </a:cubicBezTo>
                  <a:cubicBezTo>
                    <a:pt x="2419" y="4841"/>
                    <a:pt x="2431" y="4842"/>
                    <a:pt x="2443" y="4842"/>
                  </a:cubicBezTo>
                  <a:cubicBezTo>
                    <a:pt x="2741" y="4842"/>
                    <a:pt x="2729" y="4336"/>
                    <a:pt x="2407" y="4316"/>
                  </a:cubicBezTo>
                  <a:cubicBezTo>
                    <a:pt x="1947" y="4253"/>
                    <a:pt x="1361" y="4253"/>
                    <a:pt x="921" y="4044"/>
                  </a:cubicBezTo>
                  <a:cubicBezTo>
                    <a:pt x="628" y="3919"/>
                    <a:pt x="1716" y="2873"/>
                    <a:pt x="1884" y="2747"/>
                  </a:cubicBezTo>
                  <a:cubicBezTo>
                    <a:pt x="2700" y="1994"/>
                    <a:pt x="3579" y="1387"/>
                    <a:pt x="4081" y="383"/>
                  </a:cubicBezTo>
                  <a:cubicBezTo>
                    <a:pt x="4195" y="182"/>
                    <a:pt x="4016" y="1"/>
                    <a:pt x="3844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8352017" y="3922980"/>
              <a:ext cx="28221" cy="32317"/>
            </a:xfrm>
            <a:custGeom>
              <a:rect b="b" l="l" r="r" t="t"/>
              <a:pathLst>
                <a:path extrusionOk="0" h="1060" w="932">
                  <a:moveTo>
                    <a:pt x="257" y="1"/>
                  </a:moveTo>
                  <a:cubicBezTo>
                    <a:pt x="126" y="1"/>
                    <a:pt x="1" y="90"/>
                    <a:pt x="11" y="268"/>
                  </a:cubicBezTo>
                  <a:cubicBezTo>
                    <a:pt x="32" y="582"/>
                    <a:pt x="220" y="833"/>
                    <a:pt x="451" y="1021"/>
                  </a:cubicBezTo>
                  <a:cubicBezTo>
                    <a:pt x="483" y="1047"/>
                    <a:pt x="524" y="1059"/>
                    <a:pt x="568" y="1059"/>
                  </a:cubicBezTo>
                  <a:cubicBezTo>
                    <a:pt x="663" y="1059"/>
                    <a:pt x="770" y="1002"/>
                    <a:pt x="827" y="916"/>
                  </a:cubicBezTo>
                  <a:cubicBezTo>
                    <a:pt x="932" y="791"/>
                    <a:pt x="869" y="623"/>
                    <a:pt x="743" y="540"/>
                  </a:cubicBezTo>
                  <a:cubicBezTo>
                    <a:pt x="639" y="477"/>
                    <a:pt x="555" y="372"/>
                    <a:pt x="534" y="268"/>
                  </a:cubicBezTo>
                  <a:cubicBezTo>
                    <a:pt x="524" y="90"/>
                    <a:pt x="388" y="1"/>
                    <a:pt x="257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7666755" y="4784650"/>
              <a:ext cx="53747" cy="52957"/>
            </a:xfrm>
            <a:custGeom>
              <a:rect b="b" l="l" r="r" t="t"/>
              <a:pathLst>
                <a:path extrusionOk="0" h="1737" w="1775">
                  <a:moveTo>
                    <a:pt x="388" y="1"/>
                  </a:moveTo>
                  <a:cubicBezTo>
                    <a:pt x="200" y="1"/>
                    <a:pt x="1" y="183"/>
                    <a:pt x="149" y="376"/>
                  </a:cubicBezTo>
                  <a:cubicBezTo>
                    <a:pt x="484" y="836"/>
                    <a:pt x="840" y="1255"/>
                    <a:pt x="1258" y="1673"/>
                  </a:cubicBezTo>
                  <a:cubicBezTo>
                    <a:pt x="1303" y="1718"/>
                    <a:pt x="1354" y="1737"/>
                    <a:pt x="1405" y="1737"/>
                  </a:cubicBezTo>
                  <a:cubicBezTo>
                    <a:pt x="1592" y="1737"/>
                    <a:pt x="1774" y="1478"/>
                    <a:pt x="1593" y="1297"/>
                  </a:cubicBezTo>
                  <a:cubicBezTo>
                    <a:pt x="1216" y="920"/>
                    <a:pt x="882" y="523"/>
                    <a:pt x="589" y="104"/>
                  </a:cubicBezTo>
                  <a:cubicBezTo>
                    <a:pt x="540" y="31"/>
                    <a:pt x="465" y="1"/>
                    <a:pt x="388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7713628" y="4783553"/>
              <a:ext cx="41817" cy="58780"/>
            </a:xfrm>
            <a:custGeom>
              <a:rect b="b" l="l" r="r" t="t"/>
              <a:pathLst>
                <a:path extrusionOk="0" h="1928" w="1381">
                  <a:moveTo>
                    <a:pt x="350" y="1"/>
                  </a:moveTo>
                  <a:cubicBezTo>
                    <a:pt x="181" y="1"/>
                    <a:pt x="1" y="197"/>
                    <a:pt x="87" y="412"/>
                  </a:cubicBezTo>
                  <a:cubicBezTo>
                    <a:pt x="296" y="914"/>
                    <a:pt x="505" y="1395"/>
                    <a:pt x="840" y="1856"/>
                  </a:cubicBezTo>
                  <a:cubicBezTo>
                    <a:pt x="890" y="1906"/>
                    <a:pt x="947" y="1927"/>
                    <a:pt x="1002" y="1927"/>
                  </a:cubicBezTo>
                  <a:cubicBezTo>
                    <a:pt x="1199" y="1927"/>
                    <a:pt x="1380" y="1654"/>
                    <a:pt x="1217" y="1458"/>
                  </a:cubicBezTo>
                  <a:cubicBezTo>
                    <a:pt x="903" y="1061"/>
                    <a:pt x="715" y="600"/>
                    <a:pt x="547" y="140"/>
                  </a:cubicBezTo>
                  <a:cubicBezTo>
                    <a:pt x="501" y="42"/>
                    <a:pt x="427" y="1"/>
                    <a:pt x="350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7755989" y="4787150"/>
              <a:ext cx="40666" cy="50731"/>
            </a:xfrm>
            <a:custGeom>
              <a:rect b="b" l="l" r="r" t="t"/>
              <a:pathLst>
                <a:path extrusionOk="0" h="1664" w="1343">
                  <a:moveTo>
                    <a:pt x="364" y="1"/>
                  </a:moveTo>
                  <a:cubicBezTo>
                    <a:pt x="184" y="1"/>
                    <a:pt x="0" y="195"/>
                    <a:pt x="132" y="399"/>
                  </a:cubicBezTo>
                  <a:cubicBezTo>
                    <a:pt x="362" y="754"/>
                    <a:pt x="613" y="1131"/>
                    <a:pt x="780" y="1529"/>
                  </a:cubicBezTo>
                  <a:cubicBezTo>
                    <a:pt x="831" y="1624"/>
                    <a:pt x="908" y="1664"/>
                    <a:pt x="985" y="1664"/>
                  </a:cubicBezTo>
                  <a:cubicBezTo>
                    <a:pt x="1161" y="1664"/>
                    <a:pt x="1342" y="1460"/>
                    <a:pt x="1241" y="1257"/>
                  </a:cubicBezTo>
                  <a:cubicBezTo>
                    <a:pt x="1052" y="859"/>
                    <a:pt x="822" y="524"/>
                    <a:pt x="571" y="127"/>
                  </a:cubicBezTo>
                  <a:cubicBezTo>
                    <a:pt x="520" y="38"/>
                    <a:pt x="442" y="1"/>
                    <a:pt x="364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7802317" y="4782912"/>
              <a:ext cx="37789" cy="56402"/>
            </a:xfrm>
            <a:custGeom>
              <a:rect b="b" l="l" r="r" t="t"/>
              <a:pathLst>
                <a:path extrusionOk="0" h="1850" w="1248">
                  <a:moveTo>
                    <a:pt x="350" y="1"/>
                  </a:moveTo>
                  <a:cubicBezTo>
                    <a:pt x="181" y="1"/>
                    <a:pt x="1" y="197"/>
                    <a:pt x="87" y="412"/>
                  </a:cubicBezTo>
                  <a:cubicBezTo>
                    <a:pt x="275" y="852"/>
                    <a:pt x="464" y="1291"/>
                    <a:pt x="694" y="1709"/>
                  </a:cubicBezTo>
                  <a:cubicBezTo>
                    <a:pt x="747" y="1809"/>
                    <a:pt x="827" y="1849"/>
                    <a:pt x="906" y="1849"/>
                  </a:cubicBezTo>
                  <a:cubicBezTo>
                    <a:pt x="1078" y="1849"/>
                    <a:pt x="1248" y="1659"/>
                    <a:pt x="1133" y="1458"/>
                  </a:cubicBezTo>
                  <a:cubicBezTo>
                    <a:pt x="924" y="1019"/>
                    <a:pt x="757" y="580"/>
                    <a:pt x="547" y="140"/>
                  </a:cubicBezTo>
                  <a:cubicBezTo>
                    <a:pt x="502" y="42"/>
                    <a:pt x="427" y="1"/>
                    <a:pt x="350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7836594" y="4786266"/>
              <a:ext cx="39061" cy="56859"/>
            </a:xfrm>
            <a:custGeom>
              <a:rect b="b" l="l" r="r" t="t"/>
              <a:pathLst>
                <a:path extrusionOk="0" h="1865" w="1290">
                  <a:moveTo>
                    <a:pt x="364" y="1"/>
                  </a:moveTo>
                  <a:cubicBezTo>
                    <a:pt x="175" y="1"/>
                    <a:pt x="0" y="188"/>
                    <a:pt x="148" y="365"/>
                  </a:cubicBezTo>
                  <a:cubicBezTo>
                    <a:pt x="420" y="762"/>
                    <a:pt x="524" y="1244"/>
                    <a:pt x="692" y="1683"/>
                  </a:cubicBezTo>
                  <a:cubicBezTo>
                    <a:pt x="751" y="1810"/>
                    <a:pt x="868" y="1865"/>
                    <a:pt x="978" y="1865"/>
                  </a:cubicBezTo>
                  <a:cubicBezTo>
                    <a:pt x="1141" y="1865"/>
                    <a:pt x="1290" y="1745"/>
                    <a:pt x="1215" y="1558"/>
                  </a:cubicBezTo>
                  <a:cubicBezTo>
                    <a:pt x="1006" y="1076"/>
                    <a:pt x="901" y="532"/>
                    <a:pt x="587" y="114"/>
                  </a:cubicBezTo>
                  <a:cubicBezTo>
                    <a:pt x="525" y="34"/>
                    <a:pt x="444" y="1"/>
                    <a:pt x="364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7885405" y="4784193"/>
              <a:ext cx="29220" cy="55182"/>
            </a:xfrm>
            <a:custGeom>
              <a:rect b="b" l="l" r="r" t="t"/>
              <a:pathLst>
                <a:path extrusionOk="0" h="1810" w="965">
                  <a:moveTo>
                    <a:pt x="319" y="0"/>
                  </a:moveTo>
                  <a:cubicBezTo>
                    <a:pt x="162" y="0"/>
                    <a:pt x="1" y="120"/>
                    <a:pt x="63" y="307"/>
                  </a:cubicBezTo>
                  <a:cubicBezTo>
                    <a:pt x="210" y="747"/>
                    <a:pt x="272" y="1165"/>
                    <a:pt x="419" y="1626"/>
                  </a:cubicBezTo>
                  <a:cubicBezTo>
                    <a:pt x="443" y="1755"/>
                    <a:pt x="536" y="1809"/>
                    <a:pt x="635" y="1809"/>
                  </a:cubicBezTo>
                  <a:cubicBezTo>
                    <a:pt x="792" y="1809"/>
                    <a:pt x="964" y="1672"/>
                    <a:pt x="900" y="1479"/>
                  </a:cubicBezTo>
                  <a:cubicBezTo>
                    <a:pt x="775" y="1040"/>
                    <a:pt x="691" y="621"/>
                    <a:pt x="565" y="182"/>
                  </a:cubicBezTo>
                  <a:cubicBezTo>
                    <a:pt x="532" y="55"/>
                    <a:pt x="426" y="0"/>
                    <a:pt x="319" y="0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7923376" y="4785687"/>
              <a:ext cx="31128" cy="57713"/>
            </a:xfrm>
            <a:custGeom>
              <a:rect b="b" l="l" r="r" t="t"/>
              <a:pathLst>
                <a:path extrusionOk="0" h="1893" w="1028">
                  <a:moveTo>
                    <a:pt x="323" y="0"/>
                  </a:moveTo>
                  <a:cubicBezTo>
                    <a:pt x="163" y="0"/>
                    <a:pt x="1" y="129"/>
                    <a:pt x="65" y="321"/>
                  </a:cubicBezTo>
                  <a:lnTo>
                    <a:pt x="462" y="1702"/>
                  </a:lnTo>
                  <a:cubicBezTo>
                    <a:pt x="496" y="1836"/>
                    <a:pt x="599" y="1893"/>
                    <a:pt x="705" y="1893"/>
                  </a:cubicBezTo>
                  <a:cubicBezTo>
                    <a:pt x="864" y="1893"/>
                    <a:pt x="1027" y="1765"/>
                    <a:pt x="964" y="1577"/>
                  </a:cubicBezTo>
                  <a:lnTo>
                    <a:pt x="567" y="175"/>
                  </a:lnTo>
                  <a:cubicBezTo>
                    <a:pt x="526" y="53"/>
                    <a:pt x="425" y="0"/>
                    <a:pt x="323" y="0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7966616" y="4781358"/>
              <a:ext cx="23255" cy="55487"/>
            </a:xfrm>
            <a:custGeom>
              <a:rect b="b" l="l" r="r" t="t"/>
              <a:pathLst>
                <a:path extrusionOk="0" h="1820" w="768">
                  <a:moveTo>
                    <a:pt x="314" y="0"/>
                  </a:moveTo>
                  <a:cubicBezTo>
                    <a:pt x="167" y="0"/>
                    <a:pt x="1" y="128"/>
                    <a:pt x="39" y="317"/>
                  </a:cubicBezTo>
                  <a:cubicBezTo>
                    <a:pt x="80" y="756"/>
                    <a:pt x="164" y="1195"/>
                    <a:pt x="248" y="1635"/>
                  </a:cubicBezTo>
                  <a:cubicBezTo>
                    <a:pt x="264" y="1766"/>
                    <a:pt x="351" y="1820"/>
                    <a:pt x="446" y="1820"/>
                  </a:cubicBezTo>
                  <a:cubicBezTo>
                    <a:pt x="596" y="1820"/>
                    <a:pt x="767" y="1688"/>
                    <a:pt x="729" y="1509"/>
                  </a:cubicBezTo>
                  <a:cubicBezTo>
                    <a:pt x="624" y="1091"/>
                    <a:pt x="583" y="631"/>
                    <a:pt x="520" y="191"/>
                  </a:cubicBezTo>
                  <a:cubicBezTo>
                    <a:pt x="503" y="57"/>
                    <a:pt x="413" y="0"/>
                    <a:pt x="314" y="0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8015911" y="4782059"/>
              <a:ext cx="26313" cy="55945"/>
            </a:xfrm>
            <a:custGeom>
              <a:rect b="b" l="l" r="r" t="t"/>
              <a:pathLst>
                <a:path extrusionOk="0" h="1835" w="869">
                  <a:moveTo>
                    <a:pt x="262" y="1"/>
                  </a:moveTo>
                  <a:cubicBezTo>
                    <a:pt x="132" y="1"/>
                    <a:pt x="1" y="84"/>
                    <a:pt x="1" y="252"/>
                  </a:cubicBezTo>
                  <a:cubicBezTo>
                    <a:pt x="1" y="733"/>
                    <a:pt x="84" y="1235"/>
                    <a:pt x="294" y="1696"/>
                  </a:cubicBezTo>
                  <a:cubicBezTo>
                    <a:pt x="340" y="1794"/>
                    <a:pt x="418" y="1835"/>
                    <a:pt x="500" y="1835"/>
                  </a:cubicBezTo>
                  <a:cubicBezTo>
                    <a:pt x="678" y="1835"/>
                    <a:pt x="869" y="1639"/>
                    <a:pt x="754" y="1424"/>
                  </a:cubicBezTo>
                  <a:cubicBezTo>
                    <a:pt x="608" y="1068"/>
                    <a:pt x="545" y="649"/>
                    <a:pt x="524" y="252"/>
                  </a:cubicBezTo>
                  <a:cubicBezTo>
                    <a:pt x="524" y="84"/>
                    <a:pt x="393" y="1"/>
                    <a:pt x="262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8063451" y="4777760"/>
              <a:ext cx="23709" cy="57621"/>
            </a:xfrm>
            <a:custGeom>
              <a:rect b="b" l="l" r="r" t="t"/>
              <a:pathLst>
                <a:path extrusionOk="0" h="1890" w="783">
                  <a:moveTo>
                    <a:pt x="251" y="1"/>
                  </a:moveTo>
                  <a:cubicBezTo>
                    <a:pt x="120" y="1"/>
                    <a:pt x="0" y="89"/>
                    <a:pt x="21" y="267"/>
                  </a:cubicBezTo>
                  <a:cubicBezTo>
                    <a:pt x="84" y="728"/>
                    <a:pt x="105" y="1230"/>
                    <a:pt x="230" y="1690"/>
                  </a:cubicBezTo>
                  <a:cubicBezTo>
                    <a:pt x="263" y="1831"/>
                    <a:pt x="362" y="1890"/>
                    <a:pt x="465" y="1890"/>
                  </a:cubicBezTo>
                  <a:cubicBezTo>
                    <a:pt x="620" y="1890"/>
                    <a:pt x="783" y="1754"/>
                    <a:pt x="732" y="1565"/>
                  </a:cubicBezTo>
                  <a:cubicBezTo>
                    <a:pt x="628" y="1146"/>
                    <a:pt x="607" y="707"/>
                    <a:pt x="544" y="267"/>
                  </a:cubicBezTo>
                  <a:cubicBezTo>
                    <a:pt x="523" y="89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8096758" y="4773431"/>
              <a:ext cx="27888" cy="63353"/>
            </a:xfrm>
            <a:custGeom>
              <a:rect b="b" l="l" r="r" t="t"/>
              <a:pathLst>
                <a:path extrusionOk="0" h="2078" w="921">
                  <a:moveTo>
                    <a:pt x="319" y="0"/>
                  </a:moveTo>
                  <a:cubicBezTo>
                    <a:pt x="163" y="0"/>
                    <a:pt x="0" y="136"/>
                    <a:pt x="51" y="326"/>
                  </a:cubicBezTo>
                  <a:cubicBezTo>
                    <a:pt x="176" y="849"/>
                    <a:pt x="302" y="1372"/>
                    <a:pt x="386" y="1895"/>
                  </a:cubicBezTo>
                  <a:cubicBezTo>
                    <a:pt x="395" y="2021"/>
                    <a:pt x="496" y="2077"/>
                    <a:pt x="608" y="2077"/>
                  </a:cubicBezTo>
                  <a:cubicBezTo>
                    <a:pt x="756" y="2077"/>
                    <a:pt x="921" y="1978"/>
                    <a:pt x="909" y="1811"/>
                  </a:cubicBezTo>
                  <a:cubicBezTo>
                    <a:pt x="804" y="1288"/>
                    <a:pt x="679" y="744"/>
                    <a:pt x="553" y="200"/>
                  </a:cubicBezTo>
                  <a:cubicBezTo>
                    <a:pt x="520" y="59"/>
                    <a:pt x="421" y="0"/>
                    <a:pt x="319" y="0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8135032" y="4768187"/>
              <a:ext cx="19349" cy="57926"/>
            </a:xfrm>
            <a:custGeom>
              <a:rect b="b" l="l" r="r" t="t"/>
              <a:pathLst>
                <a:path extrusionOk="0" h="1900" w="639">
                  <a:moveTo>
                    <a:pt x="262" y="1"/>
                  </a:moveTo>
                  <a:cubicBezTo>
                    <a:pt x="131" y="1"/>
                    <a:pt x="0" y="90"/>
                    <a:pt x="0" y="267"/>
                  </a:cubicBezTo>
                  <a:cubicBezTo>
                    <a:pt x="0" y="728"/>
                    <a:pt x="0" y="1167"/>
                    <a:pt x="84" y="1648"/>
                  </a:cubicBezTo>
                  <a:cubicBezTo>
                    <a:pt x="115" y="1816"/>
                    <a:pt x="262" y="1899"/>
                    <a:pt x="393" y="1899"/>
                  </a:cubicBezTo>
                  <a:cubicBezTo>
                    <a:pt x="523" y="1899"/>
                    <a:pt x="639" y="1816"/>
                    <a:pt x="607" y="1648"/>
                  </a:cubicBezTo>
                  <a:cubicBezTo>
                    <a:pt x="523" y="1167"/>
                    <a:pt x="523" y="707"/>
                    <a:pt x="523" y="267"/>
                  </a:cubicBezTo>
                  <a:cubicBezTo>
                    <a:pt x="523" y="90"/>
                    <a:pt x="393" y="1"/>
                    <a:pt x="262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8172579" y="4765535"/>
              <a:ext cx="25829" cy="57377"/>
            </a:xfrm>
            <a:custGeom>
              <a:rect b="b" l="l" r="r" t="t"/>
              <a:pathLst>
                <a:path extrusionOk="0" h="1882" w="853">
                  <a:moveTo>
                    <a:pt x="349" y="1"/>
                  </a:moveTo>
                  <a:cubicBezTo>
                    <a:pt x="178" y="1"/>
                    <a:pt x="1" y="184"/>
                    <a:pt x="99" y="396"/>
                  </a:cubicBezTo>
                  <a:cubicBezTo>
                    <a:pt x="288" y="794"/>
                    <a:pt x="309" y="1212"/>
                    <a:pt x="330" y="1631"/>
                  </a:cubicBezTo>
                  <a:cubicBezTo>
                    <a:pt x="330" y="1798"/>
                    <a:pt x="460" y="1882"/>
                    <a:pt x="591" y="1882"/>
                  </a:cubicBezTo>
                  <a:cubicBezTo>
                    <a:pt x="722" y="1882"/>
                    <a:pt x="853" y="1798"/>
                    <a:pt x="853" y="1631"/>
                  </a:cubicBezTo>
                  <a:cubicBezTo>
                    <a:pt x="832" y="1129"/>
                    <a:pt x="790" y="606"/>
                    <a:pt x="560" y="145"/>
                  </a:cubicBezTo>
                  <a:cubicBezTo>
                    <a:pt x="512" y="43"/>
                    <a:pt x="432" y="1"/>
                    <a:pt x="349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8218665" y="4768187"/>
              <a:ext cx="18259" cy="56097"/>
            </a:xfrm>
            <a:custGeom>
              <a:rect b="b" l="l" r="r" t="t"/>
              <a:pathLst>
                <a:path extrusionOk="0" h="1840" w="603">
                  <a:moveTo>
                    <a:pt x="262" y="1"/>
                  </a:moveTo>
                  <a:cubicBezTo>
                    <a:pt x="131" y="1"/>
                    <a:pt x="0" y="90"/>
                    <a:pt x="0" y="267"/>
                  </a:cubicBezTo>
                  <a:cubicBezTo>
                    <a:pt x="0" y="728"/>
                    <a:pt x="0" y="1167"/>
                    <a:pt x="63" y="1648"/>
                  </a:cubicBezTo>
                  <a:cubicBezTo>
                    <a:pt x="88" y="1782"/>
                    <a:pt x="184" y="1839"/>
                    <a:pt x="285" y="1839"/>
                  </a:cubicBezTo>
                  <a:cubicBezTo>
                    <a:pt x="437" y="1839"/>
                    <a:pt x="603" y="1711"/>
                    <a:pt x="565" y="1523"/>
                  </a:cubicBezTo>
                  <a:cubicBezTo>
                    <a:pt x="502" y="1063"/>
                    <a:pt x="523" y="644"/>
                    <a:pt x="523" y="267"/>
                  </a:cubicBezTo>
                  <a:cubicBezTo>
                    <a:pt x="523" y="90"/>
                    <a:pt x="393" y="1"/>
                    <a:pt x="262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8263631" y="4764194"/>
              <a:ext cx="15867" cy="59359"/>
            </a:xfrm>
            <a:custGeom>
              <a:rect b="b" l="l" r="r" t="t"/>
              <a:pathLst>
                <a:path extrusionOk="0" h="1947" w="524">
                  <a:moveTo>
                    <a:pt x="262" y="1"/>
                  </a:moveTo>
                  <a:cubicBezTo>
                    <a:pt x="132" y="1"/>
                    <a:pt x="1" y="85"/>
                    <a:pt x="1" y="252"/>
                  </a:cubicBezTo>
                  <a:lnTo>
                    <a:pt x="1" y="1696"/>
                  </a:lnTo>
                  <a:cubicBezTo>
                    <a:pt x="1" y="1863"/>
                    <a:pt x="132" y="1947"/>
                    <a:pt x="262" y="1947"/>
                  </a:cubicBezTo>
                  <a:cubicBezTo>
                    <a:pt x="393" y="1947"/>
                    <a:pt x="524" y="1863"/>
                    <a:pt x="524" y="1696"/>
                  </a:cubicBezTo>
                  <a:lnTo>
                    <a:pt x="524" y="252"/>
                  </a:lnTo>
                  <a:cubicBezTo>
                    <a:pt x="524" y="85"/>
                    <a:pt x="393" y="1"/>
                    <a:pt x="262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8295000" y="4760383"/>
              <a:ext cx="19349" cy="61890"/>
            </a:xfrm>
            <a:custGeom>
              <a:rect b="b" l="l" r="r" t="t"/>
              <a:pathLst>
                <a:path extrusionOk="0" h="2030" w="639">
                  <a:moveTo>
                    <a:pt x="257" y="0"/>
                  </a:moveTo>
                  <a:cubicBezTo>
                    <a:pt x="126" y="0"/>
                    <a:pt x="1" y="84"/>
                    <a:pt x="11" y="251"/>
                  </a:cubicBezTo>
                  <a:cubicBezTo>
                    <a:pt x="74" y="754"/>
                    <a:pt x="11" y="1256"/>
                    <a:pt x="95" y="1779"/>
                  </a:cubicBezTo>
                  <a:cubicBezTo>
                    <a:pt x="116" y="1946"/>
                    <a:pt x="257" y="2030"/>
                    <a:pt x="388" y="2030"/>
                  </a:cubicBezTo>
                  <a:cubicBezTo>
                    <a:pt x="518" y="2030"/>
                    <a:pt x="639" y="1946"/>
                    <a:pt x="618" y="1779"/>
                  </a:cubicBezTo>
                  <a:cubicBezTo>
                    <a:pt x="534" y="1256"/>
                    <a:pt x="597" y="754"/>
                    <a:pt x="534" y="251"/>
                  </a:cubicBezTo>
                  <a:cubicBezTo>
                    <a:pt x="524" y="84"/>
                    <a:pt x="388" y="0"/>
                    <a:pt x="257" y="0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8336393" y="4754011"/>
              <a:ext cx="22316" cy="61524"/>
            </a:xfrm>
            <a:custGeom>
              <a:rect b="b" l="l" r="r" t="t"/>
              <a:pathLst>
                <a:path extrusionOk="0" h="2018" w="737">
                  <a:moveTo>
                    <a:pt x="475" y="0"/>
                  </a:moveTo>
                  <a:cubicBezTo>
                    <a:pt x="344" y="0"/>
                    <a:pt x="213" y="84"/>
                    <a:pt x="213" y="251"/>
                  </a:cubicBezTo>
                  <a:cubicBezTo>
                    <a:pt x="213" y="732"/>
                    <a:pt x="109" y="1214"/>
                    <a:pt x="25" y="1695"/>
                  </a:cubicBezTo>
                  <a:cubicBezTo>
                    <a:pt x="0" y="1893"/>
                    <a:pt x="165" y="2017"/>
                    <a:pt x="313" y="2017"/>
                  </a:cubicBezTo>
                  <a:cubicBezTo>
                    <a:pt x="416" y="2017"/>
                    <a:pt x="510" y="1958"/>
                    <a:pt x="527" y="1820"/>
                  </a:cubicBezTo>
                  <a:cubicBezTo>
                    <a:pt x="611" y="1297"/>
                    <a:pt x="715" y="774"/>
                    <a:pt x="736" y="251"/>
                  </a:cubicBezTo>
                  <a:cubicBezTo>
                    <a:pt x="736" y="84"/>
                    <a:pt x="606" y="0"/>
                    <a:pt x="475" y="0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8377573" y="4748249"/>
              <a:ext cx="26101" cy="67286"/>
            </a:xfrm>
            <a:custGeom>
              <a:rect b="b" l="l" r="r" t="t"/>
              <a:pathLst>
                <a:path extrusionOk="0" h="2207" w="862">
                  <a:moveTo>
                    <a:pt x="543" y="1"/>
                  </a:moveTo>
                  <a:cubicBezTo>
                    <a:pt x="412" y="1"/>
                    <a:pt x="287" y="85"/>
                    <a:pt x="297" y="252"/>
                  </a:cubicBezTo>
                  <a:cubicBezTo>
                    <a:pt x="339" y="817"/>
                    <a:pt x="109" y="1361"/>
                    <a:pt x="25" y="1884"/>
                  </a:cubicBezTo>
                  <a:cubicBezTo>
                    <a:pt x="0" y="2082"/>
                    <a:pt x="165" y="2206"/>
                    <a:pt x="313" y="2206"/>
                  </a:cubicBezTo>
                  <a:cubicBezTo>
                    <a:pt x="416" y="2206"/>
                    <a:pt x="510" y="2147"/>
                    <a:pt x="527" y="2009"/>
                  </a:cubicBezTo>
                  <a:cubicBezTo>
                    <a:pt x="632" y="1445"/>
                    <a:pt x="862" y="859"/>
                    <a:pt x="820" y="252"/>
                  </a:cubicBezTo>
                  <a:cubicBezTo>
                    <a:pt x="810" y="85"/>
                    <a:pt x="674" y="1"/>
                    <a:pt x="543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8421116" y="4743920"/>
              <a:ext cx="19955" cy="61615"/>
            </a:xfrm>
            <a:custGeom>
              <a:rect b="b" l="l" r="r" t="t"/>
              <a:pathLst>
                <a:path extrusionOk="0" h="2021" w="659">
                  <a:moveTo>
                    <a:pt x="328" y="1"/>
                  </a:moveTo>
                  <a:cubicBezTo>
                    <a:pt x="170" y="1"/>
                    <a:pt x="0" y="138"/>
                    <a:pt x="52" y="331"/>
                  </a:cubicBezTo>
                  <a:cubicBezTo>
                    <a:pt x="156" y="791"/>
                    <a:pt x="114" y="1273"/>
                    <a:pt x="52" y="1754"/>
                  </a:cubicBezTo>
                  <a:cubicBezTo>
                    <a:pt x="31" y="1932"/>
                    <a:pt x="151" y="2021"/>
                    <a:pt x="282" y="2021"/>
                  </a:cubicBezTo>
                  <a:cubicBezTo>
                    <a:pt x="413" y="2021"/>
                    <a:pt x="554" y="1932"/>
                    <a:pt x="575" y="1754"/>
                  </a:cubicBezTo>
                  <a:cubicBezTo>
                    <a:pt x="638" y="1231"/>
                    <a:pt x="658" y="708"/>
                    <a:pt x="554" y="185"/>
                  </a:cubicBezTo>
                  <a:cubicBezTo>
                    <a:pt x="522" y="55"/>
                    <a:pt x="427" y="1"/>
                    <a:pt x="328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8452849" y="4736299"/>
              <a:ext cx="27494" cy="65853"/>
            </a:xfrm>
            <a:custGeom>
              <a:rect b="b" l="l" r="r" t="t"/>
              <a:pathLst>
                <a:path extrusionOk="0" h="2160" w="908">
                  <a:moveTo>
                    <a:pt x="657" y="0"/>
                  </a:moveTo>
                  <a:cubicBezTo>
                    <a:pt x="526" y="0"/>
                    <a:pt x="385" y="89"/>
                    <a:pt x="364" y="267"/>
                  </a:cubicBezTo>
                  <a:cubicBezTo>
                    <a:pt x="301" y="790"/>
                    <a:pt x="175" y="1313"/>
                    <a:pt x="50" y="1837"/>
                  </a:cubicBezTo>
                  <a:cubicBezTo>
                    <a:pt x="0" y="2034"/>
                    <a:pt x="155" y="2159"/>
                    <a:pt x="308" y="2159"/>
                  </a:cubicBezTo>
                  <a:cubicBezTo>
                    <a:pt x="413" y="2159"/>
                    <a:pt x="518" y="2099"/>
                    <a:pt x="552" y="1962"/>
                  </a:cubicBezTo>
                  <a:cubicBezTo>
                    <a:pt x="678" y="1376"/>
                    <a:pt x="803" y="832"/>
                    <a:pt x="887" y="267"/>
                  </a:cubicBezTo>
                  <a:cubicBezTo>
                    <a:pt x="908" y="89"/>
                    <a:pt x="787" y="0"/>
                    <a:pt x="657" y="0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8495907" y="4729957"/>
              <a:ext cx="27646" cy="61920"/>
            </a:xfrm>
            <a:custGeom>
              <a:rect b="b" l="l" r="r" t="t"/>
              <a:pathLst>
                <a:path extrusionOk="0" h="2031" w="913">
                  <a:moveTo>
                    <a:pt x="604" y="1"/>
                  </a:moveTo>
                  <a:cubicBezTo>
                    <a:pt x="504" y="1"/>
                    <a:pt x="411" y="56"/>
                    <a:pt x="385" y="182"/>
                  </a:cubicBezTo>
                  <a:cubicBezTo>
                    <a:pt x="302" y="705"/>
                    <a:pt x="176" y="1166"/>
                    <a:pt x="51" y="1689"/>
                  </a:cubicBezTo>
                  <a:cubicBezTo>
                    <a:pt x="1" y="1901"/>
                    <a:pt x="159" y="2031"/>
                    <a:pt x="312" y="2031"/>
                  </a:cubicBezTo>
                  <a:cubicBezTo>
                    <a:pt x="417" y="2031"/>
                    <a:pt x="519" y="1971"/>
                    <a:pt x="553" y="1835"/>
                  </a:cubicBezTo>
                  <a:cubicBezTo>
                    <a:pt x="678" y="1333"/>
                    <a:pt x="804" y="831"/>
                    <a:pt x="888" y="308"/>
                  </a:cubicBezTo>
                  <a:cubicBezTo>
                    <a:pt x="913" y="121"/>
                    <a:pt x="752" y="1"/>
                    <a:pt x="604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8530638" y="4720110"/>
              <a:ext cx="32581" cy="63079"/>
            </a:xfrm>
            <a:custGeom>
              <a:rect b="b" l="l" r="r" t="t"/>
              <a:pathLst>
                <a:path extrusionOk="0" h="2069" w="1076">
                  <a:moveTo>
                    <a:pt x="758" y="1"/>
                  </a:moveTo>
                  <a:cubicBezTo>
                    <a:pt x="656" y="1"/>
                    <a:pt x="561" y="58"/>
                    <a:pt x="536" y="191"/>
                  </a:cubicBezTo>
                  <a:cubicBezTo>
                    <a:pt x="473" y="735"/>
                    <a:pt x="285" y="1238"/>
                    <a:pt x="75" y="1761"/>
                  </a:cubicBezTo>
                  <a:cubicBezTo>
                    <a:pt x="1" y="1948"/>
                    <a:pt x="156" y="2068"/>
                    <a:pt x="316" y="2068"/>
                  </a:cubicBezTo>
                  <a:cubicBezTo>
                    <a:pt x="425" y="2068"/>
                    <a:pt x="535" y="2013"/>
                    <a:pt x="578" y="1886"/>
                  </a:cubicBezTo>
                  <a:cubicBezTo>
                    <a:pt x="766" y="1363"/>
                    <a:pt x="975" y="861"/>
                    <a:pt x="1038" y="317"/>
                  </a:cubicBezTo>
                  <a:cubicBezTo>
                    <a:pt x="1076" y="129"/>
                    <a:pt x="910" y="1"/>
                    <a:pt x="758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8571546" y="4718098"/>
              <a:ext cx="27282" cy="58963"/>
            </a:xfrm>
            <a:custGeom>
              <a:rect b="b" l="l" r="r" t="t"/>
              <a:pathLst>
                <a:path extrusionOk="0" h="1934" w="901">
                  <a:moveTo>
                    <a:pt x="652" y="1"/>
                  </a:moveTo>
                  <a:cubicBezTo>
                    <a:pt x="517" y="1"/>
                    <a:pt x="377" y="85"/>
                    <a:pt x="377" y="257"/>
                  </a:cubicBezTo>
                  <a:cubicBezTo>
                    <a:pt x="336" y="718"/>
                    <a:pt x="189" y="1199"/>
                    <a:pt x="64" y="1618"/>
                  </a:cubicBezTo>
                  <a:cubicBezTo>
                    <a:pt x="1" y="1806"/>
                    <a:pt x="164" y="1934"/>
                    <a:pt x="318" y="1934"/>
                  </a:cubicBezTo>
                  <a:cubicBezTo>
                    <a:pt x="421" y="1934"/>
                    <a:pt x="520" y="1877"/>
                    <a:pt x="545" y="1743"/>
                  </a:cubicBezTo>
                  <a:cubicBezTo>
                    <a:pt x="691" y="1241"/>
                    <a:pt x="859" y="739"/>
                    <a:pt x="900" y="216"/>
                  </a:cubicBezTo>
                  <a:cubicBezTo>
                    <a:pt x="900" y="74"/>
                    <a:pt x="778" y="1"/>
                    <a:pt x="652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8626019" y="4703587"/>
              <a:ext cx="35700" cy="53262"/>
            </a:xfrm>
            <a:custGeom>
              <a:rect b="b" l="l" r="r" t="t"/>
              <a:pathLst>
                <a:path extrusionOk="0" h="1747" w="1179">
                  <a:moveTo>
                    <a:pt x="824" y="1"/>
                  </a:moveTo>
                  <a:cubicBezTo>
                    <a:pt x="745" y="1"/>
                    <a:pt x="665" y="38"/>
                    <a:pt x="608" y="127"/>
                  </a:cubicBezTo>
                  <a:cubicBezTo>
                    <a:pt x="378" y="545"/>
                    <a:pt x="231" y="985"/>
                    <a:pt x="64" y="1445"/>
                  </a:cubicBezTo>
                  <a:cubicBezTo>
                    <a:pt x="1" y="1622"/>
                    <a:pt x="160" y="1746"/>
                    <a:pt x="319" y="1746"/>
                  </a:cubicBezTo>
                  <a:cubicBezTo>
                    <a:pt x="422" y="1746"/>
                    <a:pt x="525" y="1694"/>
                    <a:pt x="566" y="1570"/>
                  </a:cubicBezTo>
                  <a:cubicBezTo>
                    <a:pt x="692" y="1173"/>
                    <a:pt x="859" y="754"/>
                    <a:pt x="1047" y="399"/>
                  </a:cubicBezTo>
                  <a:cubicBezTo>
                    <a:pt x="1178" y="195"/>
                    <a:pt x="1005" y="1"/>
                    <a:pt x="824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7845587" y="3352090"/>
              <a:ext cx="80666" cy="124907"/>
            </a:xfrm>
            <a:custGeom>
              <a:rect b="b" l="l" r="r" t="t"/>
              <a:pathLst>
                <a:path extrusionOk="0" h="4097" w="2664">
                  <a:moveTo>
                    <a:pt x="693" y="0"/>
                  </a:moveTo>
                  <a:cubicBezTo>
                    <a:pt x="562" y="0"/>
                    <a:pt x="447" y="89"/>
                    <a:pt x="479" y="267"/>
                  </a:cubicBezTo>
                  <a:cubicBezTo>
                    <a:pt x="520" y="623"/>
                    <a:pt x="583" y="957"/>
                    <a:pt x="646" y="1334"/>
                  </a:cubicBezTo>
                  <a:cubicBezTo>
                    <a:pt x="604" y="1271"/>
                    <a:pt x="583" y="1230"/>
                    <a:pt x="541" y="1209"/>
                  </a:cubicBezTo>
                  <a:cubicBezTo>
                    <a:pt x="488" y="1150"/>
                    <a:pt x="427" y="1126"/>
                    <a:pt x="368" y="1126"/>
                  </a:cubicBezTo>
                  <a:cubicBezTo>
                    <a:pt x="177" y="1126"/>
                    <a:pt x="9" y="1388"/>
                    <a:pt x="186" y="1564"/>
                  </a:cubicBezTo>
                  <a:cubicBezTo>
                    <a:pt x="479" y="1857"/>
                    <a:pt x="709" y="2213"/>
                    <a:pt x="897" y="2590"/>
                  </a:cubicBezTo>
                  <a:cubicBezTo>
                    <a:pt x="918" y="2736"/>
                    <a:pt x="939" y="2924"/>
                    <a:pt x="960" y="3092"/>
                  </a:cubicBezTo>
                  <a:cubicBezTo>
                    <a:pt x="813" y="2945"/>
                    <a:pt x="646" y="2820"/>
                    <a:pt x="499" y="2715"/>
                  </a:cubicBezTo>
                  <a:cubicBezTo>
                    <a:pt x="451" y="2684"/>
                    <a:pt x="404" y="2671"/>
                    <a:pt x="360" y="2671"/>
                  </a:cubicBezTo>
                  <a:cubicBezTo>
                    <a:pt x="138" y="2671"/>
                    <a:pt x="0" y="3015"/>
                    <a:pt x="227" y="3154"/>
                  </a:cubicBezTo>
                  <a:cubicBezTo>
                    <a:pt x="499" y="3343"/>
                    <a:pt x="751" y="3573"/>
                    <a:pt x="1023" y="3761"/>
                  </a:cubicBezTo>
                  <a:lnTo>
                    <a:pt x="1023" y="3845"/>
                  </a:lnTo>
                  <a:cubicBezTo>
                    <a:pt x="1023" y="4012"/>
                    <a:pt x="1162" y="4096"/>
                    <a:pt x="1292" y="4096"/>
                  </a:cubicBezTo>
                  <a:cubicBezTo>
                    <a:pt x="1357" y="4096"/>
                    <a:pt x="1420" y="4075"/>
                    <a:pt x="1462" y="4033"/>
                  </a:cubicBezTo>
                  <a:cubicBezTo>
                    <a:pt x="1485" y="4038"/>
                    <a:pt x="1510" y="4041"/>
                    <a:pt x="1535" y="4041"/>
                  </a:cubicBezTo>
                  <a:cubicBezTo>
                    <a:pt x="1620" y="4041"/>
                    <a:pt x="1706" y="4010"/>
                    <a:pt x="1755" y="3929"/>
                  </a:cubicBezTo>
                  <a:cubicBezTo>
                    <a:pt x="1964" y="3552"/>
                    <a:pt x="2194" y="3238"/>
                    <a:pt x="2487" y="2924"/>
                  </a:cubicBezTo>
                  <a:cubicBezTo>
                    <a:pt x="2664" y="2748"/>
                    <a:pt x="2496" y="2486"/>
                    <a:pt x="2295" y="2486"/>
                  </a:cubicBezTo>
                  <a:cubicBezTo>
                    <a:pt x="2234" y="2486"/>
                    <a:pt x="2169" y="2510"/>
                    <a:pt x="2111" y="2569"/>
                  </a:cubicBezTo>
                  <a:cubicBezTo>
                    <a:pt x="1880" y="2799"/>
                    <a:pt x="1671" y="3050"/>
                    <a:pt x="1483" y="3343"/>
                  </a:cubicBezTo>
                  <a:cubicBezTo>
                    <a:pt x="1483" y="3238"/>
                    <a:pt x="1462" y="3134"/>
                    <a:pt x="1462" y="3008"/>
                  </a:cubicBezTo>
                  <a:cubicBezTo>
                    <a:pt x="1483" y="2987"/>
                    <a:pt x="1525" y="2924"/>
                    <a:pt x="1525" y="2882"/>
                  </a:cubicBezTo>
                  <a:cubicBezTo>
                    <a:pt x="1587" y="2359"/>
                    <a:pt x="1755" y="1836"/>
                    <a:pt x="2006" y="1355"/>
                  </a:cubicBezTo>
                  <a:cubicBezTo>
                    <a:pt x="2121" y="1154"/>
                    <a:pt x="1941" y="973"/>
                    <a:pt x="1769" y="973"/>
                  </a:cubicBezTo>
                  <a:cubicBezTo>
                    <a:pt x="1690" y="973"/>
                    <a:pt x="1613" y="1012"/>
                    <a:pt x="1567" y="1104"/>
                  </a:cubicBezTo>
                  <a:cubicBezTo>
                    <a:pt x="1441" y="1313"/>
                    <a:pt x="1357" y="1543"/>
                    <a:pt x="1253" y="1774"/>
                  </a:cubicBezTo>
                  <a:cubicBezTo>
                    <a:pt x="1148" y="1271"/>
                    <a:pt x="1064" y="748"/>
                    <a:pt x="1002" y="267"/>
                  </a:cubicBezTo>
                  <a:cubicBezTo>
                    <a:pt x="970" y="89"/>
                    <a:pt x="824" y="0"/>
                    <a:pt x="693" y="0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7972490" y="3312793"/>
              <a:ext cx="87812" cy="134816"/>
            </a:xfrm>
            <a:custGeom>
              <a:rect b="b" l="l" r="r" t="t"/>
              <a:pathLst>
                <a:path extrusionOk="0" h="4422" w="2900">
                  <a:moveTo>
                    <a:pt x="906" y="1"/>
                  </a:moveTo>
                  <a:cubicBezTo>
                    <a:pt x="745" y="1"/>
                    <a:pt x="592" y="130"/>
                    <a:pt x="681" y="322"/>
                  </a:cubicBezTo>
                  <a:cubicBezTo>
                    <a:pt x="891" y="845"/>
                    <a:pt x="953" y="1410"/>
                    <a:pt x="1016" y="1995"/>
                  </a:cubicBezTo>
                  <a:cubicBezTo>
                    <a:pt x="933" y="1912"/>
                    <a:pt x="891" y="1828"/>
                    <a:pt x="828" y="1744"/>
                  </a:cubicBezTo>
                  <a:cubicBezTo>
                    <a:pt x="784" y="1662"/>
                    <a:pt x="709" y="1628"/>
                    <a:pt x="631" y="1628"/>
                  </a:cubicBezTo>
                  <a:cubicBezTo>
                    <a:pt x="452" y="1628"/>
                    <a:pt x="257" y="1812"/>
                    <a:pt x="389" y="2016"/>
                  </a:cubicBezTo>
                  <a:cubicBezTo>
                    <a:pt x="577" y="2330"/>
                    <a:pt x="849" y="2539"/>
                    <a:pt x="1100" y="2770"/>
                  </a:cubicBezTo>
                  <a:cubicBezTo>
                    <a:pt x="1121" y="3042"/>
                    <a:pt x="1142" y="3293"/>
                    <a:pt x="1225" y="3565"/>
                  </a:cubicBezTo>
                  <a:cubicBezTo>
                    <a:pt x="953" y="3397"/>
                    <a:pt x="723" y="3272"/>
                    <a:pt x="430" y="3188"/>
                  </a:cubicBezTo>
                  <a:cubicBezTo>
                    <a:pt x="402" y="3179"/>
                    <a:pt x="375" y="3174"/>
                    <a:pt x="350" y="3174"/>
                  </a:cubicBezTo>
                  <a:cubicBezTo>
                    <a:pt x="94" y="3174"/>
                    <a:pt x="0" y="3614"/>
                    <a:pt x="305" y="3690"/>
                  </a:cubicBezTo>
                  <a:cubicBezTo>
                    <a:pt x="723" y="3816"/>
                    <a:pt x="1058" y="4067"/>
                    <a:pt x="1456" y="4276"/>
                  </a:cubicBezTo>
                  <a:lnTo>
                    <a:pt x="1456" y="4297"/>
                  </a:lnTo>
                  <a:cubicBezTo>
                    <a:pt x="1499" y="4385"/>
                    <a:pt x="1574" y="4421"/>
                    <a:pt x="1650" y="4421"/>
                  </a:cubicBezTo>
                  <a:cubicBezTo>
                    <a:pt x="1683" y="4421"/>
                    <a:pt x="1717" y="4414"/>
                    <a:pt x="1749" y="4402"/>
                  </a:cubicBezTo>
                  <a:cubicBezTo>
                    <a:pt x="1771" y="4411"/>
                    <a:pt x="1794" y="4415"/>
                    <a:pt x="1818" y="4415"/>
                  </a:cubicBezTo>
                  <a:cubicBezTo>
                    <a:pt x="1904" y="4415"/>
                    <a:pt x="1992" y="4358"/>
                    <a:pt x="2042" y="4276"/>
                  </a:cubicBezTo>
                  <a:cubicBezTo>
                    <a:pt x="2209" y="3920"/>
                    <a:pt x="2523" y="3627"/>
                    <a:pt x="2774" y="3355"/>
                  </a:cubicBezTo>
                  <a:cubicBezTo>
                    <a:pt x="2900" y="3182"/>
                    <a:pt x="2729" y="2926"/>
                    <a:pt x="2548" y="2926"/>
                  </a:cubicBezTo>
                  <a:cubicBezTo>
                    <a:pt x="2489" y="2926"/>
                    <a:pt x="2428" y="2953"/>
                    <a:pt x="2376" y="3021"/>
                  </a:cubicBezTo>
                  <a:cubicBezTo>
                    <a:pt x="2167" y="3251"/>
                    <a:pt x="1958" y="3481"/>
                    <a:pt x="1749" y="3753"/>
                  </a:cubicBezTo>
                  <a:cubicBezTo>
                    <a:pt x="1644" y="3460"/>
                    <a:pt x="1581" y="3146"/>
                    <a:pt x="1560" y="2832"/>
                  </a:cubicBezTo>
                  <a:cubicBezTo>
                    <a:pt x="1895" y="2581"/>
                    <a:pt x="2188" y="2288"/>
                    <a:pt x="2376" y="1912"/>
                  </a:cubicBezTo>
                  <a:cubicBezTo>
                    <a:pt x="2477" y="1711"/>
                    <a:pt x="2302" y="1530"/>
                    <a:pt x="2135" y="1530"/>
                  </a:cubicBezTo>
                  <a:cubicBezTo>
                    <a:pt x="2058" y="1530"/>
                    <a:pt x="1983" y="1568"/>
                    <a:pt x="1937" y="1661"/>
                  </a:cubicBezTo>
                  <a:cubicBezTo>
                    <a:pt x="1832" y="1870"/>
                    <a:pt x="1665" y="2037"/>
                    <a:pt x="1518" y="2205"/>
                  </a:cubicBezTo>
                  <a:cubicBezTo>
                    <a:pt x="1456" y="1514"/>
                    <a:pt x="1435" y="845"/>
                    <a:pt x="1163" y="175"/>
                  </a:cubicBezTo>
                  <a:cubicBezTo>
                    <a:pt x="1114" y="53"/>
                    <a:pt x="1008" y="1"/>
                    <a:pt x="906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8108719" y="3310018"/>
              <a:ext cx="87085" cy="136828"/>
            </a:xfrm>
            <a:custGeom>
              <a:rect b="b" l="l" r="r" t="t"/>
              <a:pathLst>
                <a:path extrusionOk="0" h="4488" w="2876">
                  <a:moveTo>
                    <a:pt x="1209" y="1"/>
                  </a:moveTo>
                  <a:cubicBezTo>
                    <a:pt x="1051" y="1"/>
                    <a:pt x="891" y="121"/>
                    <a:pt x="953" y="308"/>
                  </a:cubicBezTo>
                  <a:cubicBezTo>
                    <a:pt x="1120" y="915"/>
                    <a:pt x="1162" y="1501"/>
                    <a:pt x="1204" y="2128"/>
                  </a:cubicBezTo>
                  <a:cubicBezTo>
                    <a:pt x="1016" y="1961"/>
                    <a:pt x="848" y="1710"/>
                    <a:pt x="702" y="1563"/>
                  </a:cubicBezTo>
                  <a:cubicBezTo>
                    <a:pt x="650" y="1511"/>
                    <a:pt x="589" y="1489"/>
                    <a:pt x="531" y="1489"/>
                  </a:cubicBezTo>
                  <a:cubicBezTo>
                    <a:pt x="332" y="1489"/>
                    <a:pt x="148" y="1741"/>
                    <a:pt x="325" y="1919"/>
                  </a:cubicBezTo>
                  <a:cubicBezTo>
                    <a:pt x="576" y="2170"/>
                    <a:pt x="848" y="2610"/>
                    <a:pt x="1204" y="2798"/>
                  </a:cubicBezTo>
                  <a:cubicBezTo>
                    <a:pt x="1204" y="3049"/>
                    <a:pt x="1162" y="3321"/>
                    <a:pt x="1162" y="3551"/>
                  </a:cubicBezTo>
                  <a:cubicBezTo>
                    <a:pt x="932" y="3426"/>
                    <a:pt x="723" y="3216"/>
                    <a:pt x="576" y="3049"/>
                  </a:cubicBezTo>
                  <a:cubicBezTo>
                    <a:pt x="520" y="3006"/>
                    <a:pt x="461" y="2988"/>
                    <a:pt x="404" y="2988"/>
                  </a:cubicBezTo>
                  <a:cubicBezTo>
                    <a:pt x="184" y="2988"/>
                    <a:pt x="0" y="3259"/>
                    <a:pt x="200" y="3426"/>
                  </a:cubicBezTo>
                  <a:cubicBezTo>
                    <a:pt x="493" y="3656"/>
                    <a:pt x="807" y="3970"/>
                    <a:pt x="1162" y="4116"/>
                  </a:cubicBezTo>
                  <a:lnTo>
                    <a:pt x="1162" y="4221"/>
                  </a:lnTo>
                  <a:cubicBezTo>
                    <a:pt x="1162" y="4398"/>
                    <a:pt x="1293" y="4487"/>
                    <a:pt x="1424" y="4487"/>
                  </a:cubicBezTo>
                  <a:cubicBezTo>
                    <a:pt x="1555" y="4487"/>
                    <a:pt x="1685" y="4398"/>
                    <a:pt x="1685" y="4221"/>
                  </a:cubicBezTo>
                  <a:lnTo>
                    <a:pt x="1685" y="4200"/>
                  </a:lnTo>
                  <a:cubicBezTo>
                    <a:pt x="2167" y="4116"/>
                    <a:pt x="2501" y="3698"/>
                    <a:pt x="2773" y="3321"/>
                  </a:cubicBezTo>
                  <a:cubicBezTo>
                    <a:pt x="2876" y="3102"/>
                    <a:pt x="2692" y="2903"/>
                    <a:pt x="2501" y="2903"/>
                  </a:cubicBezTo>
                  <a:cubicBezTo>
                    <a:pt x="2418" y="2903"/>
                    <a:pt x="2334" y="2940"/>
                    <a:pt x="2271" y="3028"/>
                  </a:cubicBezTo>
                  <a:cubicBezTo>
                    <a:pt x="2146" y="3237"/>
                    <a:pt x="1936" y="3551"/>
                    <a:pt x="1664" y="3656"/>
                  </a:cubicBezTo>
                  <a:cubicBezTo>
                    <a:pt x="1664" y="3384"/>
                    <a:pt x="1685" y="3112"/>
                    <a:pt x="1685" y="2840"/>
                  </a:cubicBezTo>
                  <a:cubicBezTo>
                    <a:pt x="2104" y="2651"/>
                    <a:pt x="2271" y="1961"/>
                    <a:pt x="2376" y="1605"/>
                  </a:cubicBezTo>
                  <a:cubicBezTo>
                    <a:pt x="2439" y="1417"/>
                    <a:pt x="2283" y="1289"/>
                    <a:pt x="2126" y="1289"/>
                  </a:cubicBezTo>
                  <a:cubicBezTo>
                    <a:pt x="2021" y="1289"/>
                    <a:pt x="1916" y="1346"/>
                    <a:pt x="1874" y="1480"/>
                  </a:cubicBezTo>
                  <a:cubicBezTo>
                    <a:pt x="1832" y="1668"/>
                    <a:pt x="1769" y="1814"/>
                    <a:pt x="1685" y="1982"/>
                  </a:cubicBezTo>
                  <a:cubicBezTo>
                    <a:pt x="1664" y="1354"/>
                    <a:pt x="1623" y="747"/>
                    <a:pt x="1455" y="182"/>
                  </a:cubicBezTo>
                  <a:cubicBezTo>
                    <a:pt x="1421" y="56"/>
                    <a:pt x="1316" y="1"/>
                    <a:pt x="1209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8234350" y="3304073"/>
              <a:ext cx="58077" cy="130639"/>
            </a:xfrm>
            <a:custGeom>
              <a:rect b="b" l="l" r="r" t="t"/>
              <a:pathLst>
                <a:path extrusionOk="0" h="4285" w="1918">
                  <a:moveTo>
                    <a:pt x="984" y="1"/>
                  </a:moveTo>
                  <a:cubicBezTo>
                    <a:pt x="853" y="1"/>
                    <a:pt x="727" y="84"/>
                    <a:pt x="738" y="252"/>
                  </a:cubicBezTo>
                  <a:cubicBezTo>
                    <a:pt x="780" y="649"/>
                    <a:pt x="821" y="1068"/>
                    <a:pt x="821" y="1465"/>
                  </a:cubicBezTo>
                  <a:cubicBezTo>
                    <a:pt x="767" y="1404"/>
                    <a:pt x="693" y="1376"/>
                    <a:pt x="619" y="1376"/>
                  </a:cubicBezTo>
                  <a:cubicBezTo>
                    <a:pt x="465" y="1376"/>
                    <a:pt x="312" y="1498"/>
                    <a:pt x="340" y="1696"/>
                  </a:cubicBezTo>
                  <a:cubicBezTo>
                    <a:pt x="424" y="2072"/>
                    <a:pt x="654" y="2407"/>
                    <a:pt x="821" y="2742"/>
                  </a:cubicBezTo>
                  <a:lnTo>
                    <a:pt x="821" y="3390"/>
                  </a:lnTo>
                  <a:cubicBezTo>
                    <a:pt x="717" y="3328"/>
                    <a:pt x="633" y="3223"/>
                    <a:pt x="570" y="3118"/>
                  </a:cubicBezTo>
                  <a:cubicBezTo>
                    <a:pt x="525" y="3029"/>
                    <a:pt x="449" y="2992"/>
                    <a:pt x="371" y="2992"/>
                  </a:cubicBezTo>
                  <a:cubicBezTo>
                    <a:pt x="192" y="2992"/>
                    <a:pt x="0" y="3181"/>
                    <a:pt x="131" y="3369"/>
                  </a:cubicBezTo>
                  <a:cubicBezTo>
                    <a:pt x="340" y="3725"/>
                    <a:pt x="717" y="3893"/>
                    <a:pt x="968" y="4206"/>
                  </a:cubicBezTo>
                  <a:cubicBezTo>
                    <a:pt x="1010" y="4259"/>
                    <a:pt x="1083" y="4285"/>
                    <a:pt x="1156" y="4285"/>
                  </a:cubicBezTo>
                  <a:cubicBezTo>
                    <a:pt x="1229" y="4285"/>
                    <a:pt x="1303" y="4259"/>
                    <a:pt x="1344" y="4206"/>
                  </a:cubicBezTo>
                  <a:cubicBezTo>
                    <a:pt x="1575" y="3976"/>
                    <a:pt x="1763" y="3746"/>
                    <a:pt x="1868" y="3453"/>
                  </a:cubicBezTo>
                  <a:cubicBezTo>
                    <a:pt x="1917" y="3280"/>
                    <a:pt x="1769" y="3165"/>
                    <a:pt x="1618" y="3165"/>
                  </a:cubicBezTo>
                  <a:cubicBezTo>
                    <a:pt x="1514" y="3165"/>
                    <a:pt x="1408" y="3220"/>
                    <a:pt x="1365" y="3349"/>
                  </a:cubicBezTo>
                  <a:lnTo>
                    <a:pt x="1365" y="2721"/>
                  </a:lnTo>
                  <a:cubicBezTo>
                    <a:pt x="1491" y="2428"/>
                    <a:pt x="1700" y="2198"/>
                    <a:pt x="1826" y="1905"/>
                  </a:cubicBezTo>
                  <a:cubicBezTo>
                    <a:pt x="1889" y="1779"/>
                    <a:pt x="1889" y="1633"/>
                    <a:pt x="1721" y="1549"/>
                  </a:cubicBezTo>
                  <a:cubicBezTo>
                    <a:pt x="1688" y="1523"/>
                    <a:pt x="1645" y="1511"/>
                    <a:pt x="1600" y="1511"/>
                  </a:cubicBezTo>
                  <a:cubicBezTo>
                    <a:pt x="1502" y="1511"/>
                    <a:pt x="1394" y="1568"/>
                    <a:pt x="1365" y="1654"/>
                  </a:cubicBezTo>
                  <a:cubicBezTo>
                    <a:pt x="1365" y="1675"/>
                    <a:pt x="1344" y="1675"/>
                    <a:pt x="1344" y="1675"/>
                  </a:cubicBezTo>
                  <a:cubicBezTo>
                    <a:pt x="1344" y="1214"/>
                    <a:pt x="1303" y="733"/>
                    <a:pt x="1261" y="252"/>
                  </a:cubicBezTo>
                  <a:cubicBezTo>
                    <a:pt x="1250" y="84"/>
                    <a:pt x="1114" y="1"/>
                    <a:pt x="984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6"/>
          <p:cNvSpPr txBox="1"/>
          <p:nvPr>
            <p:ph type="title"/>
          </p:nvPr>
        </p:nvSpPr>
        <p:spPr>
          <a:xfrm>
            <a:off x="1026450" y="877525"/>
            <a:ext cx="23637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6,000</a:t>
            </a:r>
            <a:endParaRPr/>
          </a:p>
        </p:txBody>
      </p:sp>
      <p:sp>
        <p:nvSpPr>
          <p:cNvPr id="806" name="Google Shape;806;p16"/>
          <p:cNvSpPr txBox="1"/>
          <p:nvPr>
            <p:ph idx="1" type="body"/>
          </p:nvPr>
        </p:nvSpPr>
        <p:spPr>
          <a:xfrm>
            <a:off x="1026450" y="2723600"/>
            <a:ext cx="23637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Exhibitions every year</a:t>
            </a:r>
            <a:endParaRPr/>
          </a:p>
        </p:txBody>
      </p:sp>
      <p:sp>
        <p:nvSpPr>
          <p:cNvPr id="807" name="Google Shape;807;p16"/>
          <p:cNvSpPr txBox="1"/>
          <p:nvPr>
            <p:ph idx="2" type="title"/>
          </p:nvPr>
        </p:nvSpPr>
        <p:spPr>
          <a:xfrm>
            <a:off x="3390150" y="877525"/>
            <a:ext cx="23637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850</a:t>
            </a:r>
            <a:endParaRPr/>
          </a:p>
        </p:txBody>
      </p:sp>
      <p:sp>
        <p:nvSpPr>
          <p:cNvPr id="808" name="Google Shape;808;p16"/>
          <p:cNvSpPr txBox="1"/>
          <p:nvPr>
            <p:ph idx="3" type="body"/>
          </p:nvPr>
        </p:nvSpPr>
        <p:spPr>
          <a:xfrm>
            <a:off x="3390150" y="2723600"/>
            <a:ext cx="23637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Museums in the world</a:t>
            </a:r>
            <a:endParaRPr/>
          </a:p>
        </p:txBody>
      </p:sp>
      <p:sp>
        <p:nvSpPr>
          <p:cNvPr id="809" name="Google Shape;809;p16"/>
          <p:cNvSpPr txBox="1"/>
          <p:nvPr>
            <p:ph idx="4" type="title"/>
          </p:nvPr>
        </p:nvSpPr>
        <p:spPr>
          <a:xfrm>
            <a:off x="5753850" y="877525"/>
            <a:ext cx="23637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95,874</a:t>
            </a:r>
            <a:endParaRPr/>
          </a:p>
        </p:txBody>
      </p:sp>
      <p:sp>
        <p:nvSpPr>
          <p:cNvPr id="810" name="Google Shape;810;p16"/>
          <p:cNvSpPr txBox="1"/>
          <p:nvPr>
            <p:ph idx="5" type="body"/>
          </p:nvPr>
        </p:nvSpPr>
        <p:spPr>
          <a:xfrm>
            <a:off x="5753850" y="2723600"/>
            <a:ext cx="23637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Artists in Spain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8"/>
          <p:cNvSpPr txBox="1"/>
          <p:nvPr>
            <p:ph type="title"/>
          </p:nvPr>
        </p:nvSpPr>
        <p:spPr>
          <a:xfrm>
            <a:off x="637925" y="2186550"/>
            <a:ext cx="43746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 sz="4300">
                <a:solidFill>
                  <a:schemeClr val="dk1"/>
                </a:solidFill>
              </a:rPr>
              <a:t>Section</a:t>
            </a:r>
            <a:endParaRPr sz="4300">
              <a:solidFill>
                <a:schemeClr val="dk1"/>
              </a:solidFill>
            </a:endParaRPr>
          </a:p>
        </p:txBody>
      </p:sp>
      <p:sp>
        <p:nvSpPr>
          <p:cNvPr id="816" name="Google Shape;816;p18"/>
          <p:cNvSpPr txBox="1"/>
          <p:nvPr>
            <p:ph idx="1" type="subTitle"/>
          </p:nvPr>
        </p:nvSpPr>
        <p:spPr>
          <a:xfrm>
            <a:off x="714125" y="3413200"/>
            <a:ext cx="3081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You can enter a subtitle here if you need it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817" name="Google Shape;817;p18"/>
          <p:cNvSpPr txBox="1"/>
          <p:nvPr>
            <p:ph idx="2" type="title"/>
          </p:nvPr>
        </p:nvSpPr>
        <p:spPr>
          <a:xfrm>
            <a:off x="714125" y="1805225"/>
            <a:ext cx="10767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6000">
                <a:solidFill>
                  <a:schemeClr val="dk1"/>
                </a:solidFill>
              </a:rPr>
              <a:t>02</a:t>
            </a:r>
            <a:endParaRPr sz="6000">
              <a:solidFill>
                <a:schemeClr val="dk1"/>
              </a:solidFill>
            </a:endParaRPr>
          </a:p>
        </p:txBody>
      </p:sp>
      <p:grpSp>
        <p:nvGrpSpPr>
          <p:cNvPr id="818" name="Google Shape;818;p18"/>
          <p:cNvGrpSpPr/>
          <p:nvPr/>
        </p:nvGrpSpPr>
        <p:grpSpPr>
          <a:xfrm flipH="1">
            <a:off x="5012521" y="1075403"/>
            <a:ext cx="2214938" cy="5143584"/>
            <a:chOff x="5212650" y="1912400"/>
            <a:chExt cx="1654050" cy="3841075"/>
          </a:xfrm>
        </p:grpSpPr>
        <p:sp>
          <p:nvSpPr>
            <p:cNvPr id="819" name="Google Shape;819;p18"/>
            <p:cNvSpPr/>
            <p:nvPr/>
          </p:nvSpPr>
          <p:spPr>
            <a:xfrm>
              <a:off x="5727525" y="2198400"/>
              <a:ext cx="132225" cy="43750"/>
            </a:xfrm>
            <a:custGeom>
              <a:rect b="b" l="l" r="r" t="t"/>
              <a:pathLst>
                <a:path extrusionOk="0" h="1750" w="5289">
                  <a:moveTo>
                    <a:pt x="3211" y="1"/>
                  </a:moveTo>
                  <a:cubicBezTo>
                    <a:pt x="3013" y="1"/>
                    <a:pt x="2814" y="15"/>
                    <a:pt x="2610" y="53"/>
                  </a:cubicBezTo>
                  <a:cubicBezTo>
                    <a:pt x="1731" y="241"/>
                    <a:pt x="957" y="806"/>
                    <a:pt x="246" y="1266"/>
                  </a:cubicBezTo>
                  <a:cubicBezTo>
                    <a:pt x="1" y="1406"/>
                    <a:pt x="150" y="1750"/>
                    <a:pt x="377" y="1750"/>
                  </a:cubicBezTo>
                  <a:cubicBezTo>
                    <a:pt x="422" y="1750"/>
                    <a:pt x="469" y="1737"/>
                    <a:pt x="518" y="1706"/>
                  </a:cubicBezTo>
                  <a:cubicBezTo>
                    <a:pt x="1145" y="1308"/>
                    <a:pt x="1752" y="890"/>
                    <a:pt x="2464" y="638"/>
                  </a:cubicBezTo>
                  <a:cubicBezTo>
                    <a:pt x="2754" y="527"/>
                    <a:pt x="3048" y="489"/>
                    <a:pt x="3343" y="489"/>
                  </a:cubicBezTo>
                  <a:cubicBezTo>
                    <a:pt x="3876" y="489"/>
                    <a:pt x="4415" y="611"/>
                    <a:pt x="4953" y="638"/>
                  </a:cubicBezTo>
                  <a:cubicBezTo>
                    <a:pt x="4960" y="639"/>
                    <a:pt x="4966" y="639"/>
                    <a:pt x="4973" y="639"/>
                  </a:cubicBezTo>
                  <a:cubicBezTo>
                    <a:pt x="5288" y="639"/>
                    <a:pt x="5282" y="136"/>
                    <a:pt x="4953" y="136"/>
                  </a:cubicBezTo>
                  <a:cubicBezTo>
                    <a:pt x="4346" y="121"/>
                    <a:pt x="3785" y="1"/>
                    <a:pt x="3211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5739775" y="2220500"/>
              <a:ext cx="103750" cy="49375"/>
            </a:xfrm>
            <a:custGeom>
              <a:rect b="b" l="l" r="r" t="t"/>
              <a:pathLst>
                <a:path extrusionOk="0" h="1975" w="4150">
                  <a:moveTo>
                    <a:pt x="3680" y="0"/>
                  </a:moveTo>
                  <a:cubicBezTo>
                    <a:pt x="3662" y="0"/>
                    <a:pt x="3644" y="2"/>
                    <a:pt x="3626" y="6"/>
                  </a:cubicBezTo>
                  <a:cubicBezTo>
                    <a:pt x="2476" y="340"/>
                    <a:pt x="1409" y="926"/>
                    <a:pt x="279" y="1386"/>
                  </a:cubicBezTo>
                  <a:cubicBezTo>
                    <a:pt x="0" y="1516"/>
                    <a:pt x="68" y="1909"/>
                    <a:pt x="305" y="1909"/>
                  </a:cubicBezTo>
                  <a:cubicBezTo>
                    <a:pt x="335" y="1909"/>
                    <a:pt x="369" y="1903"/>
                    <a:pt x="404" y="1889"/>
                  </a:cubicBezTo>
                  <a:cubicBezTo>
                    <a:pt x="1450" y="1449"/>
                    <a:pt x="2455" y="926"/>
                    <a:pt x="3522" y="570"/>
                  </a:cubicBezTo>
                  <a:lnTo>
                    <a:pt x="3522" y="570"/>
                  </a:lnTo>
                  <a:cubicBezTo>
                    <a:pt x="3606" y="822"/>
                    <a:pt x="3585" y="1031"/>
                    <a:pt x="3501" y="1282"/>
                  </a:cubicBezTo>
                  <a:cubicBezTo>
                    <a:pt x="3103" y="1345"/>
                    <a:pt x="2706" y="1386"/>
                    <a:pt x="2287" y="1449"/>
                  </a:cubicBezTo>
                  <a:cubicBezTo>
                    <a:pt x="1965" y="1489"/>
                    <a:pt x="1953" y="1975"/>
                    <a:pt x="2250" y="1975"/>
                  </a:cubicBezTo>
                  <a:cubicBezTo>
                    <a:pt x="2262" y="1975"/>
                    <a:pt x="2275" y="1974"/>
                    <a:pt x="2287" y="1972"/>
                  </a:cubicBezTo>
                  <a:cubicBezTo>
                    <a:pt x="2790" y="1910"/>
                    <a:pt x="3292" y="1847"/>
                    <a:pt x="3815" y="1763"/>
                  </a:cubicBezTo>
                  <a:cubicBezTo>
                    <a:pt x="4045" y="1721"/>
                    <a:pt x="4108" y="1470"/>
                    <a:pt x="4024" y="1345"/>
                  </a:cubicBezTo>
                  <a:cubicBezTo>
                    <a:pt x="4150" y="926"/>
                    <a:pt x="4150" y="550"/>
                    <a:pt x="3919" y="131"/>
                  </a:cubicBezTo>
                  <a:cubicBezTo>
                    <a:pt x="3867" y="44"/>
                    <a:pt x="3771" y="0"/>
                    <a:pt x="3680" y="0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8"/>
            <p:cNvSpPr/>
            <p:nvPr/>
          </p:nvSpPr>
          <p:spPr>
            <a:xfrm>
              <a:off x="5858100" y="2482800"/>
              <a:ext cx="39125" cy="36950"/>
            </a:xfrm>
            <a:custGeom>
              <a:rect b="b" l="l" r="r" t="t"/>
              <a:pathLst>
                <a:path extrusionOk="0" h="1478" w="1565">
                  <a:moveTo>
                    <a:pt x="1189" y="1"/>
                  </a:moveTo>
                  <a:cubicBezTo>
                    <a:pt x="1145" y="1"/>
                    <a:pt x="1098" y="12"/>
                    <a:pt x="1049" y="38"/>
                  </a:cubicBezTo>
                  <a:cubicBezTo>
                    <a:pt x="567" y="268"/>
                    <a:pt x="233" y="645"/>
                    <a:pt x="65" y="1147"/>
                  </a:cubicBezTo>
                  <a:cubicBezTo>
                    <a:pt x="1" y="1340"/>
                    <a:pt x="173" y="1477"/>
                    <a:pt x="335" y="1477"/>
                  </a:cubicBezTo>
                  <a:cubicBezTo>
                    <a:pt x="437" y="1477"/>
                    <a:pt x="535" y="1423"/>
                    <a:pt x="567" y="1293"/>
                  </a:cubicBezTo>
                  <a:cubicBezTo>
                    <a:pt x="672" y="917"/>
                    <a:pt x="965" y="624"/>
                    <a:pt x="1300" y="457"/>
                  </a:cubicBezTo>
                  <a:cubicBezTo>
                    <a:pt x="1565" y="333"/>
                    <a:pt x="1427" y="1"/>
                    <a:pt x="1189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6107150" y="3907600"/>
              <a:ext cx="50225" cy="34975"/>
            </a:xfrm>
            <a:custGeom>
              <a:rect b="b" l="l" r="r" t="t"/>
              <a:pathLst>
                <a:path extrusionOk="0" h="1399" w="2009">
                  <a:moveTo>
                    <a:pt x="293" y="0"/>
                  </a:moveTo>
                  <a:cubicBezTo>
                    <a:pt x="147" y="0"/>
                    <a:pt x="0" y="126"/>
                    <a:pt x="21" y="251"/>
                  </a:cubicBezTo>
                  <a:cubicBezTo>
                    <a:pt x="42" y="670"/>
                    <a:pt x="209" y="1130"/>
                    <a:pt x="607" y="1297"/>
                  </a:cubicBezTo>
                  <a:cubicBezTo>
                    <a:pt x="742" y="1370"/>
                    <a:pt x="881" y="1399"/>
                    <a:pt x="1020" y="1399"/>
                  </a:cubicBezTo>
                  <a:cubicBezTo>
                    <a:pt x="1202" y="1399"/>
                    <a:pt x="1382" y="1348"/>
                    <a:pt x="1548" y="1277"/>
                  </a:cubicBezTo>
                  <a:cubicBezTo>
                    <a:pt x="1758" y="1193"/>
                    <a:pt x="2009" y="1004"/>
                    <a:pt x="1967" y="712"/>
                  </a:cubicBezTo>
                  <a:cubicBezTo>
                    <a:pt x="1928" y="465"/>
                    <a:pt x="1696" y="412"/>
                    <a:pt x="1465" y="412"/>
                  </a:cubicBezTo>
                  <a:cubicBezTo>
                    <a:pt x="1324" y="412"/>
                    <a:pt x="1183" y="432"/>
                    <a:pt x="1088" y="440"/>
                  </a:cubicBezTo>
                  <a:cubicBezTo>
                    <a:pt x="963" y="481"/>
                    <a:pt x="858" y="502"/>
                    <a:pt x="732" y="523"/>
                  </a:cubicBezTo>
                  <a:cubicBezTo>
                    <a:pt x="670" y="544"/>
                    <a:pt x="649" y="544"/>
                    <a:pt x="628" y="607"/>
                  </a:cubicBezTo>
                  <a:cubicBezTo>
                    <a:pt x="628" y="565"/>
                    <a:pt x="607" y="544"/>
                    <a:pt x="607" y="523"/>
                  </a:cubicBezTo>
                  <a:cubicBezTo>
                    <a:pt x="565" y="419"/>
                    <a:pt x="544" y="335"/>
                    <a:pt x="544" y="251"/>
                  </a:cubicBezTo>
                  <a:cubicBezTo>
                    <a:pt x="523" y="126"/>
                    <a:pt x="439" y="0"/>
                    <a:pt x="293" y="0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5513950" y="4653500"/>
              <a:ext cx="493525" cy="223775"/>
            </a:xfrm>
            <a:custGeom>
              <a:rect b="b" l="l" r="r" t="t"/>
              <a:pathLst>
                <a:path extrusionOk="0" h="8951" w="19741">
                  <a:moveTo>
                    <a:pt x="19346" y="0"/>
                  </a:moveTo>
                  <a:cubicBezTo>
                    <a:pt x="19287" y="0"/>
                    <a:pt x="19225" y="19"/>
                    <a:pt x="19167" y="64"/>
                  </a:cubicBezTo>
                  <a:cubicBezTo>
                    <a:pt x="14639" y="4281"/>
                    <a:pt x="8307" y="8425"/>
                    <a:pt x="1830" y="8425"/>
                  </a:cubicBezTo>
                  <a:cubicBezTo>
                    <a:pt x="1332" y="8425"/>
                    <a:pt x="834" y="8401"/>
                    <a:pt x="335" y="8350"/>
                  </a:cubicBezTo>
                  <a:cubicBezTo>
                    <a:pt x="329" y="8349"/>
                    <a:pt x="322" y="8349"/>
                    <a:pt x="316" y="8349"/>
                  </a:cubicBezTo>
                  <a:cubicBezTo>
                    <a:pt x="1" y="8349"/>
                    <a:pt x="7" y="8852"/>
                    <a:pt x="335" y="8873"/>
                  </a:cubicBezTo>
                  <a:cubicBezTo>
                    <a:pt x="846" y="8926"/>
                    <a:pt x="1357" y="8951"/>
                    <a:pt x="1867" y="8951"/>
                  </a:cubicBezTo>
                  <a:cubicBezTo>
                    <a:pt x="8442" y="8951"/>
                    <a:pt x="14903" y="4730"/>
                    <a:pt x="19543" y="420"/>
                  </a:cubicBezTo>
                  <a:cubicBezTo>
                    <a:pt x="19741" y="255"/>
                    <a:pt x="19563" y="0"/>
                    <a:pt x="19346" y="0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8"/>
            <p:cNvSpPr/>
            <p:nvPr/>
          </p:nvSpPr>
          <p:spPr>
            <a:xfrm>
              <a:off x="5820025" y="4727325"/>
              <a:ext cx="281925" cy="883200"/>
            </a:xfrm>
            <a:custGeom>
              <a:rect b="b" l="l" r="r" t="t"/>
              <a:pathLst>
                <a:path extrusionOk="0" h="35328" w="11277">
                  <a:moveTo>
                    <a:pt x="10944" y="1"/>
                  </a:moveTo>
                  <a:cubicBezTo>
                    <a:pt x="10867" y="1"/>
                    <a:pt x="10793" y="43"/>
                    <a:pt x="10753" y="145"/>
                  </a:cubicBezTo>
                  <a:cubicBezTo>
                    <a:pt x="8430" y="5460"/>
                    <a:pt x="7719" y="11339"/>
                    <a:pt x="6401" y="16926"/>
                  </a:cubicBezTo>
                  <a:cubicBezTo>
                    <a:pt x="4978" y="23140"/>
                    <a:pt x="3053" y="29250"/>
                    <a:pt x="103" y="34920"/>
                  </a:cubicBezTo>
                  <a:cubicBezTo>
                    <a:pt x="1" y="35124"/>
                    <a:pt x="182" y="35327"/>
                    <a:pt x="351" y="35327"/>
                  </a:cubicBezTo>
                  <a:cubicBezTo>
                    <a:pt x="425" y="35327"/>
                    <a:pt x="497" y="35288"/>
                    <a:pt x="542" y="35192"/>
                  </a:cubicBezTo>
                  <a:cubicBezTo>
                    <a:pt x="3304" y="29898"/>
                    <a:pt x="5124" y="24249"/>
                    <a:pt x="6568" y="18474"/>
                  </a:cubicBezTo>
                  <a:cubicBezTo>
                    <a:pt x="8054" y="12469"/>
                    <a:pt x="8702" y="6108"/>
                    <a:pt x="11192" y="396"/>
                  </a:cubicBezTo>
                  <a:cubicBezTo>
                    <a:pt x="11277" y="184"/>
                    <a:pt x="11104" y="1"/>
                    <a:pt x="10944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8"/>
            <p:cNvSpPr/>
            <p:nvPr/>
          </p:nvSpPr>
          <p:spPr>
            <a:xfrm>
              <a:off x="6265125" y="4620750"/>
              <a:ext cx="179325" cy="664525"/>
            </a:xfrm>
            <a:custGeom>
              <a:rect b="b" l="l" r="r" t="t"/>
              <a:pathLst>
                <a:path extrusionOk="0" h="26581" w="7173">
                  <a:moveTo>
                    <a:pt x="6830" y="0"/>
                  </a:moveTo>
                  <a:cubicBezTo>
                    <a:pt x="6753" y="0"/>
                    <a:pt x="6679" y="41"/>
                    <a:pt x="6633" y="140"/>
                  </a:cubicBezTo>
                  <a:cubicBezTo>
                    <a:pt x="2469" y="8300"/>
                    <a:pt x="3118" y="17778"/>
                    <a:pt x="63" y="26273"/>
                  </a:cubicBezTo>
                  <a:cubicBezTo>
                    <a:pt x="0" y="26460"/>
                    <a:pt x="154" y="26580"/>
                    <a:pt x="310" y="26580"/>
                  </a:cubicBezTo>
                  <a:cubicBezTo>
                    <a:pt x="416" y="26580"/>
                    <a:pt x="523" y="26525"/>
                    <a:pt x="565" y="26399"/>
                  </a:cubicBezTo>
                  <a:cubicBezTo>
                    <a:pt x="3599" y="17925"/>
                    <a:pt x="2929" y="8509"/>
                    <a:pt x="7072" y="412"/>
                  </a:cubicBezTo>
                  <a:cubicBezTo>
                    <a:pt x="7173" y="196"/>
                    <a:pt x="6997" y="0"/>
                    <a:pt x="6830" y="0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8"/>
            <p:cNvSpPr/>
            <p:nvPr/>
          </p:nvSpPr>
          <p:spPr>
            <a:xfrm>
              <a:off x="6130575" y="4618225"/>
              <a:ext cx="124400" cy="671425"/>
            </a:xfrm>
            <a:custGeom>
              <a:rect b="b" l="l" r="r" t="t"/>
              <a:pathLst>
                <a:path extrusionOk="0" h="26857" w="4976">
                  <a:moveTo>
                    <a:pt x="4605" y="1"/>
                  </a:moveTo>
                  <a:cubicBezTo>
                    <a:pt x="4529" y="1"/>
                    <a:pt x="4458" y="40"/>
                    <a:pt x="4420" y="136"/>
                  </a:cubicBezTo>
                  <a:cubicBezTo>
                    <a:pt x="2725" y="3777"/>
                    <a:pt x="2034" y="7627"/>
                    <a:pt x="1867" y="11602"/>
                  </a:cubicBezTo>
                  <a:cubicBezTo>
                    <a:pt x="1616" y="16624"/>
                    <a:pt x="967" y="21583"/>
                    <a:pt x="26" y="26521"/>
                  </a:cubicBezTo>
                  <a:cubicBezTo>
                    <a:pt x="0" y="26723"/>
                    <a:pt x="166" y="26857"/>
                    <a:pt x="315" y="26857"/>
                  </a:cubicBezTo>
                  <a:cubicBezTo>
                    <a:pt x="413" y="26857"/>
                    <a:pt x="503" y="26799"/>
                    <a:pt x="528" y="26667"/>
                  </a:cubicBezTo>
                  <a:cubicBezTo>
                    <a:pt x="1365" y="22336"/>
                    <a:pt x="1992" y="17963"/>
                    <a:pt x="2285" y="13590"/>
                  </a:cubicBezTo>
                  <a:cubicBezTo>
                    <a:pt x="2557" y="8987"/>
                    <a:pt x="2871" y="4634"/>
                    <a:pt x="4859" y="408"/>
                  </a:cubicBezTo>
                  <a:cubicBezTo>
                    <a:pt x="4975" y="204"/>
                    <a:pt x="4778" y="1"/>
                    <a:pt x="4605" y="1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8"/>
            <p:cNvSpPr/>
            <p:nvPr/>
          </p:nvSpPr>
          <p:spPr>
            <a:xfrm>
              <a:off x="6283675" y="4734900"/>
              <a:ext cx="486275" cy="683175"/>
            </a:xfrm>
            <a:custGeom>
              <a:rect b="b" l="l" r="r" t="t"/>
              <a:pathLst>
                <a:path extrusionOk="0" h="27327" w="19451">
                  <a:moveTo>
                    <a:pt x="15358" y="0"/>
                  </a:moveTo>
                  <a:cubicBezTo>
                    <a:pt x="14546" y="0"/>
                    <a:pt x="13737" y="146"/>
                    <a:pt x="13026" y="407"/>
                  </a:cubicBezTo>
                  <a:cubicBezTo>
                    <a:pt x="10076" y="1495"/>
                    <a:pt x="8004" y="4131"/>
                    <a:pt x="6770" y="6893"/>
                  </a:cubicBezTo>
                  <a:cubicBezTo>
                    <a:pt x="5179" y="10429"/>
                    <a:pt x="4866" y="14321"/>
                    <a:pt x="3840" y="18045"/>
                  </a:cubicBezTo>
                  <a:cubicBezTo>
                    <a:pt x="3422" y="19552"/>
                    <a:pt x="2920" y="21058"/>
                    <a:pt x="2480" y="22544"/>
                  </a:cubicBezTo>
                  <a:cubicBezTo>
                    <a:pt x="1999" y="24113"/>
                    <a:pt x="1413" y="25766"/>
                    <a:pt x="179" y="26875"/>
                  </a:cubicBezTo>
                  <a:cubicBezTo>
                    <a:pt x="1" y="27069"/>
                    <a:pt x="173" y="27326"/>
                    <a:pt x="367" y="27326"/>
                  </a:cubicBezTo>
                  <a:cubicBezTo>
                    <a:pt x="424" y="27326"/>
                    <a:pt x="482" y="27304"/>
                    <a:pt x="534" y="27252"/>
                  </a:cubicBezTo>
                  <a:cubicBezTo>
                    <a:pt x="2271" y="25662"/>
                    <a:pt x="2836" y="23172"/>
                    <a:pt x="3485" y="20975"/>
                  </a:cubicBezTo>
                  <a:cubicBezTo>
                    <a:pt x="4384" y="17773"/>
                    <a:pt x="5117" y="14614"/>
                    <a:pt x="5849" y="11392"/>
                  </a:cubicBezTo>
                  <a:cubicBezTo>
                    <a:pt x="6623" y="8128"/>
                    <a:pt x="7879" y="5010"/>
                    <a:pt x="10327" y="2667"/>
                  </a:cubicBezTo>
                  <a:cubicBezTo>
                    <a:pt x="11545" y="1474"/>
                    <a:pt x="13679" y="450"/>
                    <a:pt x="15632" y="450"/>
                  </a:cubicBezTo>
                  <a:cubicBezTo>
                    <a:pt x="16899" y="450"/>
                    <a:pt x="18090" y="881"/>
                    <a:pt x="18905" y="1976"/>
                  </a:cubicBezTo>
                  <a:cubicBezTo>
                    <a:pt x="18960" y="2079"/>
                    <a:pt x="19044" y="2121"/>
                    <a:pt x="19126" y="2121"/>
                  </a:cubicBezTo>
                  <a:cubicBezTo>
                    <a:pt x="19293" y="2121"/>
                    <a:pt x="19450" y="1943"/>
                    <a:pt x="19324" y="1746"/>
                  </a:cubicBezTo>
                  <a:cubicBezTo>
                    <a:pt x="18422" y="516"/>
                    <a:pt x="16886" y="0"/>
                    <a:pt x="15358" y="0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8"/>
            <p:cNvSpPr/>
            <p:nvPr/>
          </p:nvSpPr>
          <p:spPr>
            <a:xfrm>
              <a:off x="5212650" y="1912400"/>
              <a:ext cx="1654050" cy="3841075"/>
            </a:xfrm>
            <a:custGeom>
              <a:rect b="b" l="l" r="r" t="t"/>
              <a:pathLst>
                <a:path extrusionOk="0" h="153643" w="66162">
                  <a:moveTo>
                    <a:pt x="25632" y="2600"/>
                  </a:moveTo>
                  <a:cubicBezTo>
                    <a:pt x="26657" y="2600"/>
                    <a:pt x="27432" y="2788"/>
                    <a:pt x="28059" y="3730"/>
                  </a:cubicBezTo>
                  <a:cubicBezTo>
                    <a:pt x="28143" y="3835"/>
                    <a:pt x="28185" y="3918"/>
                    <a:pt x="28248" y="4023"/>
                  </a:cubicBezTo>
                  <a:cubicBezTo>
                    <a:pt x="27390" y="3814"/>
                    <a:pt x="26490" y="3646"/>
                    <a:pt x="25716" y="3144"/>
                  </a:cubicBezTo>
                  <a:cubicBezTo>
                    <a:pt x="25653" y="2998"/>
                    <a:pt x="25632" y="2809"/>
                    <a:pt x="25632" y="2600"/>
                  </a:cubicBezTo>
                  <a:close/>
                  <a:moveTo>
                    <a:pt x="15254" y="947"/>
                  </a:moveTo>
                  <a:lnTo>
                    <a:pt x="15254" y="947"/>
                  </a:lnTo>
                  <a:cubicBezTo>
                    <a:pt x="14752" y="1742"/>
                    <a:pt x="13810" y="2077"/>
                    <a:pt x="12994" y="2474"/>
                  </a:cubicBezTo>
                  <a:cubicBezTo>
                    <a:pt x="12135" y="2878"/>
                    <a:pt x="11174" y="4162"/>
                    <a:pt x="10195" y="4162"/>
                  </a:cubicBezTo>
                  <a:cubicBezTo>
                    <a:pt x="10006" y="4162"/>
                    <a:pt x="9816" y="4114"/>
                    <a:pt x="9626" y="4002"/>
                  </a:cubicBezTo>
                  <a:cubicBezTo>
                    <a:pt x="10023" y="3291"/>
                    <a:pt x="10797" y="2809"/>
                    <a:pt x="11425" y="2412"/>
                  </a:cubicBezTo>
                  <a:cubicBezTo>
                    <a:pt x="12639" y="1721"/>
                    <a:pt x="13915" y="1198"/>
                    <a:pt x="15254" y="947"/>
                  </a:cubicBezTo>
                  <a:close/>
                  <a:moveTo>
                    <a:pt x="18204" y="633"/>
                  </a:moveTo>
                  <a:lnTo>
                    <a:pt x="18204" y="633"/>
                  </a:lnTo>
                  <a:cubicBezTo>
                    <a:pt x="17409" y="1784"/>
                    <a:pt x="16823" y="2600"/>
                    <a:pt x="15191" y="2767"/>
                  </a:cubicBezTo>
                  <a:cubicBezTo>
                    <a:pt x="14543" y="2830"/>
                    <a:pt x="13852" y="2998"/>
                    <a:pt x="13329" y="3416"/>
                  </a:cubicBezTo>
                  <a:cubicBezTo>
                    <a:pt x="12362" y="4227"/>
                    <a:pt x="11557" y="5679"/>
                    <a:pt x="10455" y="5679"/>
                  </a:cubicBezTo>
                  <a:cubicBezTo>
                    <a:pt x="10080" y="5679"/>
                    <a:pt x="9670" y="5510"/>
                    <a:pt x="9207" y="5090"/>
                  </a:cubicBezTo>
                  <a:cubicBezTo>
                    <a:pt x="9291" y="4902"/>
                    <a:pt x="9354" y="4692"/>
                    <a:pt x="9416" y="4483"/>
                  </a:cubicBezTo>
                  <a:cubicBezTo>
                    <a:pt x="9720" y="4672"/>
                    <a:pt x="9994" y="4751"/>
                    <a:pt x="10249" y="4751"/>
                  </a:cubicBezTo>
                  <a:cubicBezTo>
                    <a:pt x="11067" y="4751"/>
                    <a:pt x="11695" y="3938"/>
                    <a:pt x="12492" y="3332"/>
                  </a:cubicBezTo>
                  <a:cubicBezTo>
                    <a:pt x="13601" y="2516"/>
                    <a:pt x="15212" y="2349"/>
                    <a:pt x="15840" y="947"/>
                  </a:cubicBezTo>
                  <a:cubicBezTo>
                    <a:pt x="15882" y="905"/>
                    <a:pt x="15882" y="863"/>
                    <a:pt x="15882" y="822"/>
                  </a:cubicBezTo>
                  <a:cubicBezTo>
                    <a:pt x="16216" y="780"/>
                    <a:pt x="16551" y="738"/>
                    <a:pt x="16886" y="738"/>
                  </a:cubicBezTo>
                  <a:cubicBezTo>
                    <a:pt x="17284" y="738"/>
                    <a:pt x="17723" y="696"/>
                    <a:pt x="18204" y="633"/>
                  </a:cubicBezTo>
                  <a:close/>
                  <a:moveTo>
                    <a:pt x="26030" y="3918"/>
                  </a:moveTo>
                  <a:cubicBezTo>
                    <a:pt x="26804" y="4253"/>
                    <a:pt x="27662" y="4379"/>
                    <a:pt x="28499" y="4609"/>
                  </a:cubicBezTo>
                  <a:cubicBezTo>
                    <a:pt x="28750" y="5320"/>
                    <a:pt x="28771" y="6094"/>
                    <a:pt x="28708" y="6868"/>
                  </a:cubicBezTo>
                  <a:cubicBezTo>
                    <a:pt x="27955" y="5718"/>
                    <a:pt x="26678" y="5027"/>
                    <a:pt x="26030" y="3918"/>
                  </a:cubicBezTo>
                  <a:close/>
                  <a:moveTo>
                    <a:pt x="21296" y="395"/>
                  </a:moveTo>
                  <a:cubicBezTo>
                    <a:pt x="22069" y="395"/>
                    <a:pt x="22806" y="491"/>
                    <a:pt x="23435" y="780"/>
                  </a:cubicBezTo>
                  <a:cubicBezTo>
                    <a:pt x="22785" y="1405"/>
                    <a:pt x="22063" y="1412"/>
                    <a:pt x="21294" y="1412"/>
                  </a:cubicBezTo>
                  <a:cubicBezTo>
                    <a:pt x="21276" y="1412"/>
                    <a:pt x="21258" y="1412"/>
                    <a:pt x="21240" y="1412"/>
                  </a:cubicBezTo>
                  <a:cubicBezTo>
                    <a:pt x="20714" y="1412"/>
                    <a:pt x="20167" y="1416"/>
                    <a:pt x="19606" y="1617"/>
                  </a:cubicBezTo>
                  <a:cubicBezTo>
                    <a:pt x="19188" y="1763"/>
                    <a:pt x="18853" y="2161"/>
                    <a:pt x="18602" y="2495"/>
                  </a:cubicBezTo>
                  <a:cubicBezTo>
                    <a:pt x="17869" y="3353"/>
                    <a:pt x="17095" y="3751"/>
                    <a:pt x="16007" y="3897"/>
                  </a:cubicBezTo>
                  <a:cubicBezTo>
                    <a:pt x="14940" y="4065"/>
                    <a:pt x="14103" y="4399"/>
                    <a:pt x="13434" y="5257"/>
                  </a:cubicBezTo>
                  <a:cubicBezTo>
                    <a:pt x="12994" y="5843"/>
                    <a:pt x="12639" y="6366"/>
                    <a:pt x="12011" y="6785"/>
                  </a:cubicBezTo>
                  <a:cubicBezTo>
                    <a:pt x="11712" y="6966"/>
                    <a:pt x="11409" y="7039"/>
                    <a:pt x="11105" y="7039"/>
                  </a:cubicBezTo>
                  <a:cubicBezTo>
                    <a:pt x="10812" y="7039"/>
                    <a:pt x="10520" y="6971"/>
                    <a:pt x="10232" y="6868"/>
                  </a:cubicBezTo>
                  <a:cubicBezTo>
                    <a:pt x="10190" y="6827"/>
                    <a:pt x="10149" y="6806"/>
                    <a:pt x="10086" y="6806"/>
                  </a:cubicBezTo>
                  <a:cubicBezTo>
                    <a:pt x="9646" y="6659"/>
                    <a:pt x="9207" y="6408"/>
                    <a:pt x="8768" y="6283"/>
                  </a:cubicBezTo>
                  <a:cubicBezTo>
                    <a:pt x="8893" y="6094"/>
                    <a:pt x="8977" y="5864"/>
                    <a:pt x="9040" y="5655"/>
                  </a:cubicBezTo>
                  <a:cubicBezTo>
                    <a:pt x="9545" y="6066"/>
                    <a:pt x="10010" y="6244"/>
                    <a:pt x="10451" y="6244"/>
                  </a:cubicBezTo>
                  <a:cubicBezTo>
                    <a:pt x="11289" y="6244"/>
                    <a:pt x="12038" y="5604"/>
                    <a:pt x="12806" y="4713"/>
                  </a:cubicBezTo>
                  <a:cubicBezTo>
                    <a:pt x="13120" y="4358"/>
                    <a:pt x="13475" y="4002"/>
                    <a:pt x="13852" y="3730"/>
                  </a:cubicBezTo>
                  <a:cubicBezTo>
                    <a:pt x="14626" y="3207"/>
                    <a:pt x="15672" y="3311"/>
                    <a:pt x="16530" y="3102"/>
                  </a:cubicBezTo>
                  <a:cubicBezTo>
                    <a:pt x="17660" y="2809"/>
                    <a:pt x="18246" y="1491"/>
                    <a:pt x="18853" y="633"/>
                  </a:cubicBezTo>
                  <a:cubicBezTo>
                    <a:pt x="18874" y="612"/>
                    <a:pt x="18874" y="591"/>
                    <a:pt x="18874" y="591"/>
                  </a:cubicBezTo>
                  <a:cubicBezTo>
                    <a:pt x="19669" y="496"/>
                    <a:pt x="20502" y="395"/>
                    <a:pt x="21296" y="395"/>
                  </a:cubicBezTo>
                  <a:close/>
                  <a:moveTo>
                    <a:pt x="23895" y="1031"/>
                  </a:moveTo>
                  <a:cubicBezTo>
                    <a:pt x="24419" y="1366"/>
                    <a:pt x="24837" y="1889"/>
                    <a:pt x="25109" y="2684"/>
                  </a:cubicBezTo>
                  <a:cubicBezTo>
                    <a:pt x="25109" y="2830"/>
                    <a:pt x="25130" y="2998"/>
                    <a:pt x="25193" y="3123"/>
                  </a:cubicBezTo>
                  <a:lnTo>
                    <a:pt x="25151" y="3123"/>
                  </a:lnTo>
                  <a:cubicBezTo>
                    <a:pt x="24869" y="3236"/>
                    <a:pt x="24587" y="3276"/>
                    <a:pt x="24304" y="3276"/>
                  </a:cubicBezTo>
                  <a:cubicBezTo>
                    <a:pt x="23607" y="3276"/>
                    <a:pt x="22904" y="3033"/>
                    <a:pt x="22201" y="3033"/>
                  </a:cubicBezTo>
                  <a:cubicBezTo>
                    <a:pt x="21915" y="3033"/>
                    <a:pt x="21629" y="3073"/>
                    <a:pt x="21343" y="3186"/>
                  </a:cubicBezTo>
                  <a:cubicBezTo>
                    <a:pt x="20401" y="3542"/>
                    <a:pt x="19983" y="4671"/>
                    <a:pt x="19313" y="5362"/>
                  </a:cubicBezTo>
                  <a:cubicBezTo>
                    <a:pt x="18518" y="6283"/>
                    <a:pt x="16907" y="5843"/>
                    <a:pt x="15840" y="6262"/>
                  </a:cubicBezTo>
                  <a:cubicBezTo>
                    <a:pt x="14858" y="6641"/>
                    <a:pt x="13834" y="8522"/>
                    <a:pt x="12685" y="8522"/>
                  </a:cubicBezTo>
                  <a:cubicBezTo>
                    <a:pt x="12439" y="8522"/>
                    <a:pt x="12186" y="8436"/>
                    <a:pt x="11927" y="8228"/>
                  </a:cubicBezTo>
                  <a:cubicBezTo>
                    <a:pt x="11885" y="8187"/>
                    <a:pt x="11885" y="8187"/>
                    <a:pt x="11864" y="8187"/>
                  </a:cubicBezTo>
                  <a:cubicBezTo>
                    <a:pt x="11843" y="7956"/>
                    <a:pt x="11823" y="7705"/>
                    <a:pt x="11823" y="7496"/>
                  </a:cubicBezTo>
                  <a:cubicBezTo>
                    <a:pt x="11823" y="7454"/>
                    <a:pt x="11781" y="7433"/>
                    <a:pt x="11781" y="7412"/>
                  </a:cubicBezTo>
                  <a:cubicBezTo>
                    <a:pt x="12032" y="7329"/>
                    <a:pt x="12262" y="7224"/>
                    <a:pt x="12513" y="7078"/>
                  </a:cubicBezTo>
                  <a:cubicBezTo>
                    <a:pt x="12931" y="6806"/>
                    <a:pt x="13287" y="6366"/>
                    <a:pt x="13559" y="5969"/>
                  </a:cubicBezTo>
                  <a:cubicBezTo>
                    <a:pt x="14292" y="5006"/>
                    <a:pt x="14919" y="4588"/>
                    <a:pt x="16133" y="4399"/>
                  </a:cubicBezTo>
                  <a:cubicBezTo>
                    <a:pt x="16802" y="4295"/>
                    <a:pt x="17514" y="4190"/>
                    <a:pt x="18100" y="3751"/>
                  </a:cubicBezTo>
                  <a:cubicBezTo>
                    <a:pt x="18790" y="3207"/>
                    <a:pt x="19188" y="2307"/>
                    <a:pt x="20087" y="1993"/>
                  </a:cubicBezTo>
                  <a:cubicBezTo>
                    <a:pt x="20338" y="1893"/>
                    <a:pt x="20603" y="1861"/>
                    <a:pt x="20873" y="1861"/>
                  </a:cubicBezTo>
                  <a:cubicBezTo>
                    <a:pt x="21339" y="1861"/>
                    <a:pt x="21822" y="1956"/>
                    <a:pt x="22273" y="1956"/>
                  </a:cubicBezTo>
                  <a:cubicBezTo>
                    <a:pt x="22326" y="1956"/>
                    <a:pt x="22379" y="1954"/>
                    <a:pt x="22431" y="1951"/>
                  </a:cubicBezTo>
                  <a:cubicBezTo>
                    <a:pt x="23059" y="1889"/>
                    <a:pt x="23519" y="1470"/>
                    <a:pt x="23895" y="1031"/>
                  </a:cubicBezTo>
                  <a:close/>
                  <a:moveTo>
                    <a:pt x="22403" y="3557"/>
                  </a:moveTo>
                  <a:cubicBezTo>
                    <a:pt x="22701" y="3557"/>
                    <a:pt x="23028" y="3604"/>
                    <a:pt x="23393" y="3688"/>
                  </a:cubicBezTo>
                  <a:cubicBezTo>
                    <a:pt x="23721" y="3768"/>
                    <a:pt x="24025" y="3814"/>
                    <a:pt x="24324" y="3814"/>
                  </a:cubicBezTo>
                  <a:cubicBezTo>
                    <a:pt x="24654" y="3814"/>
                    <a:pt x="24978" y="3757"/>
                    <a:pt x="25318" y="3625"/>
                  </a:cubicBezTo>
                  <a:cubicBezTo>
                    <a:pt x="25465" y="4086"/>
                    <a:pt x="25737" y="4483"/>
                    <a:pt x="26051" y="4881"/>
                  </a:cubicBezTo>
                  <a:cubicBezTo>
                    <a:pt x="25988" y="4902"/>
                    <a:pt x="25967" y="4964"/>
                    <a:pt x="25946" y="5006"/>
                  </a:cubicBezTo>
                  <a:cubicBezTo>
                    <a:pt x="25862" y="5236"/>
                    <a:pt x="25758" y="5446"/>
                    <a:pt x="25632" y="5634"/>
                  </a:cubicBezTo>
                  <a:cubicBezTo>
                    <a:pt x="24947" y="5486"/>
                    <a:pt x="24331" y="5325"/>
                    <a:pt x="23718" y="5325"/>
                  </a:cubicBezTo>
                  <a:cubicBezTo>
                    <a:pt x="23208" y="5325"/>
                    <a:pt x="22701" y="5436"/>
                    <a:pt x="22159" y="5759"/>
                  </a:cubicBezTo>
                  <a:cubicBezTo>
                    <a:pt x="21238" y="6283"/>
                    <a:pt x="20757" y="7392"/>
                    <a:pt x="20025" y="8124"/>
                  </a:cubicBezTo>
                  <a:cubicBezTo>
                    <a:pt x="19714" y="8424"/>
                    <a:pt x="19377" y="8526"/>
                    <a:pt x="19023" y="8526"/>
                  </a:cubicBezTo>
                  <a:cubicBezTo>
                    <a:pt x="18257" y="8526"/>
                    <a:pt x="17412" y="8044"/>
                    <a:pt x="16588" y="8044"/>
                  </a:cubicBezTo>
                  <a:cubicBezTo>
                    <a:pt x="16386" y="8044"/>
                    <a:pt x="16185" y="8073"/>
                    <a:pt x="15986" y="8145"/>
                  </a:cubicBezTo>
                  <a:cubicBezTo>
                    <a:pt x="15239" y="8405"/>
                    <a:pt x="13772" y="10078"/>
                    <a:pt x="12655" y="10078"/>
                  </a:cubicBezTo>
                  <a:cubicBezTo>
                    <a:pt x="12333" y="10078"/>
                    <a:pt x="12040" y="9939"/>
                    <a:pt x="11802" y="9589"/>
                  </a:cubicBezTo>
                  <a:lnTo>
                    <a:pt x="11739" y="9526"/>
                  </a:lnTo>
                  <a:cubicBezTo>
                    <a:pt x="11823" y="9296"/>
                    <a:pt x="11864" y="9065"/>
                    <a:pt x="11885" y="8793"/>
                  </a:cubicBezTo>
                  <a:cubicBezTo>
                    <a:pt x="12167" y="8954"/>
                    <a:pt x="12451" y="9032"/>
                    <a:pt x="12734" y="9032"/>
                  </a:cubicBezTo>
                  <a:cubicBezTo>
                    <a:pt x="13187" y="9032"/>
                    <a:pt x="13636" y="8832"/>
                    <a:pt x="14061" y="8459"/>
                  </a:cubicBezTo>
                  <a:cubicBezTo>
                    <a:pt x="14668" y="7936"/>
                    <a:pt x="15170" y="7308"/>
                    <a:pt x="15819" y="6868"/>
                  </a:cubicBezTo>
                  <a:cubicBezTo>
                    <a:pt x="16468" y="6408"/>
                    <a:pt x="17388" y="6513"/>
                    <a:pt x="18121" y="6450"/>
                  </a:cubicBezTo>
                  <a:cubicBezTo>
                    <a:pt x="19250" y="6304"/>
                    <a:pt x="19815" y="5676"/>
                    <a:pt x="20422" y="4776"/>
                  </a:cubicBezTo>
                  <a:cubicBezTo>
                    <a:pt x="20989" y="3903"/>
                    <a:pt x="21589" y="3557"/>
                    <a:pt x="22403" y="3557"/>
                  </a:cubicBezTo>
                  <a:close/>
                  <a:moveTo>
                    <a:pt x="8391" y="6743"/>
                  </a:moveTo>
                  <a:cubicBezTo>
                    <a:pt x="8412" y="6764"/>
                    <a:pt x="8454" y="6764"/>
                    <a:pt x="8475" y="6785"/>
                  </a:cubicBezTo>
                  <a:cubicBezTo>
                    <a:pt x="8789" y="6889"/>
                    <a:pt x="9102" y="6994"/>
                    <a:pt x="9395" y="7099"/>
                  </a:cubicBezTo>
                  <a:cubicBezTo>
                    <a:pt x="7575" y="7852"/>
                    <a:pt x="6069" y="8856"/>
                    <a:pt x="4834" y="10446"/>
                  </a:cubicBezTo>
                  <a:cubicBezTo>
                    <a:pt x="4625" y="10405"/>
                    <a:pt x="4395" y="10363"/>
                    <a:pt x="4185" y="10342"/>
                  </a:cubicBezTo>
                  <a:cubicBezTo>
                    <a:pt x="4520" y="8480"/>
                    <a:pt x="6696" y="6910"/>
                    <a:pt x="8391" y="6743"/>
                  </a:cubicBezTo>
                  <a:close/>
                  <a:moveTo>
                    <a:pt x="10149" y="7371"/>
                  </a:moveTo>
                  <a:cubicBezTo>
                    <a:pt x="10495" y="7462"/>
                    <a:pt x="10809" y="7521"/>
                    <a:pt x="11147" y="7521"/>
                  </a:cubicBezTo>
                  <a:cubicBezTo>
                    <a:pt x="11197" y="7521"/>
                    <a:pt x="11248" y="7520"/>
                    <a:pt x="11299" y="7517"/>
                  </a:cubicBezTo>
                  <a:cubicBezTo>
                    <a:pt x="11299" y="7622"/>
                    <a:pt x="11320" y="7705"/>
                    <a:pt x="11320" y="7810"/>
                  </a:cubicBezTo>
                  <a:cubicBezTo>
                    <a:pt x="10149" y="8061"/>
                    <a:pt x="8977" y="8584"/>
                    <a:pt x="8035" y="9358"/>
                  </a:cubicBezTo>
                  <a:cubicBezTo>
                    <a:pt x="7638" y="9693"/>
                    <a:pt x="6905" y="10321"/>
                    <a:pt x="6780" y="10844"/>
                  </a:cubicBezTo>
                  <a:cubicBezTo>
                    <a:pt x="6780" y="10886"/>
                    <a:pt x="6780" y="10949"/>
                    <a:pt x="6801" y="10990"/>
                  </a:cubicBezTo>
                  <a:cubicBezTo>
                    <a:pt x="6382" y="10823"/>
                    <a:pt x="5901" y="10656"/>
                    <a:pt x="5420" y="10551"/>
                  </a:cubicBezTo>
                  <a:cubicBezTo>
                    <a:pt x="6675" y="9003"/>
                    <a:pt x="8266" y="8061"/>
                    <a:pt x="10128" y="7371"/>
                  </a:cubicBezTo>
                  <a:close/>
                  <a:moveTo>
                    <a:pt x="23649" y="5846"/>
                  </a:moveTo>
                  <a:cubicBezTo>
                    <a:pt x="24154" y="5846"/>
                    <a:pt x="24678" y="5967"/>
                    <a:pt x="25193" y="6073"/>
                  </a:cubicBezTo>
                  <a:cubicBezTo>
                    <a:pt x="24272" y="6868"/>
                    <a:pt x="22828" y="7266"/>
                    <a:pt x="21991" y="7956"/>
                  </a:cubicBezTo>
                  <a:cubicBezTo>
                    <a:pt x="21154" y="8647"/>
                    <a:pt x="20506" y="9568"/>
                    <a:pt x="19815" y="10363"/>
                  </a:cubicBezTo>
                  <a:cubicBezTo>
                    <a:pt x="19334" y="10969"/>
                    <a:pt x="18769" y="11513"/>
                    <a:pt x="18246" y="12078"/>
                  </a:cubicBezTo>
                  <a:cubicBezTo>
                    <a:pt x="17597" y="11785"/>
                    <a:pt x="17305" y="11074"/>
                    <a:pt x="16635" y="10781"/>
                  </a:cubicBezTo>
                  <a:cubicBezTo>
                    <a:pt x="16387" y="10683"/>
                    <a:pt x="16155" y="10640"/>
                    <a:pt x="15931" y="10640"/>
                  </a:cubicBezTo>
                  <a:cubicBezTo>
                    <a:pt x="15438" y="10640"/>
                    <a:pt x="14984" y="10849"/>
                    <a:pt x="14480" y="11137"/>
                  </a:cubicBezTo>
                  <a:cubicBezTo>
                    <a:pt x="13801" y="11517"/>
                    <a:pt x="13132" y="11941"/>
                    <a:pt x="12448" y="11941"/>
                  </a:cubicBezTo>
                  <a:cubicBezTo>
                    <a:pt x="12077" y="11941"/>
                    <a:pt x="11703" y="11816"/>
                    <a:pt x="11320" y="11493"/>
                  </a:cubicBezTo>
                  <a:cubicBezTo>
                    <a:pt x="10923" y="11179"/>
                    <a:pt x="10588" y="10865"/>
                    <a:pt x="10170" y="10656"/>
                  </a:cubicBezTo>
                  <a:cubicBezTo>
                    <a:pt x="10588" y="10467"/>
                    <a:pt x="11007" y="10321"/>
                    <a:pt x="11320" y="10049"/>
                  </a:cubicBezTo>
                  <a:lnTo>
                    <a:pt x="11404" y="9986"/>
                  </a:lnTo>
                  <a:cubicBezTo>
                    <a:pt x="11753" y="10387"/>
                    <a:pt x="12159" y="10580"/>
                    <a:pt x="12605" y="10580"/>
                  </a:cubicBezTo>
                  <a:cubicBezTo>
                    <a:pt x="12881" y="10580"/>
                    <a:pt x="13172" y="10506"/>
                    <a:pt x="13475" y="10363"/>
                  </a:cubicBezTo>
                  <a:cubicBezTo>
                    <a:pt x="14040" y="10112"/>
                    <a:pt x="14584" y="9756"/>
                    <a:pt x="15108" y="9379"/>
                  </a:cubicBezTo>
                  <a:cubicBezTo>
                    <a:pt x="15526" y="9024"/>
                    <a:pt x="15924" y="8710"/>
                    <a:pt x="16426" y="8542"/>
                  </a:cubicBezTo>
                  <a:cubicBezTo>
                    <a:pt x="16530" y="8504"/>
                    <a:pt x="16640" y="8487"/>
                    <a:pt x="16753" y="8487"/>
                  </a:cubicBezTo>
                  <a:cubicBezTo>
                    <a:pt x="17253" y="8487"/>
                    <a:pt x="17819" y="8811"/>
                    <a:pt x="18246" y="8982"/>
                  </a:cubicBezTo>
                  <a:cubicBezTo>
                    <a:pt x="18456" y="9058"/>
                    <a:pt x="18662" y="9092"/>
                    <a:pt x="18862" y="9092"/>
                  </a:cubicBezTo>
                  <a:cubicBezTo>
                    <a:pt x="19601" y="9092"/>
                    <a:pt x="20263" y="8630"/>
                    <a:pt x="20757" y="8103"/>
                  </a:cubicBezTo>
                  <a:cubicBezTo>
                    <a:pt x="21217" y="7601"/>
                    <a:pt x="21552" y="7015"/>
                    <a:pt x="22012" y="6534"/>
                  </a:cubicBezTo>
                  <a:cubicBezTo>
                    <a:pt x="22506" y="6007"/>
                    <a:pt x="23065" y="5846"/>
                    <a:pt x="23649" y="5846"/>
                  </a:cubicBezTo>
                  <a:close/>
                  <a:moveTo>
                    <a:pt x="11383" y="8333"/>
                  </a:moveTo>
                  <a:lnTo>
                    <a:pt x="11383" y="8333"/>
                  </a:lnTo>
                  <a:cubicBezTo>
                    <a:pt x="11404" y="8835"/>
                    <a:pt x="11320" y="9296"/>
                    <a:pt x="10986" y="9714"/>
                  </a:cubicBezTo>
                  <a:cubicBezTo>
                    <a:pt x="10672" y="10091"/>
                    <a:pt x="10023" y="10195"/>
                    <a:pt x="9563" y="10363"/>
                  </a:cubicBezTo>
                  <a:cubicBezTo>
                    <a:pt x="9123" y="10551"/>
                    <a:pt x="8726" y="10886"/>
                    <a:pt x="8558" y="11367"/>
                  </a:cubicBezTo>
                  <a:cubicBezTo>
                    <a:pt x="8454" y="11660"/>
                    <a:pt x="8391" y="11932"/>
                    <a:pt x="8370" y="12225"/>
                  </a:cubicBezTo>
                  <a:cubicBezTo>
                    <a:pt x="8035" y="11765"/>
                    <a:pt x="7575" y="11409"/>
                    <a:pt x="7094" y="11137"/>
                  </a:cubicBezTo>
                  <a:cubicBezTo>
                    <a:pt x="7219" y="11137"/>
                    <a:pt x="7303" y="11032"/>
                    <a:pt x="7303" y="10928"/>
                  </a:cubicBezTo>
                  <a:cubicBezTo>
                    <a:pt x="7429" y="10530"/>
                    <a:pt x="8056" y="10028"/>
                    <a:pt x="8349" y="9777"/>
                  </a:cubicBezTo>
                  <a:cubicBezTo>
                    <a:pt x="9123" y="9044"/>
                    <a:pt x="10295" y="8563"/>
                    <a:pt x="11383" y="8333"/>
                  </a:cubicBezTo>
                  <a:close/>
                  <a:moveTo>
                    <a:pt x="9626" y="10990"/>
                  </a:moveTo>
                  <a:cubicBezTo>
                    <a:pt x="9646" y="11032"/>
                    <a:pt x="9646" y="11032"/>
                    <a:pt x="9667" y="11032"/>
                  </a:cubicBezTo>
                  <a:cubicBezTo>
                    <a:pt x="10925" y="11427"/>
                    <a:pt x="11391" y="12478"/>
                    <a:pt x="12638" y="12478"/>
                  </a:cubicBezTo>
                  <a:cubicBezTo>
                    <a:pt x="12781" y="12478"/>
                    <a:pt x="12934" y="12464"/>
                    <a:pt x="13099" y="12434"/>
                  </a:cubicBezTo>
                  <a:cubicBezTo>
                    <a:pt x="14141" y="12241"/>
                    <a:pt x="14881" y="11176"/>
                    <a:pt x="15974" y="11176"/>
                  </a:cubicBezTo>
                  <a:cubicBezTo>
                    <a:pt x="16066" y="11176"/>
                    <a:pt x="16161" y="11183"/>
                    <a:pt x="16258" y="11200"/>
                  </a:cubicBezTo>
                  <a:cubicBezTo>
                    <a:pt x="16886" y="11304"/>
                    <a:pt x="17346" y="12078"/>
                    <a:pt x="17911" y="12455"/>
                  </a:cubicBezTo>
                  <a:cubicBezTo>
                    <a:pt x="17702" y="12664"/>
                    <a:pt x="17514" y="12874"/>
                    <a:pt x="17305" y="13125"/>
                  </a:cubicBezTo>
                  <a:cubicBezTo>
                    <a:pt x="16928" y="13543"/>
                    <a:pt x="16614" y="14024"/>
                    <a:pt x="16342" y="14547"/>
                  </a:cubicBezTo>
                  <a:cubicBezTo>
                    <a:pt x="15987" y="14130"/>
                    <a:pt x="15598" y="13988"/>
                    <a:pt x="15172" y="13988"/>
                  </a:cubicBezTo>
                  <a:cubicBezTo>
                    <a:pt x="14594" y="13988"/>
                    <a:pt x="13947" y="14250"/>
                    <a:pt x="13224" y="14443"/>
                  </a:cubicBezTo>
                  <a:cubicBezTo>
                    <a:pt x="13068" y="14486"/>
                    <a:pt x="12918" y="14505"/>
                    <a:pt x="12773" y="14505"/>
                  </a:cubicBezTo>
                  <a:cubicBezTo>
                    <a:pt x="11361" y="14505"/>
                    <a:pt x="10409" y="12664"/>
                    <a:pt x="8872" y="12664"/>
                  </a:cubicBezTo>
                  <a:cubicBezTo>
                    <a:pt x="8872" y="12455"/>
                    <a:pt x="8872" y="12288"/>
                    <a:pt x="8914" y="12078"/>
                  </a:cubicBezTo>
                  <a:cubicBezTo>
                    <a:pt x="8998" y="11555"/>
                    <a:pt x="9291" y="11241"/>
                    <a:pt x="9626" y="10990"/>
                  </a:cubicBezTo>
                  <a:close/>
                  <a:moveTo>
                    <a:pt x="4123" y="10844"/>
                  </a:moveTo>
                  <a:cubicBezTo>
                    <a:pt x="5859" y="11095"/>
                    <a:pt x="7721" y="11472"/>
                    <a:pt x="8370" y="13334"/>
                  </a:cubicBezTo>
                  <a:cubicBezTo>
                    <a:pt x="8370" y="13355"/>
                    <a:pt x="8391" y="13376"/>
                    <a:pt x="8412" y="13397"/>
                  </a:cubicBezTo>
                  <a:cubicBezTo>
                    <a:pt x="8475" y="14003"/>
                    <a:pt x="8558" y="14610"/>
                    <a:pt x="8475" y="15154"/>
                  </a:cubicBezTo>
                  <a:cubicBezTo>
                    <a:pt x="7700" y="13420"/>
                    <a:pt x="6387" y="11845"/>
                    <a:pt x="4363" y="11845"/>
                  </a:cubicBezTo>
                  <a:cubicBezTo>
                    <a:pt x="4311" y="11845"/>
                    <a:pt x="4259" y="11846"/>
                    <a:pt x="4206" y="11848"/>
                  </a:cubicBezTo>
                  <a:lnTo>
                    <a:pt x="4123" y="11074"/>
                  </a:lnTo>
                  <a:lnTo>
                    <a:pt x="4123" y="10844"/>
                  </a:lnTo>
                  <a:close/>
                  <a:moveTo>
                    <a:pt x="8872" y="13187"/>
                  </a:moveTo>
                  <a:cubicBezTo>
                    <a:pt x="10232" y="13187"/>
                    <a:pt x="10776" y="14526"/>
                    <a:pt x="12011" y="14903"/>
                  </a:cubicBezTo>
                  <a:cubicBezTo>
                    <a:pt x="12287" y="14978"/>
                    <a:pt x="12541" y="15016"/>
                    <a:pt x="12799" y="15016"/>
                  </a:cubicBezTo>
                  <a:cubicBezTo>
                    <a:pt x="12971" y="15016"/>
                    <a:pt x="13145" y="14999"/>
                    <a:pt x="13329" y="14966"/>
                  </a:cubicBezTo>
                  <a:cubicBezTo>
                    <a:pt x="13994" y="14864"/>
                    <a:pt x="14573" y="14488"/>
                    <a:pt x="15099" y="14488"/>
                  </a:cubicBezTo>
                  <a:cubicBezTo>
                    <a:pt x="15434" y="14488"/>
                    <a:pt x="15748" y="14640"/>
                    <a:pt x="16049" y="15112"/>
                  </a:cubicBezTo>
                  <a:cubicBezTo>
                    <a:pt x="15924" y="15426"/>
                    <a:pt x="15798" y="15761"/>
                    <a:pt x="15693" y="16075"/>
                  </a:cubicBezTo>
                  <a:cubicBezTo>
                    <a:pt x="15354" y="15785"/>
                    <a:pt x="14972" y="15694"/>
                    <a:pt x="14567" y="15694"/>
                  </a:cubicBezTo>
                  <a:cubicBezTo>
                    <a:pt x="13869" y="15694"/>
                    <a:pt x="13103" y="15966"/>
                    <a:pt x="12373" y="15966"/>
                  </a:cubicBezTo>
                  <a:cubicBezTo>
                    <a:pt x="12272" y="15966"/>
                    <a:pt x="12172" y="15961"/>
                    <a:pt x="12074" y="15949"/>
                  </a:cubicBezTo>
                  <a:cubicBezTo>
                    <a:pt x="11320" y="15845"/>
                    <a:pt x="10818" y="14924"/>
                    <a:pt x="10170" y="14589"/>
                  </a:cubicBezTo>
                  <a:cubicBezTo>
                    <a:pt x="10009" y="14505"/>
                    <a:pt x="9841" y="14471"/>
                    <a:pt x="9675" y="14471"/>
                  </a:cubicBezTo>
                  <a:cubicBezTo>
                    <a:pt x="9431" y="14471"/>
                    <a:pt x="9189" y="14544"/>
                    <a:pt x="8977" y="14631"/>
                  </a:cubicBezTo>
                  <a:cubicBezTo>
                    <a:pt x="8935" y="14213"/>
                    <a:pt x="8893" y="13794"/>
                    <a:pt x="8872" y="13376"/>
                  </a:cubicBezTo>
                  <a:cubicBezTo>
                    <a:pt x="8893" y="13292"/>
                    <a:pt x="8893" y="13250"/>
                    <a:pt x="8872" y="13187"/>
                  </a:cubicBezTo>
                  <a:close/>
                  <a:moveTo>
                    <a:pt x="4414" y="12412"/>
                  </a:moveTo>
                  <a:cubicBezTo>
                    <a:pt x="6422" y="12412"/>
                    <a:pt x="7586" y="14221"/>
                    <a:pt x="8224" y="15970"/>
                  </a:cubicBezTo>
                  <a:cubicBezTo>
                    <a:pt x="8098" y="16179"/>
                    <a:pt x="7952" y="16389"/>
                    <a:pt x="7701" y="16577"/>
                  </a:cubicBezTo>
                  <a:cubicBezTo>
                    <a:pt x="7429" y="15217"/>
                    <a:pt x="5964" y="14547"/>
                    <a:pt x="4876" y="13878"/>
                  </a:cubicBezTo>
                  <a:cubicBezTo>
                    <a:pt x="4841" y="13843"/>
                    <a:pt x="4807" y="13828"/>
                    <a:pt x="4776" y="13828"/>
                  </a:cubicBezTo>
                  <a:cubicBezTo>
                    <a:pt x="4750" y="13828"/>
                    <a:pt x="4727" y="13838"/>
                    <a:pt x="4708" y="13857"/>
                  </a:cubicBezTo>
                  <a:cubicBezTo>
                    <a:pt x="4541" y="13376"/>
                    <a:pt x="4416" y="12874"/>
                    <a:pt x="4311" y="12413"/>
                  </a:cubicBezTo>
                  <a:cubicBezTo>
                    <a:pt x="4345" y="12412"/>
                    <a:pt x="4380" y="12412"/>
                    <a:pt x="4414" y="12412"/>
                  </a:cubicBezTo>
                  <a:close/>
                  <a:moveTo>
                    <a:pt x="4960" y="14526"/>
                  </a:moveTo>
                  <a:lnTo>
                    <a:pt x="4960" y="14526"/>
                  </a:lnTo>
                  <a:cubicBezTo>
                    <a:pt x="5880" y="15070"/>
                    <a:pt x="7010" y="15656"/>
                    <a:pt x="7240" y="16723"/>
                  </a:cubicBezTo>
                  <a:cubicBezTo>
                    <a:pt x="6843" y="16556"/>
                    <a:pt x="6403" y="16493"/>
                    <a:pt x="6069" y="16179"/>
                  </a:cubicBezTo>
                  <a:cubicBezTo>
                    <a:pt x="5608" y="15782"/>
                    <a:pt x="5253" y="15175"/>
                    <a:pt x="4960" y="14526"/>
                  </a:cubicBezTo>
                  <a:close/>
                  <a:moveTo>
                    <a:pt x="9519" y="15036"/>
                  </a:moveTo>
                  <a:cubicBezTo>
                    <a:pt x="10417" y="15036"/>
                    <a:pt x="11121" y="16143"/>
                    <a:pt x="11948" y="16431"/>
                  </a:cubicBezTo>
                  <a:cubicBezTo>
                    <a:pt x="12121" y="16492"/>
                    <a:pt x="12301" y="16517"/>
                    <a:pt x="12484" y="16517"/>
                  </a:cubicBezTo>
                  <a:cubicBezTo>
                    <a:pt x="13157" y="16517"/>
                    <a:pt x="13877" y="16187"/>
                    <a:pt x="14518" y="16187"/>
                  </a:cubicBezTo>
                  <a:cubicBezTo>
                    <a:pt x="14880" y="16187"/>
                    <a:pt x="15216" y="16291"/>
                    <a:pt x="15505" y="16619"/>
                  </a:cubicBezTo>
                  <a:cubicBezTo>
                    <a:pt x="15421" y="16828"/>
                    <a:pt x="15380" y="17058"/>
                    <a:pt x="15317" y="17267"/>
                  </a:cubicBezTo>
                  <a:cubicBezTo>
                    <a:pt x="14245" y="17388"/>
                    <a:pt x="13141" y="18293"/>
                    <a:pt x="12106" y="18293"/>
                  </a:cubicBezTo>
                  <a:cubicBezTo>
                    <a:pt x="11706" y="18293"/>
                    <a:pt x="11317" y="18158"/>
                    <a:pt x="10944" y="17791"/>
                  </a:cubicBezTo>
                  <a:cubicBezTo>
                    <a:pt x="10149" y="17016"/>
                    <a:pt x="10002" y="15970"/>
                    <a:pt x="8810" y="15928"/>
                  </a:cubicBezTo>
                  <a:cubicBezTo>
                    <a:pt x="8914" y="15677"/>
                    <a:pt x="8935" y="15426"/>
                    <a:pt x="8977" y="15154"/>
                  </a:cubicBezTo>
                  <a:cubicBezTo>
                    <a:pt x="8998" y="15154"/>
                    <a:pt x="9040" y="15154"/>
                    <a:pt x="9061" y="15133"/>
                  </a:cubicBezTo>
                  <a:cubicBezTo>
                    <a:pt x="9219" y="15066"/>
                    <a:pt x="9372" y="15036"/>
                    <a:pt x="9519" y="15036"/>
                  </a:cubicBezTo>
                  <a:close/>
                  <a:moveTo>
                    <a:pt x="8748" y="16422"/>
                  </a:moveTo>
                  <a:cubicBezTo>
                    <a:pt x="9691" y="16422"/>
                    <a:pt x="9907" y="17262"/>
                    <a:pt x="10442" y="17895"/>
                  </a:cubicBezTo>
                  <a:cubicBezTo>
                    <a:pt x="10797" y="18376"/>
                    <a:pt x="11237" y="18669"/>
                    <a:pt x="11823" y="18795"/>
                  </a:cubicBezTo>
                  <a:cubicBezTo>
                    <a:pt x="11964" y="18833"/>
                    <a:pt x="12104" y="18850"/>
                    <a:pt x="12242" y="18850"/>
                  </a:cubicBezTo>
                  <a:cubicBezTo>
                    <a:pt x="13253" y="18850"/>
                    <a:pt x="14200" y="17954"/>
                    <a:pt x="15212" y="17770"/>
                  </a:cubicBezTo>
                  <a:lnTo>
                    <a:pt x="15212" y="17770"/>
                  </a:lnTo>
                  <a:cubicBezTo>
                    <a:pt x="15003" y="18690"/>
                    <a:pt x="14794" y="19841"/>
                    <a:pt x="14982" y="20824"/>
                  </a:cubicBezTo>
                  <a:cubicBezTo>
                    <a:pt x="14320" y="21196"/>
                    <a:pt x="13681" y="21360"/>
                    <a:pt x="13071" y="21360"/>
                  </a:cubicBezTo>
                  <a:cubicBezTo>
                    <a:pt x="11346" y="21360"/>
                    <a:pt x="9848" y="20057"/>
                    <a:pt x="8705" y="18481"/>
                  </a:cubicBezTo>
                  <a:cubicBezTo>
                    <a:pt x="8391" y="18042"/>
                    <a:pt x="8161" y="17519"/>
                    <a:pt x="7784" y="17121"/>
                  </a:cubicBezTo>
                  <a:cubicBezTo>
                    <a:pt x="7847" y="17121"/>
                    <a:pt x="7868" y="17079"/>
                    <a:pt x="7931" y="17058"/>
                  </a:cubicBezTo>
                  <a:cubicBezTo>
                    <a:pt x="8182" y="16891"/>
                    <a:pt x="8391" y="16682"/>
                    <a:pt x="8538" y="16431"/>
                  </a:cubicBezTo>
                  <a:lnTo>
                    <a:pt x="8579" y="16431"/>
                  </a:lnTo>
                  <a:cubicBezTo>
                    <a:pt x="8638" y="16425"/>
                    <a:pt x="8694" y="16422"/>
                    <a:pt x="8748" y="16422"/>
                  </a:cubicBezTo>
                  <a:close/>
                  <a:moveTo>
                    <a:pt x="26406" y="5236"/>
                  </a:moveTo>
                  <a:cubicBezTo>
                    <a:pt x="26553" y="5383"/>
                    <a:pt x="26699" y="5529"/>
                    <a:pt x="26867" y="5655"/>
                  </a:cubicBezTo>
                  <a:cubicBezTo>
                    <a:pt x="27599" y="6324"/>
                    <a:pt x="28331" y="6952"/>
                    <a:pt x="28687" y="7894"/>
                  </a:cubicBezTo>
                  <a:cubicBezTo>
                    <a:pt x="29085" y="8898"/>
                    <a:pt x="28980" y="10216"/>
                    <a:pt x="28708" y="11262"/>
                  </a:cubicBezTo>
                  <a:cubicBezTo>
                    <a:pt x="28687" y="11346"/>
                    <a:pt x="28708" y="11388"/>
                    <a:pt x="28750" y="11451"/>
                  </a:cubicBezTo>
                  <a:cubicBezTo>
                    <a:pt x="28540" y="12748"/>
                    <a:pt x="28771" y="14003"/>
                    <a:pt x="29419" y="15154"/>
                  </a:cubicBezTo>
                  <a:cubicBezTo>
                    <a:pt x="29859" y="15970"/>
                    <a:pt x="30570" y="17037"/>
                    <a:pt x="29336" y="17539"/>
                  </a:cubicBezTo>
                  <a:cubicBezTo>
                    <a:pt x="29208" y="17589"/>
                    <a:pt x="28845" y="17661"/>
                    <a:pt x="28496" y="17661"/>
                  </a:cubicBezTo>
                  <a:cubicBezTo>
                    <a:pt x="28102" y="17661"/>
                    <a:pt x="27724" y="17569"/>
                    <a:pt x="27724" y="17247"/>
                  </a:cubicBezTo>
                  <a:cubicBezTo>
                    <a:pt x="27724" y="17079"/>
                    <a:pt x="27594" y="16995"/>
                    <a:pt x="27463" y="16995"/>
                  </a:cubicBezTo>
                  <a:cubicBezTo>
                    <a:pt x="27332" y="16995"/>
                    <a:pt x="27201" y="17079"/>
                    <a:pt x="27201" y="17247"/>
                  </a:cubicBezTo>
                  <a:cubicBezTo>
                    <a:pt x="27201" y="17964"/>
                    <a:pt x="27865" y="18169"/>
                    <a:pt x="28543" y="18169"/>
                  </a:cubicBezTo>
                  <a:cubicBezTo>
                    <a:pt x="28577" y="18169"/>
                    <a:pt x="28611" y="18168"/>
                    <a:pt x="28645" y="18167"/>
                  </a:cubicBezTo>
                  <a:lnTo>
                    <a:pt x="28645" y="18167"/>
                  </a:lnTo>
                  <a:cubicBezTo>
                    <a:pt x="28582" y="18732"/>
                    <a:pt x="28687" y="19234"/>
                    <a:pt x="28792" y="19778"/>
                  </a:cubicBezTo>
                  <a:cubicBezTo>
                    <a:pt x="28875" y="20197"/>
                    <a:pt x="28289" y="20301"/>
                    <a:pt x="27913" y="20364"/>
                  </a:cubicBezTo>
                  <a:cubicBezTo>
                    <a:pt x="27867" y="20334"/>
                    <a:pt x="27832" y="20314"/>
                    <a:pt x="27784" y="20314"/>
                  </a:cubicBezTo>
                  <a:cubicBezTo>
                    <a:pt x="27766" y="20314"/>
                    <a:pt x="27747" y="20317"/>
                    <a:pt x="27724" y="20322"/>
                  </a:cubicBezTo>
                  <a:cubicBezTo>
                    <a:pt x="26992" y="20469"/>
                    <a:pt x="26281" y="20364"/>
                    <a:pt x="25548" y="20594"/>
                  </a:cubicBezTo>
                  <a:cubicBezTo>
                    <a:pt x="25264" y="20689"/>
                    <a:pt x="25340" y="21111"/>
                    <a:pt x="25591" y="21111"/>
                  </a:cubicBezTo>
                  <a:cubicBezTo>
                    <a:pt x="25617" y="21111"/>
                    <a:pt x="25645" y="21106"/>
                    <a:pt x="25674" y="21096"/>
                  </a:cubicBezTo>
                  <a:cubicBezTo>
                    <a:pt x="26302" y="20887"/>
                    <a:pt x="26971" y="20929"/>
                    <a:pt x="27599" y="20845"/>
                  </a:cubicBezTo>
                  <a:cubicBezTo>
                    <a:pt x="27630" y="20876"/>
                    <a:pt x="27671" y="20895"/>
                    <a:pt x="27716" y="20895"/>
                  </a:cubicBezTo>
                  <a:cubicBezTo>
                    <a:pt x="27733" y="20895"/>
                    <a:pt x="27749" y="20893"/>
                    <a:pt x="27766" y="20887"/>
                  </a:cubicBezTo>
                  <a:cubicBezTo>
                    <a:pt x="28038" y="20845"/>
                    <a:pt x="28352" y="20804"/>
                    <a:pt x="28645" y="20699"/>
                  </a:cubicBezTo>
                  <a:cubicBezTo>
                    <a:pt x="28854" y="20908"/>
                    <a:pt x="28959" y="21117"/>
                    <a:pt x="28792" y="21431"/>
                  </a:cubicBezTo>
                  <a:cubicBezTo>
                    <a:pt x="28687" y="21641"/>
                    <a:pt x="28478" y="21829"/>
                    <a:pt x="28289" y="21954"/>
                  </a:cubicBezTo>
                  <a:cubicBezTo>
                    <a:pt x="28164" y="21975"/>
                    <a:pt x="28059" y="22122"/>
                    <a:pt x="28080" y="22268"/>
                  </a:cubicBezTo>
                  <a:cubicBezTo>
                    <a:pt x="28352" y="23900"/>
                    <a:pt x="28708" y="24842"/>
                    <a:pt x="27034" y="25825"/>
                  </a:cubicBezTo>
                  <a:cubicBezTo>
                    <a:pt x="26184" y="26336"/>
                    <a:pt x="25210" y="26527"/>
                    <a:pt x="24232" y="26527"/>
                  </a:cubicBezTo>
                  <a:cubicBezTo>
                    <a:pt x="23646" y="26527"/>
                    <a:pt x="23058" y="26458"/>
                    <a:pt x="22494" y="26348"/>
                  </a:cubicBezTo>
                  <a:cubicBezTo>
                    <a:pt x="21071" y="26097"/>
                    <a:pt x="19648" y="25595"/>
                    <a:pt x="18434" y="24842"/>
                  </a:cubicBezTo>
                  <a:cubicBezTo>
                    <a:pt x="17263" y="24109"/>
                    <a:pt x="16572" y="22770"/>
                    <a:pt x="15798" y="21703"/>
                  </a:cubicBezTo>
                  <a:cubicBezTo>
                    <a:pt x="15798" y="21641"/>
                    <a:pt x="15798" y="21599"/>
                    <a:pt x="15777" y="21515"/>
                  </a:cubicBezTo>
                  <a:cubicBezTo>
                    <a:pt x="15672" y="21348"/>
                    <a:pt x="15589" y="21180"/>
                    <a:pt x="15526" y="20992"/>
                  </a:cubicBezTo>
                  <a:cubicBezTo>
                    <a:pt x="15526" y="20908"/>
                    <a:pt x="15526" y="20824"/>
                    <a:pt x="15484" y="20783"/>
                  </a:cubicBezTo>
                  <a:cubicBezTo>
                    <a:pt x="15170" y="19402"/>
                    <a:pt x="15714" y="17602"/>
                    <a:pt x="16112" y="16410"/>
                  </a:cubicBezTo>
                  <a:cubicBezTo>
                    <a:pt x="16760" y="14422"/>
                    <a:pt x="17932" y="13250"/>
                    <a:pt x="19292" y="11765"/>
                  </a:cubicBezTo>
                  <a:cubicBezTo>
                    <a:pt x="20694" y="10237"/>
                    <a:pt x="21740" y="8563"/>
                    <a:pt x="23582" y="7580"/>
                  </a:cubicBezTo>
                  <a:cubicBezTo>
                    <a:pt x="24356" y="7140"/>
                    <a:pt x="25235" y="6764"/>
                    <a:pt x="25841" y="6136"/>
                  </a:cubicBezTo>
                  <a:cubicBezTo>
                    <a:pt x="25883" y="6094"/>
                    <a:pt x="25946" y="6052"/>
                    <a:pt x="25967" y="6011"/>
                  </a:cubicBezTo>
                  <a:cubicBezTo>
                    <a:pt x="26155" y="5801"/>
                    <a:pt x="26302" y="5529"/>
                    <a:pt x="26406" y="5236"/>
                  </a:cubicBezTo>
                  <a:close/>
                  <a:moveTo>
                    <a:pt x="21322" y="60307"/>
                  </a:moveTo>
                  <a:cubicBezTo>
                    <a:pt x="20757" y="62337"/>
                    <a:pt x="18748" y="63718"/>
                    <a:pt x="17074" y="64827"/>
                  </a:cubicBezTo>
                  <a:cubicBezTo>
                    <a:pt x="15526" y="65873"/>
                    <a:pt x="13852" y="66731"/>
                    <a:pt x="12178" y="67568"/>
                  </a:cubicBezTo>
                  <a:cubicBezTo>
                    <a:pt x="12136" y="65036"/>
                    <a:pt x="14208" y="63216"/>
                    <a:pt x="16405" y="62232"/>
                  </a:cubicBezTo>
                  <a:cubicBezTo>
                    <a:pt x="17869" y="61584"/>
                    <a:pt x="19648" y="60328"/>
                    <a:pt x="21322" y="60307"/>
                  </a:cubicBezTo>
                  <a:close/>
                  <a:moveTo>
                    <a:pt x="15191" y="21410"/>
                  </a:moveTo>
                  <a:cubicBezTo>
                    <a:pt x="15233" y="21536"/>
                    <a:pt x="15296" y="21661"/>
                    <a:pt x="15380" y="21808"/>
                  </a:cubicBezTo>
                  <a:cubicBezTo>
                    <a:pt x="15338" y="21850"/>
                    <a:pt x="15338" y="21933"/>
                    <a:pt x="15400" y="22017"/>
                  </a:cubicBezTo>
                  <a:cubicBezTo>
                    <a:pt x="16384" y="23314"/>
                    <a:pt x="17179" y="24674"/>
                    <a:pt x="18581" y="25574"/>
                  </a:cubicBezTo>
                  <a:cubicBezTo>
                    <a:pt x="20129" y="26537"/>
                    <a:pt x="22201" y="26997"/>
                    <a:pt x="24000" y="27102"/>
                  </a:cubicBezTo>
                  <a:cubicBezTo>
                    <a:pt x="24118" y="27109"/>
                    <a:pt x="24236" y="27113"/>
                    <a:pt x="24353" y="27113"/>
                  </a:cubicBezTo>
                  <a:cubicBezTo>
                    <a:pt x="25234" y="27113"/>
                    <a:pt x="26094" y="26908"/>
                    <a:pt x="26888" y="26558"/>
                  </a:cubicBezTo>
                  <a:cubicBezTo>
                    <a:pt x="27055" y="29173"/>
                    <a:pt x="29398" y="33002"/>
                    <a:pt x="27222" y="35136"/>
                  </a:cubicBezTo>
                  <a:cubicBezTo>
                    <a:pt x="27046" y="35313"/>
                    <a:pt x="27214" y="35575"/>
                    <a:pt x="27405" y="35575"/>
                  </a:cubicBezTo>
                  <a:cubicBezTo>
                    <a:pt x="27464" y="35575"/>
                    <a:pt x="27524" y="35551"/>
                    <a:pt x="27578" y="35492"/>
                  </a:cubicBezTo>
                  <a:cubicBezTo>
                    <a:pt x="29419" y="33693"/>
                    <a:pt x="28478" y="31077"/>
                    <a:pt x="27829" y="28692"/>
                  </a:cubicBezTo>
                  <a:lnTo>
                    <a:pt x="27829" y="28692"/>
                  </a:lnTo>
                  <a:cubicBezTo>
                    <a:pt x="28811" y="29692"/>
                    <a:pt x="30162" y="30016"/>
                    <a:pt x="31612" y="30016"/>
                  </a:cubicBezTo>
                  <a:cubicBezTo>
                    <a:pt x="33650" y="30016"/>
                    <a:pt x="35883" y="29374"/>
                    <a:pt x="37559" y="29068"/>
                  </a:cubicBezTo>
                  <a:cubicBezTo>
                    <a:pt x="38077" y="28969"/>
                    <a:pt x="38772" y="28910"/>
                    <a:pt x="39546" y="28910"/>
                  </a:cubicBezTo>
                  <a:cubicBezTo>
                    <a:pt x="42517" y="28910"/>
                    <a:pt x="46668" y="29783"/>
                    <a:pt x="46618" y="32604"/>
                  </a:cubicBezTo>
                  <a:cubicBezTo>
                    <a:pt x="46577" y="32646"/>
                    <a:pt x="46514" y="32730"/>
                    <a:pt x="46556" y="32835"/>
                  </a:cubicBezTo>
                  <a:cubicBezTo>
                    <a:pt x="47225" y="35053"/>
                    <a:pt x="47183" y="37626"/>
                    <a:pt x="46723" y="39886"/>
                  </a:cubicBezTo>
                  <a:cubicBezTo>
                    <a:pt x="46367" y="41664"/>
                    <a:pt x="45761" y="43401"/>
                    <a:pt x="45886" y="45201"/>
                  </a:cubicBezTo>
                  <a:cubicBezTo>
                    <a:pt x="45844" y="45012"/>
                    <a:pt x="45823" y="44866"/>
                    <a:pt x="45823" y="44656"/>
                  </a:cubicBezTo>
                  <a:cubicBezTo>
                    <a:pt x="45823" y="44489"/>
                    <a:pt x="45693" y="44405"/>
                    <a:pt x="45562" y="44405"/>
                  </a:cubicBezTo>
                  <a:cubicBezTo>
                    <a:pt x="45431" y="44405"/>
                    <a:pt x="45300" y="44489"/>
                    <a:pt x="45300" y="44656"/>
                  </a:cubicBezTo>
                  <a:cubicBezTo>
                    <a:pt x="45342" y="46037"/>
                    <a:pt x="46305" y="46895"/>
                    <a:pt x="47204" y="47879"/>
                  </a:cubicBezTo>
                  <a:cubicBezTo>
                    <a:pt x="48690" y="49490"/>
                    <a:pt x="48355" y="52063"/>
                    <a:pt x="47853" y="53988"/>
                  </a:cubicBezTo>
                  <a:cubicBezTo>
                    <a:pt x="47414" y="55767"/>
                    <a:pt x="45886" y="57127"/>
                    <a:pt x="44191" y="57734"/>
                  </a:cubicBezTo>
                  <a:cubicBezTo>
                    <a:pt x="43731" y="57889"/>
                    <a:pt x="43275" y="57961"/>
                    <a:pt x="42829" y="57961"/>
                  </a:cubicBezTo>
                  <a:cubicBezTo>
                    <a:pt x="41349" y="57961"/>
                    <a:pt x="39988" y="57166"/>
                    <a:pt x="39023" y="55976"/>
                  </a:cubicBezTo>
                  <a:cubicBezTo>
                    <a:pt x="38973" y="55916"/>
                    <a:pt x="38913" y="55891"/>
                    <a:pt x="38854" y="55891"/>
                  </a:cubicBezTo>
                  <a:cubicBezTo>
                    <a:pt x="38667" y="55891"/>
                    <a:pt x="38487" y="56146"/>
                    <a:pt x="38647" y="56353"/>
                  </a:cubicBezTo>
                  <a:cubicBezTo>
                    <a:pt x="39778" y="57723"/>
                    <a:pt x="41353" y="58414"/>
                    <a:pt x="42927" y="58414"/>
                  </a:cubicBezTo>
                  <a:cubicBezTo>
                    <a:pt x="44523" y="58414"/>
                    <a:pt x="46118" y="57703"/>
                    <a:pt x="47246" y="56269"/>
                  </a:cubicBezTo>
                  <a:cubicBezTo>
                    <a:pt x="47560" y="57315"/>
                    <a:pt x="47665" y="58403"/>
                    <a:pt x="47769" y="59512"/>
                  </a:cubicBezTo>
                  <a:cubicBezTo>
                    <a:pt x="47916" y="60977"/>
                    <a:pt x="48146" y="62442"/>
                    <a:pt x="48251" y="63906"/>
                  </a:cubicBezTo>
                  <a:cubicBezTo>
                    <a:pt x="48460" y="67045"/>
                    <a:pt x="48585" y="70162"/>
                    <a:pt x="48962" y="73259"/>
                  </a:cubicBezTo>
                  <a:cubicBezTo>
                    <a:pt x="49652" y="79369"/>
                    <a:pt x="53084" y="84600"/>
                    <a:pt x="53942" y="90626"/>
                  </a:cubicBezTo>
                  <a:cubicBezTo>
                    <a:pt x="53942" y="90668"/>
                    <a:pt x="53984" y="90688"/>
                    <a:pt x="53984" y="90709"/>
                  </a:cubicBezTo>
                  <a:cubicBezTo>
                    <a:pt x="53670" y="90793"/>
                    <a:pt x="53502" y="90898"/>
                    <a:pt x="53356" y="91023"/>
                  </a:cubicBezTo>
                  <a:cubicBezTo>
                    <a:pt x="52665" y="91546"/>
                    <a:pt x="52226" y="92132"/>
                    <a:pt x="51389" y="92446"/>
                  </a:cubicBezTo>
                  <a:cubicBezTo>
                    <a:pt x="50929" y="92634"/>
                    <a:pt x="50468" y="92781"/>
                    <a:pt x="50029" y="92990"/>
                  </a:cubicBezTo>
                  <a:cubicBezTo>
                    <a:pt x="48020" y="93074"/>
                    <a:pt x="46263" y="94266"/>
                    <a:pt x="44589" y="95271"/>
                  </a:cubicBezTo>
                  <a:cubicBezTo>
                    <a:pt x="42162" y="96735"/>
                    <a:pt x="39463" y="97823"/>
                    <a:pt x="36701" y="98556"/>
                  </a:cubicBezTo>
                  <a:cubicBezTo>
                    <a:pt x="34253" y="99183"/>
                    <a:pt x="31805" y="99748"/>
                    <a:pt x="29440" y="100690"/>
                  </a:cubicBezTo>
                  <a:cubicBezTo>
                    <a:pt x="27097" y="101631"/>
                    <a:pt x="24921" y="103661"/>
                    <a:pt x="22347" y="103891"/>
                  </a:cubicBezTo>
                  <a:cubicBezTo>
                    <a:pt x="22305" y="103891"/>
                    <a:pt x="22263" y="103933"/>
                    <a:pt x="22201" y="103975"/>
                  </a:cubicBezTo>
                  <a:cubicBezTo>
                    <a:pt x="21964" y="103979"/>
                    <a:pt x="21728" y="103981"/>
                    <a:pt x="21491" y="103981"/>
                  </a:cubicBezTo>
                  <a:cubicBezTo>
                    <a:pt x="17875" y="103981"/>
                    <a:pt x="14241" y="103541"/>
                    <a:pt x="10588" y="102992"/>
                  </a:cubicBezTo>
                  <a:cubicBezTo>
                    <a:pt x="10923" y="100899"/>
                    <a:pt x="11530" y="98849"/>
                    <a:pt x="11571" y="96735"/>
                  </a:cubicBezTo>
                  <a:cubicBezTo>
                    <a:pt x="11634" y="94329"/>
                    <a:pt x="11927" y="91923"/>
                    <a:pt x="11969" y="89517"/>
                  </a:cubicBezTo>
                  <a:cubicBezTo>
                    <a:pt x="12346" y="87571"/>
                    <a:pt x="12387" y="85583"/>
                    <a:pt x="12806" y="83658"/>
                  </a:cubicBezTo>
                  <a:cubicBezTo>
                    <a:pt x="13224" y="81712"/>
                    <a:pt x="14187" y="79934"/>
                    <a:pt x="14668" y="78030"/>
                  </a:cubicBezTo>
                  <a:cubicBezTo>
                    <a:pt x="15589" y="74389"/>
                    <a:pt x="15212" y="70665"/>
                    <a:pt x="14501" y="67045"/>
                  </a:cubicBezTo>
                  <a:lnTo>
                    <a:pt x="14501" y="67024"/>
                  </a:lnTo>
                  <a:cubicBezTo>
                    <a:pt x="15798" y="66333"/>
                    <a:pt x="17074" y="65601"/>
                    <a:pt x="18267" y="64764"/>
                  </a:cubicBezTo>
                  <a:cubicBezTo>
                    <a:pt x="19711" y="63760"/>
                    <a:pt x="21280" y="62462"/>
                    <a:pt x="21803" y="60726"/>
                  </a:cubicBezTo>
                  <a:cubicBezTo>
                    <a:pt x="22873" y="62321"/>
                    <a:pt x="24599" y="62998"/>
                    <a:pt x="26459" y="62998"/>
                  </a:cubicBezTo>
                  <a:cubicBezTo>
                    <a:pt x="30455" y="62998"/>
                    <a:pt x="35068" y="59873"/>
                    <a:pt x="35111" y="56018"/>
                  </a:cubicBezTo>
                  <a:cubicBezTo>
                    <a:pt x="35111" y="55840"/>
                    <a:pt x="34980" y="55751"/>
                    <a:pt x="34849" y="55751"/>
                  </a:cubicBezTo>
                  <a:cubicBezTo>
                    <a:pt x="34718" y="55751"/>
                    <a:pt x="34587" y="55840"/>
                    <a:pt x="34587" y="56018"/>
                  </a:cubicBezTo>
                  <a:cubicBezTo>
                    <a:pt x="34545" y="59548"/>
                    <a:pt x="30198" y="62460"/>
                    <a:pt x="26475" y="62460"/>
                  </a:cubicBezTo>
                  <a:cubicBezTo>
                    <a:pt x="24638" y="62460"/>
                    <a:pt x="22953" y="61750"/>
                    <a:pt x="22012" y="60056"/>
                  </a:cubicBezTo>
                  <a:cubicBezTo>
                    <a:pt x="21991" y="59994"/>
                    <a:pt x="21929" y="59910"/>
                    <a:pt x="21824" y="59889"/>
                  </a:cubicBezTo>
                  <a:lnTo>
                    <a:pt x="21824" y="59847"/>
                  </a:lnTo>
                  <a:cubicBezTo>
                    <a:pt x="20506" y="58006"/>
                    <a:pt x="19773" y="55830"/>
                    <a:pt x="18665" y="53842"/>
                  </a:cubicBezTo>
                  <a:cubicBezTo>
                    <a:pt x="18141" y="52900"/>
                    <a:pt x="17472" y="52168"/>
                    <a:pt x="16677" y="51415"/>
                  </a:cubicBezTo>
                  <a:cubicBezTo>
                    <a:pt x="15735" y="50494"/>
                    <a:pt x="15128" y="49553"/>
                    <a:pt x="14480" y="48402"/>
                  </a:cubicBezTo>
                  <a:cubicBezTo>
                    <a:pt x="14435" y="48312"/>
                    <a:pt x="14361" y="48275"/>
                    <a:pt x="14284" y="48275"/>
                  </a:cubicBezTo>
                  <a:cubicBezTo>
                    <a:pt x="14110" y="48275"/>
                    <a:pt x="13924" y="48464"/>
                    <a:pt x="14040" y="48653"/>
                  </a:cubicBezTo>
                  <a:cubicBezTo>
                    <a:pt x="14543" y="49553"/>
                    <a:pt x="14919" y="50410"/>
                    <a:pt x="15652" y="51143"/>
                  </a:cubicBezTo>
                  <a:cubicBezTo>
                    <a:pt x="16593" y="52084"/>
                    <a:pt x="17514" y="52921"/>
                    <a:pt x="18225" y="54093"/>
                  </a:cubicBezTo>
                  <a:cubicBezTo>
                    <a:pt x="19313" y="55955"/>
                    <a:pt x="20004" y="58048"/>
                    <a:pt x="21196" y="59847"/>
                  </a:cubicBezTo>
                  <a:cubicBezTo>
                    <a:pt x="19313" y="59952"/>
                    <a:pt x="17263" y="61354"/>
                    <a:pt x="15652" y="62086"/>
                  </a:cubicBezTo>
                  <a:cubicBezTo>
                    <a:pt x="13622" y="63048"/>
                    <a:pt x="11885" y="64931"/>
                    <a:pt x="11739" y="67212"/>
                  </a:cubicBezTo>
                  <a:cubicBezTo>
                    <a:pt x="11530" y="66856"/>
                    <a:pt x="11341" y="66501"/>
                    <a:pt x="11153" y="66208"/>
                  </a:cubicBezTo>
                  <a:cubicBezTo>
                    <a:pt x="10693" y="65496"/>
                    <a:pt x="10190" y="64827"/>
                    <a:pt x="9688" y="64136"/>
                  </a:cubicBezTo>
                  <a:cubicBezTo>
                    <a:pt x="8705" y="62776"/>
                    <a:pt x="7701" y="61416"/>
                    <a:pt x="6822" y="59994"/>
                  </a:cubicBezTo>
                  <a:cubicBezTo>
                    <a:pt x="5797" y="58320"/>
                    <a:pt x="5253" y="56478"/>
                    <a:pt x="4562" y="54679"/>
                  </a:cubicBezTo>
                  <a:cubicBezTo>
                    <a:pt x="3872" y="52879"/>
                    <a:pt x="3056" y="51101"/>
                    <a:pt x="2323" y="49322"/>
                  </a:cubicBezTo>
                  <a:cubicBezTo>
                    <a:pt x="2302" y="49239"/>
                    <a:pt x="2219" y="49176"/>
                    <a:pt x="2156" y="49155"/>
                  </a:cubicBezTo>
                  <a:cubicBezTo>
                    <a:pt x="1" y="46749"/>
                    <a:pt x="2679" y="43045"/>
                    <a:pt x="4311" y="41162"/>
                  </a:cubicBezTo>
                  <a:cubicBezTo>
                    <a:pt x="6027" y="39133"/>
                    <a:pt x="8412" y="37961"/>
                    <a:pt x="10190" y="35994"/>
                  </a:cubicBezTo>
                  <a:cubicBezTo>
                    <a:pt x="11823" y="34216"/>
                    <a:pt x="13329" y="32060"/>
                    <a:pt x="13915" y="29696"/>
                  </a:cubicBezTo>
                  <a:cubicBezTo>
                    <a:pt x="14543" y="27122"/>
                    <a:pt x="12890" y="24633"/>
                    <a:pt x="13455" y="22059"/>
                  </a:cubicBezTo>
                  <a:lnTo>
                    <a:pt x="13455" y="21933"/>
                  </a:lnTo>
                  <a:cubicBezTo>
                    <a:pt x="14020" y="21871"/>
                    <a:pt x="14584" y="21724"/>
                    <a:pt x="15191" y="21410"/>
                  </a:cubicBezTo>
                  <a:close/>
                  <a:moveTo>
                    <a:pt x="21410" y="0"/>
                  </a:moveTo>
                  <a:cubicBezTo>
                    <a:pt x="20230" y="0"/>
                    <a:pt x="18988" y="192"/>
                    <a:pt x="17890" y="278"/>
                  </a:cubicBezTo>
                  <a:cubicBezTo>
                    <a:pt x="16781" y="361"/>
                    <a:pt x="15735" y="298"/>
                    <a:pt x="14668" y="570"/>
                  </a:cubicBezTo>
                  <a:cubicBezTo>
                    <a:pt x="13727" y="780"/>
                    <a:pt x="12785" y="1261"/>
                    <a:pt x="11927" y="1679"/>
                  </a:cubicBezTo>
                  <a:cubicBezTo>
                    <a:pt x="11069" y="2098"/>
                    <a:pt x="10253" y="2621"/>
                    <a:pt x="9605" y="3353"/>
                  </a:cubicBezTo>
                  <a:cubicBezTo>
                    <a:pt x="8872" y="4169"/>
                    <a:pt x="8893" y="5299"/>
                    <a:pt x="8370" y="6220"/>
                  </a:cubicBezTo>
                  <a:cubicBezTo>
                    <a:pt x="8349" y="6241"/>
                    <a:pt x="8349" y="6283"/>
                    <a:pt x="8349" y="6324"/>
                  </a:cubicBezTo>
                  <a:cubicBezTo>
                    <a:pt x="6403" y="6576"/>
                    <a:pt x="4583" y="8103"/>
                    <a:pt x="3872" y="9902"/>
                  </a:cubicBezTo>
                  <a:cubicBezTo>
                    <a:pt x="3160" y="11681"/>
                    <a:pt x="4374" y="14401"/>
                    <a:pt x="5253" y="15907"/>
                  </a:cubicBezTo>
                  <a:cubicBezTo>
                    <a:pt x="5671" y="16640"/>
                    <a:pt x="6257" y="17037"/>
                    <a:pt x="7031" y="17309"/>
                  </a:cubicBezTo>
                  <a:cubicBezTo>
                    <a:pt x="7575" y="17477"/>
                    <a:pt x="7847" y="17979"/>
                    <a:pt x="8140" y="18481"/>
                  </a:cubicBezTo>
                  <a:cubicBezTo>
                    <a:pt x="8496" y="19130"/>
                    <a:pt x="8998" y="19674"/>
                    <a:pt x="9542" y="20197"/>
                  </a:cubicBezTo>
                  <a:cubicBezTo>
                    <a:pt x="10651" y="21285"/>
                    <a:pt x="11760" y="21933"/>
                    <a:pt x="12994" y="22017"/>
                  </a:cubicBezTo>
                  <a:cubicBezTo>
                    <a:pt x="12387" y="24737"/>
                    <a:pt x="13999" y="27311"/>
                    <a:pt x="13329" y="30010"/>
                  </a:cubicBezTo>
                  <a:cubicBezTo>
                    <a:pt x="12597" y="33107"/>
                    <a:pt x="9856" y="36162"/>
                    <a:pt x="7324" y="37919"/>
                  </a:cubicBezTo>
                  <a:cubicBezTo>
                    <a:pt x="5148" y="39405"/>
                    <a:pt x="3328" y="41288"/>
                    <a:pt x="1988" y="43568"/>
                  </a:cubicBezTo>
                  <a:cubicBezTo>
                    <a:pt x="963" y="45284"/>
                    <a:pt x="356" y="48004"/>
                    <a:pt x="1863" y="49657"/>
                  </a:cubicBezTo>
                  <a:cubicBezTo>
                    <a:pt x="1884" y="49678"/>
                    <a:pt x="1905" y="49678"/>
                    <a:pt x="1926" y="49699"/>
                  </a:cubicBezTo>
                  <a:cubicBezTo>
                    <a:pt x="2658" y="51436"/>
                    <a:pt x="3432" y="53151"/>
                    <a:pt x="4102" y="54909"/>
                  </a:cubicBezTo>
                  <a:cubicBezTo>
                    <a:pt x="4792" y="56646"/>
                    <a:pt x="5315" y="58341"/>
                    <a:pt x="6194" y="59952"/>
                  </a:cubicBezTo>
                  <a:cubicBezTo>
                    <a:pt x="7073" y="61563"/>
                    <a:pt x="8203" y="63027"/>
                    <a:pt x="9270" y="64492"/>
                  </a:cubicBezTo>
                  <a:cubicBezTo>
                    <a:pt x="9772" y="65162"/>
                    <a:pt x="10274" y="65852"/>
                    <a:pt x="10755" y="66543"/>
                  </a:cubicBezTo>
                  <a:cubicBezTo>
                    <a:pt x="11090" y="67066"/>
                    <a:pt x="11341" y="67735"/>
                    <a:pt x="11802" y="68175"/>
                  </a:cubicBezTo>
                  <a:cubicBezTo>
                    <a:pt x="11835" y="68291"/>
                    <a:pt x="11935" y="68382"/>
                    <a:pt x="12069" y="68382"/>
                  </a:cubicBezTo>
                  <a:cubicBezTo>
                    <a:pt x="12104" y="68382"/>
                    <a:pt x="12140" y="68376"/>
                    <a:pt x="12178" y="68363"/>
                  </a:cubicBezTo>
                  <a:cubicBezTo>
                    <a:pt x="12848" y="68007"/>
                    <a:pt x="13455" y="67693"/>
                    <a:pt x="14082" y="67359"/>
                  </a:cubicBezTo>
                  <a:lnTo>
                    <a:pt x="14082" y="67359"/>
                  </a:lnTo>
                  <a:cubicBezTo>
                    <a:pt x="14856" y="71209"/>
                    <a:pt x="15108" y="75059"/>
                    <a:pt x="14020" y="78867"/>
                  </a:cubicBezTo>
                  <a:cubicBezTo>
                    <a:pt x="13538" y="80499"/>
                    <a:pt x="12806" y="82005"/>
                    <a:pt x="12387" y="83637"/>
                  </a:cubicBezTo>
                  <a:cubicBezTo>
                    <a:pt x="11885" y="85478"/>
                    <a:pt x="11885" y="87445"/>
                    <a:pt x="11571" y="89328"/>
                  </a:cubicBezTo>
                  <a:cubicBezTo>
                    <a:pt x="11551" y="89349"/>
                    <a:pt x="11530" y="89412"/>
                    <a:pt x="11530" y="89454"/>
                  </a:cubicBezTo>
                  <a:cubicBezTo>
                    <a:pt x="11509" y="91756"/>
                    <a:pt x="11216" y="94057"/>
                    <a:pt x="11132" y="96359"/>
                  </a:cubicBezTo>
                  <a:cubicBezTo>
                    <a:pt x="11090" y="98639"/>
                    <a:pt x="10525" y="100753"/>
                    <a:pt x="10170" y="103012"/>
                  </a:cubicBezTo>
                  <a:cubicBezTo>
                    <a:pt x="10170" y="103054"/>
                    <a:pt x="10170" y="103117"/>
                    <a:pt x="10190" y="103138"/>
                  </a:cubicBezTo>
                  <a:cubicBezTo>
                    <a:pt x="9144" y="103640"/>
                    <a:pt x="8600" y="104393"/>
                    <a:pt x="8203" y="105461"/>
                  </a:cubicBezTo>
                  <a:cubicBezTo>
                    <a:pt x="7554" y="107218"/>
                    <a:pt x="7261" y="109164"/>
                    <a:pt x="6696" y="110963"/>
                  </a:cubicBezTo>
                  <a:cubicBezTo>
                    <a:pt x="6633" y="111110"/>
                    <a:pt x="6738" y="111215"/>
                    <a:pt x="6864" y="111277"/>
                  </a:cubicBezTo>
                  <a:cubicBezTo>
                    <a:pt x="7157" y="111382"/>
                    <a:pt x="7387" y="111403"/>
                    <a:pt x="7659" y="111403"/>
                  </a:cubicBezTo>
                  <a:lnTo>
                    <a:pt x="7659" y="111424"/>
                  </a:lnTo>
                  <a:cubicBezTo>
                    <a:pt x="9123" y="113370"/>
                    <a:pt x="8600" y="115964"/>
                    <a:pt x="9270" y="118161"/>
                  </a:cubicBezTo>
                  <a:cubicBezTo>
                    <a:pt x="9374" y="118475"/>
                    <a:pt x="9479" y="118747"/>
                    <a:pt x="9646" y="118998"/>
                  </a:cubicBezTo>
                  <a:cubicBezTo>
                    <a:pt x="9626" y="119019"/>
                    <a:pt x="9626" y="119061"/>
                    <a:pt x="9626" y="119124"/>
                  </a:cubicBezTo>
                  <a:cubicBezTo>
                    <a:pt x="9793" y="120588"/>
                    <a:pt x="10358" y="121990"/>
                    <a:pt x="10065" y="123497"/>
                  </a:cubicBezTo>
                  <a:lnTo>
                    <a:pt x="10065" y="123622"/>
                  </a:lnTo>
                  <a:lnTo>
                    <a:pt x="10065" y="123727"/>
                  </a:lnTo>
                  <a:cubicBezTo>
                    <a:pt x="10881" y="128748"/>
                    <a:pt x="9354" y="133770"/>
                    <a:pt x="9688" y="138813"/>
                  </a:cubicBezTo>
                  <a:cubicBezTo>
                    <a:pt x="10044" y="143730"/>
                    <a:pt x="11404" y="148500"/>
                    <a:pt x="11885" y="153376"/>
                  </a:cubicBezTo>
                  <a:cubicBezTo>
                    <a:pt x="11906" y="153553"/>
                    <a:pt x="12047" y="153642"/>
                    <a:pt x="12178" y="153642"/>
                  </a:cubicBezTo>
                  <a:cubicBezTo>
                    <a:pt x="12309" y="153642"/>
                    <a:pt x="12429" y="153553"/>
                    <a:pt x="12408" y="153376"/>
                  </a:cubicBezTo>
                  <a:cubicBezTo>
                    <a:pt x="11927" y="148500"/>
                    <a:pt x="10651" y="143709"/>
                    <a:pt x="10211" y="138813"/>
                  </a:cubicBezTo>
                  <a:cubicBezTo>
                    <a:pt x="10170" y="138248"/>
                    <a:pt x="10170" y="137662"/>
                    <a:pt x="10149" y="137118"/>
                  </a:cubicBezTo>
                  <a:cubicBezTo>
                    <a:pt x="10170" y="137097"/>
                    <a:pt x="10190" y="137034"/>
                    <a:pt x="10211" y="136992"/>
                  </a:cubicBezTo>
                  <a:cubicBezTo>
                    <a:pt x="10588" y="135109"/>
                    <a:pt x="11739" y="133645"/>
                    <a:pt x="12994" y="132243"/>
                  </a:cubicBezTo>
                  <a:cubicBezTo>
                    <a:pt x="14145" y="130987"/>
                    <a:pt x="15254" y="129711"/>
                    <a:pt x="16447" y="128518"/>
                  </a:cubicBezTo>
                  <a:cubicBezTo>
                    <a:pt x="17660" y="127305"/>
                    <a:pt x="18874" y="126154"/>
                    <a:pt x="19815" y="124773"/>
                  </a:cubicBezTo>
                  <a:cubicBezTo>
                    <a:pt x="20652" y="123539"/>
                    <a:pt x="21071" y="122095"/>
                    <a:pt x="21740" y="120777"/>
                  </a:cubicBezTo>
                  <a:lnTo>
                    <a:pt x="21740" y="120777"/>
                  </a:lnTo>
                  <a:cubicBezTo>
                    <a:pt x="21489" y="126782"/>
                    <a:pt x="17200" y="131573"/>
                    <a:pt x="15484" y="137223"/>
                  </a:cubicBezTo>
                  <a:cubicBezTo>
                    <a:pt x="15421" y="137411"/>
                    <a:pt x="15585" y="137539"/>
                    <a:pt x="15743" y="137539"/>
                  </a:cubicBezTo>
                  <a:cubicBezTo>
                    <a:pt x="15849" y="137539"/>
                    <a:pt x="15953" y="137482"/>
                    <a:pt x="15986" y="137348"/>
                  </a:cubicBezTo>
                  <a:cubicBezTo>
                    <a:pt x="17681" y="131761"/>
                    <a:pt x="21866" y="127054"/>
                    <a:pt x="22263" y="121111"/>
                  </a:cubicBezTo>
                  <a:cubicBezTo>
                    <a:pt x="22933" y="122869"/>
                    <a:pt x="22933" y="124857"/>
                    <a:pt x="22828" y="126740"/>
                  </a:cubicBezTo>
                  <a:cubicBezTo>
                    <a:pt x="22703" y="129146"/>
                    <a:pt x="22201" y="131510"/>
                    <a:pt x="21531" y="133812"/>
                  </a:cubicBezTo>
                  <a:cubicBezTo>
                    <a:pt x="19983" y="139022"/>
                    <a:pt x="16886" y="143625"/>
                    <a:pt x="16970" y="149233"/>
                  </a:cubicBezTo>
                  <a:cubicBezTo>
                    <a:pt x="16970" y="149400"/>
                    <a:pt x="17101" y="149484"/>
                    <a:pt x="17231" y="149484"/>
                  </a:cubicBezTo>
                  <a:cubicBezTo>
                    <a:pt x="17362" y="149484"/>
                    <a:pt x="17493" y="149400"/>
                    <a:pt x="17493" y="149233"/>
                  </a:cubicBezTo>
                  <a:cubicBezTo>
                    <a:pt x="17409" y="143395"/>
                    <a:pt x="20757" y="138562"/>
                    <a:pt x="22263" y="133122"/>
                  </a:cubicBezTo>
                  <a:cubicBezTo>
                    <a:pt x="23351" y="129167"/>
                    <a:pt x="24398" y="123748"/>
                    <a:pt x="22284" y="119940"/>
                  </a:cubicBezTo>
                  <a:lnTo>
                    <a:pt x="22284" y="119793"/>
                  </a:lnTo>
                  <a:cubicBezTo>
                    <a:pt x="22305" y="119730"/>
                    <a:pt x="22263" y="119626"/>
                    <a:pt x="22201" y="119563"/>
                  </a:cubicBezTo>
                  <a:lnTo>
                    <a:pt x="22180" y="119563"/>
                  </a:lnTo>
                  <a:cubicBezTo>
                    <a:pt x="22159" y="119542"/>
                    <a:pt x="22117" y="119542"/>
                    <a:pt x="22096" y="119542"/>
                  </a:cubicBezTo>
                  <a:lnTo>
                    <a:pt x="22075" y="119542"/>
                  </a:lnTo>
                  <a:cubicBezTo>
                    <a:pt x="22044" y="119532"/>
                    <a:pt x="22012" y="119526"/>
                    <a:pt x="21981" y="119526"/>
                  </a:cubicBezTo>
                  <a:cubicBezTo>
                    <a:pt x="21950" y="119526"/>
                    <a:pt x="21918" y="119532"/>
                    <a:pt x="21887" y="119542"/>
                  </a:cubicBezTo>
                  <a:cubicBezTo>
                    <a:pt x="21887" y="119542"/>
                    <a:pt x="21866" y="119542"/>
                    <a:pt x="21866" y="119563"/>
                  </a:cubicBezTo>
                  <a:lnTo>
                    <a:pt x="21845" y="119563"/>
                  </a:lnTo>
                  <a:cubicBezTo>
                    <a:pt x="21803" y="119584"/>
                    <a:pt x="21761" y="119626"/>
                    <a:pt x="21761" y="119668"/>
                  </a:cubicBezTo>
                  <a:cubicBezTo>
                    <a:pt x="21698" y="119730"/>
                    <a:pt x="21657" y="119772"/>
                    <a:pt x="21657" y="119856"/>
                  </a:cubicBezTo>
                  <a:cubicBezTo>
                    <a:pt x="20757" y="121342"/>
                    <a:pt x="20297" y="123036"/>
                    <a:pt x="19376" y="124543"/>
                  </a:cubicBezTo>
                  <a:cubicBezTo>
                    <a:pt x="18309" y="126280"/>
                    <a:pt x="16572" y="127598"/>
                    <a:pt x="15191" y="129083"/>
                  </a:cubicBezTo>
                  <a:cubicBezTo>
                    <a:pt x="13475" y="130945"/>
                    <a:pt x="11216" y="132933"/>
                    <a:pt x="10170" y="135360"/>
                  </a:cubicBezTo>
                  <a:cubicBezTo>
                    <a:pt x="10379" y="131469"/>
                    <a:pt x="11174" y="127577"/>
                    <a:pt x="10546" y="123664"/>
                  </a:cubicBezTo>
                  <a:cubicBezTo>
                    <a:pt x="10776" y="122304"/>
                    <a:pt x="10442" y="121049"/>
                    <a:pt x="10190" y="119751"/>
                  </a:cubicBezTo>
                  <a:lnTo>
                    <a:pt x="10190" y="119751"/>
                  </a:lnTo>
                  <a:cubicBezTo>
                    <a:pt x="11017" y="120478"/>
                    <a:pt x="12154" y="120739"/>
                    <a:pt x="13324" y="120739"/>
                  </a:cubicBezTo>
                  <a:cubicBezTo>
                    <a:pt x="13872" y="120739"/>
                    <a:pt x="14427" y="120682"/>
                    <a:pt x="14961" y="120588"/>
                  </a:cubicBezTo>
                  <a:cubicBezTo>
                    <a:pt x="16844" y="120254"/>
                    <a:pt x="18644" y="119375"/>
                    <a:pt x="20422" y="118705"/>
                  </a:cubicBezTo>
                  <a:cubicBezTo>
                    <a:pt x="22389" y="117952"/>
                    <a:pt x="24460" y="117492"/>
                    <a:pt x="26385" y="116696"/>
                  </a:cubicBezTo>
                  <a:cubicBezTo>
                    <a:pt x="30131" y="115169"/>
                    <a:pt x="32411" y="111926"/>
                    <a:pt x="35487" y="109499"/>
                  </a:cubicBezTo>
                  <a:cubicBezTo>
                    <a:pt x="35703" y="109333"/>
                    <a:pt x="35510" y="109061"/>
                    <a:pt x="35296" y="109061"/>
                  </a:cubicBezTo>
                  <a:cubicBezTo>
                    <a:pt x="35240" y="109061"/>
                    <a:pt x="35183" y="109079"/>
                    <a:pt x="35131" y="109122"/>
                  </a:cubicBezTo>
                  <a:cubicBezTo>
                    <a:pt x="32202" y="111403"/>
                    <a:pt x="30026" y="114416"/>
                    <a:pt x="26595" y="116027"/>
                  </a:cubicBezTo>
                  <a:cubicBezTo>
                    <a:pt x="24837" y="116843"/>
                    <a:pt x="22933" y="117324"/>
                    <a:pt x="21113" y="117910"/>
                  </a:cubicBezTo>
                  <a:cubicBezTo>
                    <a:pt x="19397" y="118433"/>
                    <a:pt x="17807" y="119228"/>
                    <a:pt x="16112" y="119751"/>
                  </a:cubicBezTo>
                  <a:cubicBezTo>
                    <a:pt x="15215" y="120035"/>
                    <a:pt x="14225" y="120258"/>
                    <a:pt x="13256" y="120258"/>
                  </a:cubicBezTo>
                  <a:cubicBezTo>
                    <a:pt x="12441" y="120258"/>
                    <a:pt x="11640" y="120100"/>
                    <a:pt x="10923" y="119689"/>
                  </a:cubicBezTo>
                  <a:cubicBezTo>
                    <a:pt x="9939" y="119124"/>
                    <a:pt x="9646" y="117910"/>
                    <a:pt x="9458" y="116864"/>
                  </a:cubicBezTo>
                  <a:cubicBezTo>
                    <a:pt x="9144" y="115023"/>
                    <a:pt x="9270" y="113035"/>
                    <a:pt x="8203" y="111403"/>
                  </a:cubicBezTo>
                  <a:lnTo>
                    <a:pt x="8203" y="111403"/>
                  </a:lnTo>
                  <a:cubicBezTo>
                    <a:pt x="8233" y="111403"/>
                    <a:pt x="8262" y="111403"/>
                    <a:pt x="8292" y="111403"/>
                  </a:cubicBezTo>
                  <a:cubicBezTo>
                    <a:pt x="11582" y="111403"/>
                    <a:pt x="14464" y="110261"/>
                    <a:pt x="17305" y="108955"/>
                  </a:cubicBezTo>
                  <a:cubicBezTo>
                    <a:pt x="19857" y="108578"/>
                    <a:pt x="22431" y="108746"/>
                    <a:pt x="24963" y="108599"/>
                  </a:cubicBezTo>
                  <a:cubicBezTo>
                    <a:pt x="27243" y="108494"/>
                    <a:pt x="29440" y="107930"/>
                    <a:pt x="31595" y="107113"/>
                  </a:cubicBezTo>
                  <a:cubicBezTo>
                    <a:pt x="35529" y="105628"/>
                    <a:pt x="39065" y="103201"/>
                    <a:pt x="42685" y="101046"/>
                  </a:cubicBezTo>
                  <a:lnTo>
                    <a:pt x="42685" y="101046"/>
                  </a:lnTo>
                  <a:cubicBezTo>
                    <a:pt x="42078" y="102615"/>
                    <a:pt x="41764" y="104289"/>
                    <a:pt x="40279" y="105398"/>
                  </a:cubicBezTo>
                  <a:cubicBezTo>
                    <a:pt x="40057" y="105568"/>
                    <a:pt x="40197" y="105892"/>
                    <a:pt x="40392" y="105892"/>
                  </a:cubicBezTo>
                  <a:cubicBezTo>
                    <a:pt x="40436" y="105892"/>
                    <a:pt x="40483" y="105876"/>
                    <a:pt x="40530" y="105837"/>
                  </a:cubicBezTo>
                  <a:cubicBezTo>
                    <a:pt x="40948" y="105523"/>
                    <a:pt x="41325" y="105147"/>
                    <a:pt x="41597" y="104770"/>
                  </a:cubicBezTo>
                  <a:cubicBezTo>
                    <a:pt x="42311" y="105005"/>
                    <a:pt x="42966" y="105112"/>
                    <a:pt x="43574" y="105112"/>
                  </a:cubicBezTo>
                  <a:cubicBezTo>
                    <a:pt x="48543" y="105112"/>
                    <a:pt x="50301" y="97983"/>
                    <a:pt x="54235" y="95522"/>
                  </a:cubicBezTo>
                  <a:cubicBezTo>
                    <a:pt x="54479" y="95382"/>
                    <a:pt x="54330" y="95038"/>
                    <a:pt x="54116" y="95038"/>
                  </a:cubicBezTo>
                  <a:cubicBezTo>
                    <a:pt x="54073" y="95038"/>
                    <a:pt x="54028" y="95051"/>
                    <a:pt x="53984" y="95082"/>
                  </a:cubicBezTo>
                  <a:cubicBezTo>
                    <a:pt x="50204" y="97445"/>
                    <a:pt x="48336" y="104570"/>
                    <a:pt x="43554" y="104570"/>
                  </a:cubicBezTo>
                  <a:cubicBezTo>
                    <a:pt x="43042" y="104570"/>
                    <a:pt x="42496" y="104488"/>
                    <a:pt x="41911" y="104310"/>
                  </a:cubicBezTo>
                  <a:cubicBezTo>
                    <a:pt x="42371" y="103577"/>
                    <a:pt x="42685" y="102782"/>
                    <a:pt x="42957" y="101904"/>
                  </a:cubicBezTo>
                  <a:cubicBezTo>
                    <a:pt x="43836" y="99393"/>
                    <a:pt x="45342" y="97593"/>
                    <a:pt x="47518" y="96045"/>
                  </a:cubicBezTo>
                  <a:cubicBezTo>
                    <a:pt x="47726" y="95907"/>
                    <a:pt x="47590" y="95554"/>
                    <a:pt x="47383" y="95554"/>
                  </a:cubicBezTo>
                  <a:cubicBezTo>
                    <a:pt x="47340" y="95554"/>
                    <a:pt x="47293" y="95569"/>
                    <a:pt x="47246" y="95605"/>
                  </a:cubicBezTo>
                  <a:cubicBezTo>
                    <a:pt x="45635" y="96735"/>
                    <a:pt x="44212" y="98074"/>
                    <a:pt x="43250" y="99790"/>
                  </a:cubicBezTo>
                  <a:cubicBezTo>
                    <a:pt x="43145" y="99999"/>
                    <a:pt x="43041" y="100188"/>
                    <a:pt x="42936" y="100397"/>
                  </a:cubicBezTo>
                  <a:cubicBezTo>
                    <a:pt x="42901" y="100388"/>
                    <a:pt x="42874" y="100383"/>
                    <a:pt x="42846" y="100383"/>
                  </a:cubicBezTo>
                  <a:cubicBezTo>
                    <a:pt x="42807" y="100383"/>
                    <a:pt x="42767" y="100393"/>
                    <a:pt x="42706" y="100418"/>
                  </a:cubicBezTo>
                  <a:cubicBezTo>
                    <a:pt x="38856" y="102636"/>
                    <a:pt x="35173" y="105189"/>
                    <a:pt x="30989" y="106758"/>
                  </a:cubicBezTo>
                  <a:cubicBezTo>
                    <a:pt x="28708" y="107616"/>
                    <a:pt x="26385" y="108013"/>
                    <a:pt x="23979" y="108076"/>
                  </a:cubicBezTo>
                  <a:cubicBezTo>
                    <a:pt x="22201" y="108139"/>
                    <a:pt x="20443" y="108118"/>
                    <a:pt x="18685" y="108243"/>
                  </a:cubicBezTo>
                  <a:cubicBezTo>
                    <a:pt x="19983" y="107637"/>
                    <a:pt x="21259" y="107072"/>
                    <a:pt x="22598" y="106549"/>
                  </a:cubicBezTo>
                  <a:cubicBezTo>
                    <a:pt x="22879" y="106455"/>
                    <a:pt x="22791" y="106027"/>
                    <a:pt x="22546" y="106027"/>
                  </a:cubicBezTo>
                  <a:cubicBezTo>
                    <a:pt x="22516" y="106027"/>
                    <a:pt x="22485" y="106033"/>
                    <a:pt x="22452" y="106046"/>
                  </a:cubicBezTo>
                  <a:cubicBezTo>
                    <a:pt x="20631" y="106716"/>
                    <a:pt x="18895" y="107595"/>
                    <a:pt x="17158" y="108390"/>
                  </a:cubicBezTo>
                  <a:cubicBezTo>
                    <a:pt x="17095" y="108390"/>
                    <a:pt x="17053" y="108432"/>
                    <a:pt x="17012" y="108453"/>
                  </a:cubicBezTo>
                  <a:cubicBezTo>
                    <a:pt x="14267" y="109735"/>
                    <a:pt x="11483" y="110845"/>
                    <a:pt x="8313" y="110845"/>
                  </a:cubicBezTo>
                  <a:cubicBezTo>
                    <a:pt x="8172" y="110845"/>
                    <a:pt x="8031" y="110842"/>
                    <a:pt x="7889" y="110838"/>
                  </a:cubicBezTo>
                  <a:lnTo>
                    <a:pt x="7742" y="110838"/>
                  </a:lnTo>
                  <a:cubicBezTo>
                    <a:pt x="7554" y="110796"/>
                    <a:pt x="7366" y="110796"/>
                    <a:pt x="7177" y="110775"/>
                  </a:cubicBezTo>
                  <a:cubicBezTo>
                    <a:pt x="7596" y="109436"/>
                    <a:pt x="7973" y="108118"/>
                    <a:pt x="8286" y="106779"/>
                  </a:cubicBezTo>
                  <a:cubicBezTo>
                    <a:pt x="8600" y="105419"/>
                    <a:pt x="8998" y="104205"/>
                    <a:pt x="10316" y="103577"/>
                  </a:cubicBezTo>
                  <a:lnTo>
                    <a:pt x="10358" y="103577"/>
                  </a:lnTo>
                  <a:cubicBezTo>
                    <a:pt x="14073" y="104179"/>
                    <a:pt x="17778" y="104626"/>
                    <a:pt x="21467" y="104626"/>
                  </a:cubicBezTo>
                  <a:cubicBezTo>
                    <a:pt x="25091" y="104626"/>
                    <a:pt x="28698" y="104195"/>
                    <a:pt x="32286" y="103054"/>
                  </a:cubicBezTo>
                  <a:cubicBezTo>
                    <a:pt x="32588" y="102960"/>
                    <a:pt x="32498" y="102558"/>
                    <a:pt x="32247" y="102558"/>
                  </a:cubicBezTo>
                  <a:cubicBezTo>
                    <a:pt x="32220" y="102558"/>
                    <a:pt x="32191" y="102563"/>
                    <a:pt x="32160" y="102573"/>
                  </a:cubicBezTo>
                  <a:cubicBezTo>
                    <a:pt x="29608" y="103368"/>
                    <a:pt x="27013" y="103828"/>
                    <a:pt x="24419" y="103996"/>
                  </a:cubicBezTo>
                  <a:cubicBezTo>
                    <a:pt x="25653" y="103473"/>
                    <a:pt x="26804" y="102678"/>
                    <a:pt x="28017" y="102071"/>
                  </a:cubicBezTo>
                  <a:cubicBezTo>
                    <a:pt x="30549" y="100815"/>
                    <a:pt x="33206" y="100125"/>
                    <a:pt x="35947" y="99435"/>
                  </a:cubicBezTo>
                  <a:cubicBezTo>
                    <a:pt x="38416" y="98807"/>
                    <a:pt x="40718" y="97991"/>
                    <a:pt x="42999" y="96861"/>
                  </a:cubicBezTo>
                  <a:cubicBezTo>
                    <a:pt x="45112" y="95815"/>
                    <a:pt x="47288" y="93932"/>
                    <a:pt x="49715" y="93681"/>
                  </a:cubicBezTo>
                  <a:cubicBezTo>
                    <a:pt x="49736" y="93701"/>
                    <a:pt x="49799" y="93722"/>
                    <a:pt x="49883" y="93722"/>
                  </a:cubicBezTo>
                  <a:cubicBezTo>
                    <a:pt x="50531" y="93764"/>
                    <a:pt x="51185" y="93785"/>
                    <a:pt x="51839" y="93785"/>
                  </a:cubicBezTo>
                  <a:cubicBezTo>
                    <a:pt x="52493" y="93785"/>
                    <a:pt x="53147" y="93764"/>
                    <a:pt x="53795" y="93722"/>
                  </a:cubicBezTo>
                  <a:cubicBezTo>
                    <a:pt x="54124" y="93702"/>
                    <a:pt x="54130" y="93199"/>
                    <a:pt x="53815" y="93199"/>
                  </a:cubicBezTo>
                  <a:cubicBezTo>
                    <a:pt x="53808" y="93199"/>
                    <a:pt x="53802" y="93199"/>
                    <a:pt x="53795" y="93199"/>
                  </a:cubicBezTo>
                  <a:cubicBezTo>
                    <a:pt x="53136" y="93246"/>
                    <a:pt x="52465" y="93270"/>
                    <a:pt x="51792" y="93270"/>
                  </a:cubicBezTo>
                  <a:cubicBezTo>
                    <a:pt x="51567" y="93270"/>
                    <a:pt x="51342" y="93267"/>
                    <a:pt x="51117" y="93262"/>
                  </a:cubicBezTo>
                  <a:cubicBezTo>
                    <a:pt x="51640" y="93053"/>
                    <a:pt x="52163" y="92864"/>
                    <a:pt x="52644" y="92551"/>
                  </a:cubicBezTo>
                  <a:cubicBezTo>
                    <a:pt x="53419" y="92007"/>
                    <a:pt x="53879" y="91191"/>
                    <a:pt x="54946" y="91086"/>
                  </a:cubicBezTo>
                  <a:cubicBezTo>
                    <a:pt x="54976" y="91084"/>
                    <a:pt x="55005" y="91083"/>
                    <a:pt x="55034" y="91083"/>
                  </a:cubicBezTo>
                  <a:cubicBezTo>
                    <a:pt x="56413" y="91083"/>
                    <a:pt x="56964" y="93493"/>
                    <a:pt x="57394" y="94517"/>
                  </a:cubicBezTo>
                  <a:lnTo>
                    <a:pt x="57038" y="94517"/>
                  </a:lnTo>
                  <a:cubicBezTo>
                    <a:pt x="56710" y="94538"/>
                    <a:pt x="56704" y="95041"/>
                    <a:pt x="57019" y="95041"/>
                  </a:cubicBezTo>
                  <a:cubicBezTo>
                    <a:pt x="57025" y="95041"/>
                    <a:pt x="57032" y="95041"/>
                    <a:pt x="57038" y="95041"/>
                  </a:cubicBezTo>
                  <a:cubicBezTo>
                    <a:pt x="57118" y="95035"/>
                    <a:pt x="57194" y="95032"/>
                    <a:pt x="57267" y="95032"/>
                  </a:cubicBezTo>
                  <a:cubicBezTo>
                    <a:pt x="59932" y="95032"/>
                    <a:pt x="58920" y="98649"/>
                    <a:pt x="59633" y="100502"/>
                  </a:cubicBezTo>
                  <a:cubicBezTo>
                    <a:pt x="59173" y="101004"/>
                    <a:pt x="58796" y="101548"/>
                    <a:pt x="58419" y="101799"/>
                  </a:cubicBezTo>
                  <a:cubicBezTo>
                    <a:pt x="57541" y="102385"/>
                    <a:pt x="56515" y="102678"/>
                    <a:pt x="55616" y="103264"/>
                  </a:cubicBezTo>
                  <a:cubicBezTo>
                    <a:pt x="54528" y="103996"/>
                    <a:pt x="53523" y="104707"/>
                    <a:pt x="52163" y="104896"/>
                  </a:cubicBezTo>
                  <a:cubicBezTo>
                    <a:pt x="51842" y="104936"/>
                    <a:pt x="51983" y="105400"/>
                    <a:pt x="52273" y="105400"/>
                  </a:cubicBezTo>
                  <a:cubicBezTo>
                    <a:pt x="52285" y="105400"/>
                    <a:pt x="52297" y="105399"/>
                    <a:pt x="52310" y="105398"/>
                  </a:cubicBezTo>
                  <a:cubicBezTo>
                    <a:pt x="53984" y="105147"/>
                    <a:pt x="55176" y="104163"/>
                    <a:pt x="56536" y="103264"/>
                  </a:cubicBezTo>
                  <a:cubicBezTo>
                    <a:pt x="57185" y="102845"/>
                    <a:pt x="57959" y="102615"/>
                    <a:pt x="58650" y="102259"/>
                  </a:cubicBezTo>
                  <a:cubicBezTo>
                    <a:pt x="59256" y="101966"/>
                    <a:pt x="59654" y="101318"/>
                    <a:pt x="60072" y="100836"/>
                  </a:cubicBezTo>
                  <a:cubicBezTo>
                    <a:pt x="60456" y="100396"/>
                    <a:pt x="60737" y="100218"/>
                    <a:pt x="60940" y="100218"/>
                  </a:cubicBezTo>
                  <a:cubicBezTo>
                    <a:pt x="61720" y="100218"/>
                    <a:pt x="61344" y="102866"/>
                    <a:pt x="61244" y="103431"/>
                  </a:cubicBezTo>
                  <a:cubicBezTo>
                    <a:pt x="60951" y="105105"/>
                    <a:pt x="61516" y="106967"/>
                    <a:pt x="62081" y="108494"/>
                  </a:cubicBezTo>
                  <a:cubicBezTo>
                    <a:pt x="62102" y="108578"/>
                    <a:pt x="62186" y="108641"/>
                    <a:pt x="62248" y="108662"/>
                  </a:cubicBezTo>
                  <a:cubicBezTo>
                    <a:pt x="62897" y="109917"/>
                    <a:pt x="63546" y="111152"/>
                    <a:pt x="64027" y="112449"/>
                  </a:cubicBezTo>
                  <a:cubicBezTo>
                    <a:pt x="64487" y="113725"/>
                    <a:pt x="64508" y="115148"/>
                    <a:pt x="64487" y="116508"/>
                  </a:cubicBezTo>
                  <a:cubicBezTo>
                    <a:pt x="64445" y="118705"/>
                    <a:pt x="64508" y="120609"/>
                    <a:pt x="65533" y="122576"/>
                  </a:cubicBezTo>
                  <a:cubicBezTo>
                    <a:pt x="64194" y="123978"/>
                    <a:pt x="62395" y="124585"/>
                    <a:pt x="60637" y="125338"/>
                  </a:cubicBezTo>
                  <a:cubicBezTo>
                    <a:pt x="58691" y="126217"/>
                    <a:pt x="57331" y="127305"/>
                    <a:pt x="56013" y="129000"/>
                  </a:cubicBezTo>
                  <a:cubicBezTo>
                    <a:pt x="54423" y="131092"/>
                    <a:pt x="53063" y="133373"/>
                    <a:pt x="51849" y="135737"/>
                  </a:cubicBezTo>
                  <a:cubicBezTo>
                    <a:pt x="50761" y="137871"/>
                    <a:pt x="50008" y="140382"/>
                    <a:pt x="47727" y="141596"/>
                  </a:cubicBezTo>
                  <a:cubicBezTo>
                    <a:pt x="47475" y="141722"/>
                    <a:pt x="47642" y="142064"/>
                    <a:pt x="47866" y="142064"/>
                  </a:cubicBezTo>
                  <a:cubicBezTo>
                    <a:pt x="47903" y="142064"/>
                    <a:pt x="47941" y="142055"/>
                    <a:pt x="47979" y="142035"/>
                  </a:cubicBezTo>
                  <a:cubicBezTo>
                    <a:pt x="49757" y="141093"/>
                    <a:pt x="50657" y="139440"/>
                    <a:pt x="51494" y="137662"/>
                  </a:cubicBezTo>
                  <a:cubicBezTo>
                    <a:pt x="52624" y="135256"/>
                    <a:pt x="53900" y="132954"/>
                    <a:pt x="55385" y="130757"/>
                  </a:cubicBezTo>
                  <a:cubicBezTo>
                    <a:pt x="56118" y="129669"/>
                    <a:pt x="56913" y="128560"/>
                    <a:pt x="57854" y="127640"/>
                  </a:cubicBezTo>
                  <a:cubicBezTo>
                    <a:pt x="58754" y="126740"/>
                    <a:pt x="60010" y="126175"/>
                    <a:pt x="61202" y="125694"/>
                  </a:cubicBezTo>
                  <a:cubicBezTo>
                    <a:pt x="62897" y="124982"/>
                    <a:pt x="64592" y="124334"/>
                    <a:pt x="65868" y="122974"/>
                  </a:cubicBezTo>
                  <a:cubicBezTo>
                    <a:pt x="65994" y="122911"/>
                    <a:pt x="66161" y="122722"/>
                    <a:pt x="66098" y="122555"/>
                  </a:cubicBezTo>
                  <a:cubicBezTo>
                    <a:pt x="66140" y="122409"/>
                    <a:pt x="66036" y="122262"/>
                    <a:pt x="65931" y="122199"/>
                  </a:cubicBezTo>
                  <a:cubicBezTo>
                    <a:pt x="64697" y="119793"/>
                    <a:pt x="65073" y="117450"/>
                    <a:pt x="64969" y="114834"/>
                  </a:cubicBezTo>
                  <a:cubicBezTo>
                    <a:pt x="64864" y="112323"/>
                    <a:pt x="63629" y="110210"/>
                    <a:pt x="62500" y="108034"/>
                  </a:cubicBezTo>
                  <a:cubicBezTo>
                    <a:pt x="62479" y="107971"/>
                    <a:pt x="62458" y="107950"/>
                    <a:pt x="62437" y="107930"/>
                  </a:cubicBezTo>
                  <a:cubicBezTo>
                    <a:pt x="62018" y="106695"/>
                    <a:pt x="61725" y="105502"/>
                    <a:pt x="61663" y="104184"/>
                  </a:cubicBezTo>
                  <a:cubicBezTo>
                    <a:pt x="61642" y="103473"/>
                    <a:pt x="61851" y="102782"/>
                    <a:pt x="61956" y="102071"/>
                  </a:cubicBezTo>
                  <a:cubicBezTo>
                    <a:pt x="62060" y="101255"/>
                    <a:pt x="62165" y="100083"/>
                    <a:pt x="61286" y="99686"/>
                  </a:cubicBezTo>
                  <a:cubicBezTo>
                    <a:pt x="61141" y="99625"/>
                    <a:pt x="61002" y="99598"/>
                    <a:pt x="60869" y="99598"/>
                  </a:cubicBezTo>
                  <a:cubicBezTo>
                    <a:pt x="60543" y="99598"/>
                    <a:pt x="60250" y="99762"/>
                    <a:pt x="59968" y="99999"/>
                  </a:cubicBezTo>
                  <a:cubicBezTo>
                    <a:pt x="59319" y="98033"/>
                    <a:pt x="60198" y="94831"/>
                    <a:pt x="57792" y="94434"/>
                  </a:cubicBezTo>
                  <a:cubicBezTo>
                    <a:pt x="57854" y="94350"/>
                    <a:pt x="57854" y="94266"/>
                    <a:pt x="57834" y="94162"/>
                  </a:cubicBezTo>
                  <a:cubicBezTo>
                    <a:pt x="57227" y="92864"/>
                    <a:pt x="56829" y="90856"/>
                    <a:pt x="55218" y="90458"/>
                  </a:cubicBezTo>
                  <a:cubicBezTo>
                    <a:pt x="55090" y="90422"/>
                    <a:pt x="54961" y="90405"/>
                    <a:pt x="54833" y="90405"/>
                  </a:cubicBezTo>
                  <a:cubicBezTo>
                    <a:pt x="54668" y="90405"/>
                    <a:pt x="54504" y="90432"/>
                    <a:pt x="54339" y="90479"/>
                  </a:cubicBezTo>
                  <a:lnTo>
                    <a:pt x="54339" y="90458"/>
                  </a:lnTo>
                  <a:cubicBezTo>
                    <a:pt x="53921" y="87445"/>
                    <a:pt x="52979" y="84642"/>
                    <a:pt x="51870" y="81859"/>
                  </a:cubicBezTo>
                  <a:cubicBezTo>
                    <a:pt x="50657" y="78846"/>
                    <a:pt x="49715" y="75958"/>
                    <a:pt x="49359" y="72757"/>
                  </a:cubicBezTo>
                  <a:cubicBezTo>
                    <a:pt x="48983" y="69618"/>
                    <a:pt x="48878" y="66501"/>
                    <a:pt x="48669" y="63362"/>
                  </a:cubicBezTo>
                  <a:cubicBezTo>
                    <a:pt x="48564" y="61918"/>
                    <a:pt x="48334" y="60517"/>
                    <a:pt x="48209" y="59073"/>
                  </a:cubicBezTo>
                  <a:cubicBezTo>
                    <a:pt x="48104" y="57922"/>
                    <a:pt x="47958" y="56771"/>
                    <a:pt x="47581" y="55704"/>
                  </a:cubicBezTo>
                  <a:cubicBezTo>
                    <a:pt x="48585" y="54093"/>
                    <a:pt x="48878" y="52084"/>
                    <a:pt x="48732" y="50222"/>
                  </a:cubicBezTo>
                  <a:cubicBezTo>
                    <a:pt x="48648" y="49343"/>
                    <a:pt x="48355" y="48486"/>
                    <a:pt x="47811" y="47774"/>
                  </a:cubicBezTo>
                  <a:cubicBezTo>
                    <a:pt x="47414" y="47251"/>
                    <a:pt x="46911" y="46833"/>
                    <a:pt x="46535" y="46330"/>
                  </a:cubicBezTo>
                  <a:cubicBezTo>
                    <a:pt x="46577" y="46289"/>
                    <a:pt x="46598" y="46205"/>
                    <a:pt x="46577" y="46121"/>
                  </a:cubicBezTo>
                  <a:cubicBezTo>
                    <a:pt x="45907" y="43673"/>
                    <a:pt x="47100" y="41225"/>
                    <a:pt x="47414" y="38798"/>
                  </a:cubicBezTo>
                  <a:cubicBezTo>
                    <a:pt x="47686" y="36873"/>
                    <a:pt x="47623" y="34739"/>
                    <a:pt x="47100" y="32856"/>
                  </a:cubicBezTo>
                  <a:cubicBezTo>
                    <a:pt x="47100" y="32835"/>
                    <a:pt x="47121" y="32814"/>
                    <a:pt x="47121" y="32793"/>
                  </a:cubicBezTo>
                  <a:cubicBezTo>
                    <a:pt x="47476" y="29257"/>
                    <a:pt x="42497" y="28545"/>
                    <a:pt x="39965" y="28399"/>
                  </a:cubicBezTo>
                  <a:cubicBezTo>
                    <a:pt x="39853" y="28392"/>
                    <a:pt x="39738" y="28389"/>
                    <a:pt x="39621" y="28389"/>
                  </a:cubicBezTo>
                  <a:cubicBezTo>
                    <a:pt x="37398" y="28389"/>
                    <a:pt x="34267" y="29523"/>
                    <a:pt x="31649" y="29523"/>
                  </a:cubicBezTo>
                  <a:cubicBezTo>
                    <a:pt x="30047" y="29523"/>
                    <a:pt x="28638" y="29098"/>
                    <a:pt x="27745" y="27729"/>
                  </a:cubicBezTo>
                  <a:cubicBezTo>
                    <a:pt x="27704" y="27667"/>
                    <a:pt x="27641" y="27625"/>
                    <a:pt x="27557" y="27625"/>
                  </a:cubicBezTo>
                  <a:cubicBezTo>
                    <a:pt x="27452" y="27164"/>
                    <a:pt x="27411" y="26746"/>
                    <a:pt x="27390" y="26327"/>
                  </a:cubicBezTo>
                  <a:cubicBezTo>
                    <a:pt x="27390" y="26306"/>
                    <a:pt x="27390" y="26265"/>
                    <a:pt x="27348" y="26265"/>
                  </a:cubicBezTo>
                  <a:cubicBezTo>
                    <a:pt x="27704" y="26097"/>
                    <a:pt x="28017" y="25846"/>
                    <a:pt x="28331" y="25616"/>
                  </a:cubicBezTo>
                  <a:cubicBezTo>
                    <a:pt x="29377" y="24758"/>
                    <a:pt x="28917" y="23503"/>
                    <a:pt x="28708" y="22373"/>
                  </a:cubicBezTo>
                  <a:cubicBezTo>
                    <a:pt x="29022" y="22122"/>
                    <a:pt x="29315" y="21808"/>
                    <a:pt x="29440" y="21410"/>
                  </a:cubicBezTo>
                  <a:cubicBezTo>
                    <a:pt x="29545" y="21034"/>
                    <a:pt x="29398" y="20720"/>
                    <a:pt x="29189" y="20469"/>
                  </a:cubicBezTo>
                  <a:cubicBezTo>
                    <a:pt x="29294" y="20364"/>
                    <a:pt x="29377" y="20239"/>
                    <a:pt x="29398" y="20071"/>
                  </a:cubicBezTo>
                  <a:cubicBezTo>
                    <a:pt x="29419" y="19841"/>
                    <a:pt x="29336" y="19569"/>
                    <a:pt x="29315" y="19360"/>
                  </a:cubicBezTo>
                  <a:cubicBezTo>
                    <a:pt x="29231" y="18983"/>
                    <a:pt x="29210" y="18607"/>
                    <a:pt x="29231" y="18209"/>
                  </a:cubicBezTo>
                  <a:lnTo>
                    <a:pt x="29231" y="18146"/>
                  </a:lnTo>
                  <a:cubicBezTo>
                    <a:pt x="29524" y="18083"/>
                    <a:pt x="29796" y="17979"/>
                    <a:pt x="29963" y="17895"/>
                  </a:cubicBezTo>
                  <a:cubicBezTo>
                    <a:pt x="30465" y="17644"/>
                    <a:pt x="30779" y="17037"/>
                    <a:pt x="30675" y="16514"/>
                  </a:cubicBezTo>
                  <a:cubicBezTo>
                    <a:pt x="30549" y="15949"/>
                    <a:pt x="30256" y="15468"/>
                    <a:pt x="29963" y="14945"/>
                  </a:cubicBezTo>
                  <a:cubicBezTo>
                    <a:pt x="29336" y="13878"/>
                    <a:pt x="29105" y="12560"/>
                    <a:pt x="29377" y="11367"/>
                  </a:cubicBezTo>
                  <a:lnTo>
                    <a:pt x="29377" y="11241"/>
                  </a:lnTo>
                  <a:cubicBezTo>
                    <a:pt x="29629" y="10112"/>
                    <a:pt x="29649" y="8856"/>
                    <a:pt x="29231" y="7789"/>
                  </a:cubicBezTo>
                  <a:lnTo>
                    <a:pt x="29231" y="7747"/>
                  </a:lnTo>
                  <a:cubicBezTo>
                    <a:pt x="29377" y="6680"/>
                    <a:pt x="29419" y="5550"/>
                    <a:pt x="29085" y="4546"/>
                  </a:cubicBezTo>
                  <a:cubicBezTo>
                    <a:pt x="29105" y="4462"/>
                    <a:pt x="29085" y="4358"/>
                    <a:pt x="29001" y="4274"/>
                  </a:cubicBezTo>
                  <a:cubicBezTo>
                    <a:pt x="28875" y="3918"/>
                    <a:pt x="28666" y="3542"/>
                    <a:pt x="28394" y="3228"/>
                  </a:cubicBezTo>
                  <a:cubicBezTo>
                    <a:pt x="27683" y="2339"/>
                    <a:pt x="26786" y="2159"/>
                    <a:pt x="25721" y="2159"/>
                  </a:cubicBezTo>
                  <a:cubicBezTo>
                    <a:pt x="25657" y="2159"/>
                    <a:pt x="25593" y="2159"/>
                    <a:pt x="25527" y="2161"/>
                  </a:cubicBezTo>
                  <a:cubicBezTo>
                    <a:pt x="24720" y="410"/>
                    <a:pt x="23132" y="0"/>
                    <a:pt x="21410" y="0"/>
                  </a:cubicBezTo>
                  <a:close/>
                </a:path>
              </a:pathLst>
            </a:custGeom>
            <a:solidFill>
              <a:srgbClr val="422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9"/>
          <p:cNvSpPr txBox="1"/>
          <p:nvPr/>
        </p:nvSpPr>
        <p:spPr>
          <a:xfrm>
            <a:off x="4929775" y="4220800"/>
            <a:ext cx="33909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4C4C4D"/>
                </a:solidFill>
                <a:latin typeface="Montserrat"/>
                <a:ea typeface="Montserrat"/>
                <a:cs typeface="Montserrat"/>
                <a:sym typeface="Montserrat"/>
              </a:rPr>
              <a:t>To modify this graph, click on it, follow the link, change the data and paste the new graph here</a:t>
            </a:r>
            <a:endParaRPr b="0" i="0" sz="1000" u="none" cap="none" strike="noStrike">
              <a:solidFill>
                <a:srgbClr val="4C4C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4" name="Google Shape;834;p19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1098" y="1421975"/>
            <a:ext cx="4634964" cy="2864200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19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This is a graph</a:t>
            </a:r>
            <a:endParaRPr/>
          </a:p>
        </p:txBody>
      </p:sp>
      <p:sp>
        <p:nvSpPr>
          <p:cNvPr id="836" name="Google Shape;836;p19"/>
          <p:cNvSpPr txBox="1"/>
          <p:nvPr/>
        </p:nvSpPr>
        <p:spPr>
          <a:xfrm>
            <a:off x="1810625" y="1421975"/>
            <a:ext cx="12369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Mass</a:t>
            </a:r>
            <a:endParaRPr b="1" i="0" sz="18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837" name="Google Shape;837;p19"/>
          <p:cNvSpPr txBox="1"/>
          <p:nvPr/>
        </p:nvSpPr>
        <p:spPr>
          <a:xfrm>
            <a:off x="1810625" y="2560824"/>
            <a:ext cx="12369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Diameter</a:t>
            </a:r>
            <a:endParaRPr b="1" i="0" sz="18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838" name="Google Shape;838;p19"/>
          <p:cNvSpPr txBox="1"/>
          <p:nvPr/>
        </p:nvSpPr>
        <p:spPr>
          <a:xfrm>
            <a:off x="1810625" y="3720284"/>
            <a:ext cx="12369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Volume</a:t>
            </a:r>
            <a:endParaRPr b="1" i="0" sz="18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839" name="Google Shape;839;p19"/>
          <p:cNvSpPr txBox="1"/>
          <p:nvPr/>
        </p:nvSpPr>
        <p:spPr>
          <a:xfrm>
            <a:off x="1824678" y="1815264"/>
            <a:ext cx="212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Despite being red, Mars is a cold place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0" name="Google Shape;840;p19"/>
          <p:cNvSpPr txBox="1"/>
          <p:nvPr/>
        </p:nvSpPr>
        <p:spPr>
          <a:xfrm>
            <a:off x="1824678" y="2950969"/>
            <a:ext cx="212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Venus has a beautiful name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1" name="Google Shape;841;p19"/>
          <p:cNvSpPr txBox="1"/>
          <p:nvPr/>
        </p:nvSpPr>
        <p:spPr>
          <a:xfrm>
            <a:off x="1824678" y="4123395"/>
            <a:ext cx="212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Mercury is the smallest planet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2" name="Google Shape;842;p19"/>
          <p:cNvSpPr txBox="1"/>
          <p:nvPr/>
        </p:nvSpPr>
        <p:spPr>
          <a:xfrm>
            <a:off x="1211375" y="1421975"/>
            <a:ext cx="6645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40%</a:t>
            </a:r>
            <a:endParaRPr b="1" i="0" sz="18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843" name="Google Shape;843;p19"/>
          <p:cNvSpPr txBox="1"/>
          <p:nvPr/>
        </p:nvSpPr>
        <p:spPr>
          <a:xfrm>
            <a:off x="1211375" y="2560824"/>
            <a:ext cx="6645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30%</a:t>
            </a:r>
            <a:endParaRPr b="1" i="0" sz="18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844" name="Google Shape;844;p19"/>
          <p:cNvSpPr txBox="1"/>
          <p:nvPr/>
        </p:nvSpPr>
        <p:spPr>
          <a:xfrm>
            <a:off x="1211375" y="3720284"/>
            <a:ext cx="6645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30%</a:t>
            </a:r>
            <a:endParaRPr b="1" i="0" sz="18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20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dk1"/>
                </a:solidFill>
              </a:rPr>
              <a:t>This is an infographic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50" name="Google Shape;850;p20"/>
          <p:cNvSpPr/>
          <p:nvPr/>
        </p:nvSpPr>
        <p:spPr>
          <a:xfrm>
            <a:off x="3289619" y="3300656"/>
            <a:ext cx="812100" cy="8121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0"/>
          <p:cNvSpPr/>
          <p:nvPr/>
        </p:nvSpPr>
        <p:spPr>
          <a:xfrm>
            <a:off x="3294519" y="1792744"/>
            <a:ext cx="812100" cy="8121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0"/>
          <p:cNvSpPr/>
          <p:nvPr/>
        </p:nvSpPr>
        <p:spPr>
          <a:xfrm>
            <a:off x="5042281" y="1792753"/>
            <a:ext cx="812100" cy="8121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0"/>
          <p:cNvSpPr/>
          <p:nvPr/>
        </p:nvSpPr>
        <p:spPr>
          <a:xfrm>
            <a:off x="5036569" y="3300656"/>
            <a:ext cx="812100" cy="8121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0"/>
          <p:cNvSpPr txBox="1"/>
          <p:nvPr/>
        </p:nvSpPr>
        <p:spPr>
          <a:xfrm>
            <a:off x="969900" y="3613744"/>
            <a:ext cx="19848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Mercury is the smallest planet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5" name="Google Shape;855;p20"/>
          <p:cNvSpPr txBox="1"/>
          <p:nvPr/>
        </p:nvSpPr>
        <p:spPr>
          <a:xfrm>
            <a:off x="969900" y="2071950"/>
            <a:ext cx="19848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Despite being red, it’s a cold place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6" name="Google Shape;856;p20"/>
          <p:cNvSpPr txBox="1"/>
          <p:nvPr/>
        </p:nvSpPr>
        <p:spPr>
          <a:xfrm>
            <a:off x="6137575" y="2084550"/>
            <a:ext cx="19848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Jupiter is the biggest planet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7" name="Google Shape;857;p20"/>
          <p:cNvSpPr txBox="1"/>
          <p:nvPr/>
        </p:nvSpPr>
        <p:spPr>
          <a:xfrm>
            <a:off x="6137575" y="3613744"/>
            <a:ext cx="19758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Neptune is the farthest planet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8" name="Google Shape;858;p20"/>
          <p:cNvSpPr txBox="1"/>
          <p:nvPr/>
        </p:nvSpPr>
        <p:spPr>
          <a:xfrm>
            <a:off x="1684397" y="3263037"/>
            <a:ext cx="1270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04</a:t>
            </a:r>
            <a:endParaRPr b="1" i="0" sz="18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859" name="Google Shape;859;p20"/>
          <p:cNvSpPr txBox="1"/>
          <p:nvPr/>
        </p:nvSpPr>
        <p:spPr>
          <a:xfrm>
            <a:off x="1684397" y="1731241"/>
            <a:ext cx="1270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01</a:t>
            </a:r>
            <a:endParaRPr b="1" i="0" sz="18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860" name="Google Shape;860;p20"/>
          <p:cNvSpPr txBox="1"/>
          <p:nvPr/>
        </p:nvSpPr>
        <p:spPr>
          <a:xfrm>
            <a:off x="6137568" y="1731241"/>
            <a:ext cx="1270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02</a:t>
            </a:r>
            <a:endParaRPr b="1" i="0" sz="18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861" name="Google Shape;861;p20"/>
          <p:cNvSpPr txBox="1"/>
          <p:nvPr/>
        </p:nvSpPr>
        <p:spPr>
          <a:xfrm>
            <a:off x="6137568" y="3263037"/>
            <a:ext cx="1270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03</a:t>
            </a:r>
            <a:endParaRPr b="1" i="0" sz="18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cxnSp>
        <p:nvCxnSpPr>
          <p:cNvPr id="862" name="Google Shape;862;p20"/>
          <p:cNvCxnSpPr>
            <a:stCxn id="851" idx="6"/>
            <a:endCxn id="852" idx="2"/>
          </p:cNvCxnSpPr>
          <p:nvPr/>
        </p:nvCxnSpPr>
        <p:spPr>
          <a:xfrm>
            <a:off x="4106619" y="2198794"/>
            <a:ext cx="935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3" name="Google Shape;863;p20"/>
          <p:cNvCxnSpPr>
            <a:endCxn id="853" idx="2"/>
          </p:cNvCxnSpPr>
          <p:nvPr/>
        </p:nvCxnSpPr>
        <p:spPr>
          <a:xfrm>
            <a:off x="4114969" y="3706706"/>
            <a:ext cx="9216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4" name="Google Shape;864;p20"/>
          <p:cNvCxnSpPr>
            <a:stCxn id="850" idx="0"/>
            <a:endCxn id="851" idx="4"/>
          </p:cNvCxnSpPr>
          <p:nvPr/>
        </p:nvCxnSpPr>
        <p:spPr>
          <a:xfrm flipH="1" rot="10800000">
            <a:off x="3695669" y="2604956"/>
            <a:ext cx="4800" cy="695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5" name="Google Shape;865;p20"/>
          <p:cNvCxnSpPr/>
          <p:nvPr/>
        </p:nvCxnSpPr>
        <p:spPr>
          <a:xfrm flipH="1" rot="10800000">
            <a:off x="5445919" y="2604956"/>
            <a:ext cx="4800" cy="695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6" name="Google Shape;866;p20"/>
          <p:cNvSpPr/>
          <p:nvPr/>
        </p:nvSpPr>
        <p:spPr>
          <a:xfrm>
            <a:off x="3637042" y="3876729"/>
            <a:ext cx="58813" cy="18540"/>
          </a:xfrm>
          <a:custGeom>
            <a:rect b="b" l="l" r="r" t="t"/>
            <a:pathLst>
              <a:path extrusionOk="0" h="1424" w="4518">
                <a:moveTo>
                  <a:pt x="4173" y="1"/>
                </a:moveTo>
                <a:cubicBezTo>
                  <a:pt x="4155" y="1"/>
                  <a:pt x="4136" y="3"/>
                  <a:pt x="4117" y="7"/>
                </a:cubicBezTo>
                <a:cubicBezTo>
                  <a:pt x="2819" y="258"/>
                  <a:pt x="1543" y="593"/>
                  <a:pt x="246" y="969"/>
                </a:cubicBezTo>
                <a:cubicBezTo>
                  <a:pt x="0" y="1026"/>
                  <a:pt x="79" y="1423"/>
                  <a:pt x="312" y="1423"/>
                </a:cubicBezTo>
                <a:cubicBezTo>
                  <a:pt x="337" y="1423"/>
                  <a:pt x="364" y="1419"/>
                  <a:pt x="392" y="1409"/>
                </a:cubicBezTo>
                <a:cubicBezTo>
                  <a:pt x="1669" y="1053"/>
                  <a:pt x="2945" y="697"/>
                  <a:pt x="4263" y="446"/>
                </a:cubicBezTo>
                <a:cubicBezTo>
                  <a:pt x="4517" y="388"/>
                  <a:pt x="4425" y="1"/>
                  <a:pt x="417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0"/>
          <p:cNvSpPr/>
          <p:nvPr/>
        </p:nvSpPr>
        <p:spPr>
          <a:xfrm>
            <a:off x="3494515" y="3843037"/>
            <a:ext cx="403673" cy="128052"/>
          </a:xfrm>
          <a:custGeom>
            <a:rect b="b" l="l" r="r" t="t"/>
            <a:pathLst>
              <a:path extrusionOk="0" h="9835" w="31010">
                <a:moveTo>
                  <a:pt x="30214" y="0"/>
                </a:moveTo>
                <a:cubicBezTo>
                  <a:pt x="30193" y="42"/>
                  <a:pt x="30131" y="63"/>
                  <a:pt x="30047" y="105"/>
                </a:cubicBezTo>
                <a:cubicBezTo>
                  <a:pt x="19962" y="2825"/>
                  <a:pt x="9939" y="5817"/>
                  <a:pt x="1" y="9123"/>
                </a:cubicBezTo>
                <a:cubicBezTo>
                  <a:pt x="461" y="9332"/>
                  <a:pt x="880" y="9541"/>
                  <a:pt x="1256" y="9813"/>
                </a:cubicBezTo>
                <a:lnTo>
                  <a:pt x="1277" y="9834"/>
                </a:lnTo>
                <a:cubicBezTo>
                  <a:pt x="1319" y="9772"/>
                  <a:pt x="1340" y="9772"/>
                  <a:pt x="1361" y="9751"/>
                </a:cubicBezTo>
                <a:cubicBezTo>
                  <a:pt x="3390" y="8558"/>
                  <a:pt x="5587" y="7847"/>
                  <a:pt x="7805" y="7219"/>
                </a:cubicBezTo>
                <a:cubicBezTo>
                  <a:pt x="10421" y="6466"/>
                  <a:pt x="13036" y="5733"/>
                  <a:pt x="15652" y="5001"/>
                </a:cubicBezTo>
                <a:cubicBezTo>
                  <a:pt x="20778" y="3536"/>
                  <a:pt x="25862" y="2093"/>
                  <a:pt x="31010" y="649"/>
                </a:cubicBezTo>
                <a:lnTo>
                  <a:pt x="31010" y="544"/>
                </a:lnTo>
                <a:cubicBezTo>
                  <a:pt x="30758" y="335"/>
                  <a:pt x="30507" y="147"/>
                  <a:pt x="302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0"/>
          <p:cNvSpPr/>
          <p:nvPr/>
        </p:nvSpPr>
        <p:spPr>
          <a:xfrm>
            <a:off x="3807464" y="3448596"/>
            <a:ext cx="95627" cy="397761"/>
          </a:xfrm>
          <a:custGeom>
            <a:rect b="b" l="l" r="r" t="t"/>
            <a:pathLst>
              <a:path extrusionOk="0" h="30550" w="7346">
                <a:moveTo>
                  <a:pt x="1" y="1"/>
                </a:moveTo>
                <a:lnTo>
                  <a:pt x="1" y="1"/>
                </a:lnTo>
                <a:cubicBezTo>
                  <a:pt x="3579" y="9458"/>
                  <a:pt x="4688" y="19753"/>
                  <a:pt x="6362" y="29671"/>
                </a:cubicBezTo>
                <a:cubicBezTo>
                  <a:pt x="6383" y="29754"/>
                  <a:pt x="6362" y="29796"/>
                  <a:pt x="6341" y="29859"/>
                </a:cubicBezTo>
                <a:cubicBezTo>
                  <a:pt x="6697" y="30026"/>
                  <a:pt x="7031" y="30256"/>
                  <a:pt x="7345" y="30549"/>
                </a:cubicBezTo>
                <a:cubicBezTo>
                  <a:pt x="7220" y="29566"/>
                  <a:pt x="6989" y="27494"/>
                  <a:pt x="6969" y="27243"/>
                </a:cubicBezTo>
                <a:cubicBezTo>
                  <a:pt x="6822" y="25779"/>
                  <a:pt x="6655" y="24335"/>
                  <a:pt x="6445" y="22891"/>
                </a:cubicBezTo>
                <a:cubicBezTo>
                  <a:pt x="6069" y="20380"/>
                  <a:pt x="5629" y="17870"/>
                  <a:pt x="5106" y="15380"/>
                </a:cubicBezTo>
                <a:cubicBezTo>
                  <a:pt x="4039" y="10316"/>
                  <a:pt x="2595" y="5336"/>
                  <a:pt x="859" y="482"/>
                </a:cubicBezTo>
                <a:cubicBezTo>
                  <a:pt x="838" y="461"/>
                  <a:pt x="838" y="398"/>
                  <a:pt x="859" y="398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0"/>
          <p:cNvSpPr/>
          <p:nvPr/>
        </p:nvSpPr>
        <p:spPr>
          <a:xfrm>
            <a:off x="3629882" y="3606591"/>
            <a:ext cx="149272" cy="235662"/>
          </a:xfrm>
          <a:custGeom>
            <a:rect b="b" l="l" r="r" t="t"/>
            <a:pathLst>
              <a:path extrusionOk="0" h="18100" w="11467">
                <a:moveTo>
                  <a:pt x="10902" y="1"/>
                </a:moveTo>
                <a:cubicBezTo>
                  <a:pt x="8056" y="6487"/>
                  <a:pt x="4353" y="12555"/>
                  <a:pt x="1" y="18099"/>
                </a:cubicBezTo>
                <a:cubicBezTo>
                  <a:pt x="670" y="17848"/>
                  <a:pt x="1382" y="17576"/>
                  <a:pt x="2093" y="17304"/>
                </a:cubicBezTo>
                <a:cubicBezTo>
                  <a:pt x="2093" y="17242"/>
                  <a:pt x="2093" y="17200"/>
                  <a:pt x="2135" y="17137"/>
                </a:cubicBezTo>
                <a:cubicBezTo>
                  <a:pt x="5880" y="13078"/>
                  <a:pt x="8914" y="8454"/>
                  <a:pt x="11111" y="3390"/>
                </a:cubicBezTo>
                <a:cubicBezTo>
                  <a:pt x="11155" y="3303"/>
                  <a:pt x="11221" y="3267"/>
                  <a:pt x="11289" y="3267"/>
                </a:cubicBezTo>
                <a:cubicBezTo>
                  <a:pt x="11352" y="3267"/>
                  <a:pt x="11417" y="3298"/>
                  <a:pt x="11467" y="3348"/>
                </a:cubicBezTo>
                <a:cubicBezTo>
                  <a:pt x="11300" y="2239"/>
                  <a:pt x="11111" y="1130"/>
                  <a:pt x="109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0"/>
          <p:cNvSpPr/>
          <p:nvPr/>
        </p:nvSpPr>
        <p:spPr>
          <a:xfrm>
            <a:off x="3489894" y="3449416"/>
            <a:ext cx="394951" cy="507819"/>
          </a:xfrm>
          <a:custGeom>
            <a:rect b="b" l="l" r="r" t="t"/>
            <a:pathLst>
              <a:path extrusionOk="0" h="39003" w="30340">
                <a:moveTo>
                  <a:pt x="23531" y="13617"/>
                </a:moveTo>
                <a:cubicBezTo>
                  <a:pt x="23649" y="13617"/>
                  <a:pt x="23759" y="13695"/>
                  <a:pt x="23748" y="13852"/>
                </a:cubicBezTo>
                <a:cubicBezTo>
                  <a:pt x="23665" y="15463"/>
                  <a:pt x="23874" y="16991"/>
                  <a:pt x="24418" y="18518"/>
                </a:cubicBezTo>
                <a:cubicBezTo>
                  <a:pt x="24481" y="18695"/>
                  <a:pt x="24346" y="18810"/>
                  <a:pt x="24207" y="18810"/>
                </a:cubicBezTo>
                <a:cubicBezTo>
                  <a:pt x="24114" y="18810"/>
                  <a:pt x="24020" y="18760"/>
                  <a:pt x="23978" y="18644"/>
                </a:cubicBezTo>
                <a:cubicBezTo>
                  <a:pt x="23414" y="17074"/>
                  <a:pt x="23204" y="15505"/>
                  <a:pt x="23267" y="13852"/>
                </a:cubicBezTo>
                <a:cubicBezTo>
                  <a:pt x="23288" y="13695"/>
                  <a:pt x="23414" y="13617"/>
                  <a:pt x="23531" y="13617"/>
                </a:cubicBezTo>
                <a:close/>
                <a:moveTo>
                  <a:pt x="24784" y="15893"/>
                </a:moveTo>
                <a:cubicBezTo>
                  <a:pt x="24874" y="15893"/>
                  <a:pt x="24958" y="15941"/>
                  <a:pt x="24983" y="16049"/>
                </a:cubicBezTo>
                <a:cubicBezTo>
                  <a:pt x="25129" y="17179"/>
                  <a:pt x="25297" y="18288"/>
                  <a:pt x="25443" y="19376"/>
                </a:cubicBezTo>
                <a:cubicBezTo>
                  <a:pt x="25480" y="19562"/>
                  <a:pt x="25334" y="19674"/>
                  <a:pt x="25200" y="19674"/>
                </a:cubicBezTo>
                <a:cubicBezTo>
                  <a:pt x="25107" y="19674"/>
                  <a:pt x="25021" y="19621"/>
                  <a:pt x="25004" y="19501"/>
                </a:cubicBezTo>
                <a:cubicBezTo>
                  <a:pt x="24836" y="18413"/>
                  <a:pt x="24690" y="17283"/>
                  <a:pt x="24522" y="16195"/>
                </a:cubicBezTo>
                <a:cubicBezTo>
                  <a:pt x="24497" y="16006"/>
                  <a:pt x="24648" y="15893"/>
                  <a:pt x="24784" y="15893"/>
                </a:cubicBezTo>
                <a:close/>
                <a:moveTo>
                  <a:pt x="21697" y="11084"/>
                </a:moveTo>
                <a:cubicBezTo>
                  <a:pt x="21849" y="11084"/>
                  <a:pt x="22006" y="11260"/>
                  <a:pt x="21949" y="11446"/>
                </a:cubicBezTo>
                <a:cubicBezTo>
                  <a:pt x="21907" y="11529"/>
                  <a:pt x="21865" y="11634"/>
                  <a:pt x="21844" y="11718"/>
                </a:cubicBezTo>
                <a:cubicBezTo>
                  <a:pt x="21866" y="11713"/>
                  <a:pt x="21889" y="11711"/>
                  <a:pt x="21911" y="11711"/>
                </a:cubicBezTo>
                <a:cubicBezTo>
                  <a:pt x="21996" y="11711"/>
                  <a:pt x="22079" y="11748"/>
                  <a:pt x="22095" y="11864"/>
                </a:cubicBezTo>
                <a:cubicBezTo>
                  <a:pt x="22828" y="16112"/>
                  <a:pt x="23476" y="20338"/>
                  <a:pt x="24062" y="24607"/>
                </a:cubicBezTo>
                <a:cubicBezTo>
                  <a:pt x="24250" y="24670"/>
                  <a:pt x="24355" y="24921"/>
                  <a:pt x="24125" y="25025"/>
                </a:cubicBezTo>
                <a:cubicBezTo>
                  <a:pt x="19501" y="27180"/>
                  <a:pt x="14814" y="29126"/>
                  <a:pt x="10064" y="30947"/>
                </a:cubicBezTo>
                <a:cubicBezTo>
                  <a:pt x="10030" y="30960"/>
                  <a:pt x="9999" y="30966"/>
                  <a:pt x="9971" y="30966"/>
                </a:cubicBezTo>
                <a:cubicBezTo>
                  <a:pt x="9775" y="30966"/>
                  <a:pt x="9724" y="30677"/>
                  <a:pt x="9834" y="30549"/>
                </a:cubicBezTo>
                <a:cubicBezTo>
                  <a:pt x="14584" y="24670"/>
                  <a:pt x="18517" y="18183"/>
                  <a:pt x="21509" y="11216"/>
                </a:cubicBezTo>
                <a:cubicBezTo>
                  <a:pt x="21556" y="11123"/>
                  <a:pt x="21626" y="11084"/>
                  <a:pt x="21697" y="11084"/>
                </a:cubicBezTo>
                <a:close/>
                <a:moveTo>
                  <a:pt x="16182" y="31585"/>
                </a:moveTo>
                <a:cubicBezTo>
                  <a:pt x="16439" y="31585"/>
                  <a:pt x="16506" y="31996"/>
                  <a:pt x="16237" y="32035"/>
                </a:cubicBezTo>
                <a:cubicBezTo>
                  <a:pt x="15052" y="32287"/>
                  <a:pt x="13830" y="32414"/>
                  <a:pt x="12623" y="32414"/>
                </a:cubicBezTo>
                <a:cubicBezTo>
                  <a:pt x="12530" y="32414"/>
                  <a:pt x="12438" y="32413"/>
                  <a:pt x="12345" y="32411"/>
                </a:cubicBezTo>
                <a:cubicBezTo>
                  <a:pt x="12058" y="32411"/>
                  <a:pt x="12052" y="31950"/>
                  <a:pt x="12327" y="31950"/>
                </a:cubicBezTo>
                <a:cubicBezTo>
                  <a:pt x="12333" y="31950"/>
                  <a:pt x="12339" y="31951"/>
                  <a:pt x="12345" y="31951"/>
                </a:cubicBezTo>
                <a:cubicBezTo>
                  <a:pt x="12490" y="31956"/>
                  <a:pt x="12635" y="31958"/>
                  <a:pt x="12780" y="31958"/>
                </a:cubicBezTo>
                <a:cubicBezTo>
                  <a:pt x="13903" y="31958"/>
                  <a:pt x="14999" y="31818"/>
                  <a:pt x="16111" y="31595"/>
                </a:cubicBezTo>
                <a:cubicBezTo>
                  <a:pt x="16136" y="31589"/>
                  <a:pt x="16160" y="31585"/>
                  <a:pt x="16182" y="31585"/>
                </a:cubicBezTo>
                <a:close/>
                <a:moveTo>
                  <a:pt x="15459" y="32806"/>
                </a:moveTo>
                <a:cubicBezTo>
                  <a:pt x="15724" y="32806"/>
                  <a:pt x="15827" y="33209"/>
                  <a:pt x="15567" y="33269"/>
                </a:cubicBezTo>
                <a:cubicBezTo>
                  <a:pt x="14249" y="33520"/>
                  <a:pt x="12973" y="33855"/>
                  <a:pt x="11696" y="34232"/>
                </a:cubicBezTo>
                <a:cubicBezTo>
                  <a:pt x="11668" y="34242"/>
                  <a:pt x="11641" y="34246"/>
                  <a:pt x="11616" y="34246"/>
                </a:cubicBezTo>
                <a:cubicBezTo>
                  <a:pt x="11383" y="34246"/>
                  <a:pt x="11304" y="33849"/>
                  <a:pt x="11550" y="33792"/>
                </a:cubicBezTo>
                <a:cubicBezTo>
                  <a:pt x="12847" y="33416"/>
                  <a:pt x="14123" y="33081"/>
                  <a:pt x="15421" y="32809"/>
                </a:cubicBezTo>
                <a:cubicBezTo>
                  <a:pt x="15434" y="32807"/>
                  <a:pt x="15447" y="32806"/>
                  <a:pt x="15459" y="32806"/>
                </a:cubicBezTo>
                <a:close/>
                <a:moveTo>
                  <a:pt x="23895" y="1"/>
                </a:moveTo>
                <a:cubicBezTo>
                  <a:pt x="23037" y="1402"/>
                  <a:pt x="22179" y="2804"/>
                  <a:pt x="21321" y="4206"/>
                </a:cubicBezTo>
                <a:cubicBezTo>
                  <a:pt x="21363" y="4206"/>
                  <a:pt x="21384" y="4206"/>
                  <a:pt x="21447" y="4227"/>
                </a:cubicBezTo>
                <a:cubicBezTo>
                  <a:pt x="21781" y="4436"/>
                  <a:pt x="22158" y="4667"/>
                  <a:pt x="22493" y="4918"/>
                </a:cubicBezTo>
                <a:cubicBezTo>
                  <a:pt x="22706" y="5060"/>
                  <a:pt x="22572" y="5368"/>
                  <a:pt x="22373" y="5368"/>
                </a:cubicBezTo>
                <a:cubicBezTo>
                  <a:pt x="22338" y="5368"/>
                  <a:pt x="22301" y="5358"/>
                  <a:pt x="22263" y="5336"/>
                </a:cubicBezTo>
                <a:cubicBezTo>
                  <a:pt x="21907" y="5106"/>
                  <a:pt x="21551" y="4855"/>
                  <a:pt x="21217" y="4625"/>
                </a:cubicBezTo>
                <a:cubicBezTo>
                  <a:pt x="21175" y="4604"/>
                  <a:pt x="21154" y="4562"/>
                  <a:pt x="21133" y="4520"/>
                </a:cubicBezTo>
                <a:lnTo>
                  <a:pt x="20024" y="6320"/>
                </a:lnTo>
                <a:cubicBezTo>
                  <a:pt x="20059" y="6302"/>
                  <a:pt x="20097" y="6292"/>
                  <a:pt x="20136" y="6292"/>
                </a:cubicBezTo>
                <a:cubicBezTo>
                  <a:pt x="20191" y="6292"/>
                  <a:pt x="20247" y="6312"/>
                  <a:pt x="20296" y="6361"/>
                </a:cubicBezTo>
                <a:cubicBezTo>
                  <a:pt x="20924" y="6905"/>
                  <a:pt x="21635" y="7324"/>
                  <a:pt x="22430" y="7554"/>
                </a:cubicBezTo>
                <a:cubicBezTo>
                  <a:pt x="22698" y="7630"/>
                  <a:pt x="22616" y="8004"/>
                  <a:pt x="22376" y="8004"/>
                </a:cubicBezTo>
                <a:cubicBezTo>
                  <a:pt x="22354" y="8004"/>
                  <a:pt x="22330" y="8001"/>
                  <a:pt x="22305" y="7993"/>
                </a:cubicBezTo>
                <a:cubicBezTo>
                  <a:pt x="21426" y="7700"/>
                  <a:pt x="20631" y="7261"/>
                  <a:pt x="19961" y="6654"/>
                </a:cubicBezTo>
                <a:cubicBezTo>
                  <a:pt x="19898" y="6633"/>
                  <a:pt x="19877" y="6592"/>
                  <a:pt x="19877" y="6529"/>
                </a:cubicBezTo>
                <a:lnTo>
                  <a:pt x="18392" y="8977"/>
                </a:lnTo>
                <a:cubicBezTo>
                  <a:pt x="18810" y="9102"/>
                  <a:pt x="19229" y="9207"/>
                  <a:pt x="19647" y="9312"/>
                </a:cubicBezTo>
                <a:cubicBezTo>
                  <a:pt x="19896" y="9388"/>
                  <a:pt x="19812" y="9762"/>
                  <a:pt x="19573" y="9762"/>
                </a:cubicBezTo>
                <a:cubicBezTo>
                  <a:pt x="19550" y="9762"/>
                  <a:pt x="19526" y="9758"/>
                  <a:pt x="19501" y="9751"/>
                </a:cubicBezTo>
                <a:cubicBezTo>
                  <a:pt x="19041" y="9625"/>
                  <a:pt x="18601" y="9521"/>
                  <a:pt x="18120" y="9395"/>
                </a:cubicBezTo>
                <a:cubicBezTo>
                  <a:pt x="17660" y="10149"/>
                  <a:pt x="17199" y="10881"/>
                  <a:pt x="16739" y="11634"/>
                </a:cubicBezTo>
                <a:cubicBezTo>
                  <a:pt x="17492" y="11969"/>
                  <a:pt x="18224" y="12283"/>
                  <a:pt x="18978" y="12597"/>
                </a:cubicBezTo>
                <a:cubicBezTo>
                  <a:pt x="19237" y="12708"/>
                  <a:pt x="19086" y="13032"/>
                  <a:pt x="18845" y="13032"/>
                </a:cubicBezTo>
                <a:cubicBezTo>
                  <a:pt x="18814" y="13032"/>
                  <a:pt x="18781" y="13027"/>
                  <a:pt x="18748" y="13015"/>
                </a:cubicBezTo>
                <a:cubicBezTo>
                  <a:pt x="18015" y="12701"/>
                  <a:pt x="17262" y="12366"/>
                  <a:pt x="16509" y="12053"/>
                </a:cubicBezTo>
                <a:cubicBezTo>
                  <a:pt x="16048" y="12764"/>
                  <a:pt x="15609" y="13496"/>
                  <a:pt x="15170" y="14229"/>
                </a:cubicBezTo>
                <a:lnTo>
                  <a:pt x="15191" y="14229"/>
                </a:lnTo>
                <a:cubicBezTo>
                  <a:pt x="15525" y="14522"/>
                  <a:pt x="15923" y="14731"/>
                  <a:pt x="16341" y="14835"/>
                </a:cubicBezTo>
                <a:cubicBezTo>
                  <a:pt x="16610" y="14893"/>
                  <a:pt x="16527" y="15285"/>
                  <a:pt x="16285" y="15285"/>
                </a:cubicBezTo>
                <a:cubicBezTo>
                  <a:pt x="16263" y="15285"/>
                  <a:pt x="16240" y="15282"/>
                  <a:pt x="16216" y="15275"/>
                </a:cubicBezTo>
                <a:cubicBezTo>
                  <a:pt x="15735" y="15149"/>
                  <a:pt x="15295" y="14898"/>
                  <a:pt x="14939" y="14584"/>
                </a:cubicBezTo>
                <a:cubicBezTo>
                  <a:pt x="14479" y="15317"/>
                  <a:pt x="14019" y="16070"/>
                  <a:pt x="13579" y="16823"/>
                </a:cubicBezTo>
                <a:cubicBezTo>
                  <a:pt x="14354" y="17179"/>
                  <a:pt x="15149" y="17493"/>
                  <a:pt x="15986" y="17765"/>
                </a:cubicBezTo>
                <a:cubicBezTo>
                  <a:pt x="16235" y="17822"/>
                  <a:pt x="16150" y="18214"/>
                  <a:pt x="15908" y="18214"/>
                </a:cubicBezTo>
                <a:cubicBezTo>
                  <a:pt x="15887" y="18214"/>
                  <a:pt x="15863" y="18211"/>
                  <a:pt x="15839" y="18204"/>
                </a:cubicBezTo>
                <a:cubicBezTo>
                  <a:pt x="14981" y="17932"/>
                  <a:pt x="14123" y="17597"/>
                  <a:pt x="13307" y="17200"/>
                </a:cubicBezTo>
                <a:cubicBezTo>
                  <a:pt x="12868" y="17911"/>
                  <a:pt x="12429" y="18644"/>
                  <a:pt x="11968" y="19376"/>
                </a:cubicBezTo>
                <a:lnTo>
                  <a:pt x="12805" y="19669"/>
                </a:lnTo>
                <a:cubicBezTo>
                  <a:pt x="13070" y="19725"/>
                  <a:pt x="12993" y="20123"/>
                  <a:pt x="12760" y="20123"/>
                </a:cubicBezTo>
                <a:cubicBezTo>
                  <a:pt x="12735" y="20123"/>
                  <a:pt x="12708" y="20118"/>
                  <a:pt x="12680" y="20108"/>
                </a:cubicBezTo>
                <a:cubicBezTo>
                  <a:pt x="12366" y="20004"/>
                  <a:pt x="12031" y="19878"/>
                  <a:pt x="11717" y="19773"/>
                </a:cubicBezTo>
                <a:cubicBezTo>
                  <a:pt x="11382" y="20338"/>
                  <a:pt x="11006" y="20924"/>
                  <a:pt x="10671" y="21489"/>
                </a:cubicBezTo>
                <a:cubicBezTo>
                  <a:pt x="11320" y="21824"/>
                  <a:pt x="12010" y="22138"/>
                  <a:pt x="12680" y="22493"/>
                </a:cubicBezTo>
                <a:cubicBezTo>
                  <a:pt x="12928" y="22600"/>
                  <a:pt x="12770" y="22902"/>
                  <a:pt x="12563" y="22902"/>
                </a:cubicBezTo>
                <a:cubicBezTo>
                  <a:pt x="12526" y="22902"/>
                  <a:pt x="12488" y="22892"/>
                  <a:pt x="12450" y="22870"/>
                </a:cubicBezTo>
                <a:cubicBezTo>
                  <a:pt x="11759" y="22535"/>
                  <a:pt x="11090" y="22221"/>
                  <a:pt x="10399" y="21887"/>
                </a:cubicBezTo>
                <a:cubicBezTo>
                  <a:pt x="9918" y="22724"/>
                  <a:pt x="9395" y="23561"/>
                  <a:pt x="8893" y="24398"/>
                </a:cubicBezTo>
                <a:lnTo>
                  <a:pt x="9981" y="24586"/>
                </a:lnTo>
                <a:cubicBezTo>
                  <a:pt x="10261" y="24606"/>
                  <a:pt x="10158" y="25028"/>
                  <a:pt x="9892" y="25028"/>
                </a:cubicBezTo>
                <a:cubicBezTo>
                  <a:pt x="9880" y="25028"/>
                  <a:pt x="9868" y="25027"/>
                  <a:pt x="9855" y="25025"/>
                </a:cubicBezTo>
                <a:cubicBezTo>
                  <a:pt x="9457" y="24942"/>
                  <a:pt x="9039" y="24900"/>
                  <a:pt x="8662" y="24816"/>
                </a:cubicBezTo>
                <a:lnTo>
                  <a:pt x="8621" y="24816"/>
                </a:lnTo>
                <a:cubicBezTo>
                  <a:pt x="8307" y="25318"/>
                  <a:pt x="8035" y="25841"/>
                  <a:pt x="7721" y="26322"/>
                </a:cubicBezTo>
                <a:cubicBezTo>
                  <a:pt x="8307" y="26574"/>
                  <a:pt x="8893" y="26804"/>
                  <a:pt x="9457" y="27034"/>
                </a:cubicBezTo>
                <a:cubicBezTo>
                  <a:pt x="9701" y="27128"/>
                  <a:pt x="9643" y="27489"/>
                  <a:pt x="9418" y="27489"/>
                </a:cubicBezTo>
                <a:cubicBezTo>
                  <a:pt x="9391" y="27489"/>
                  <a:pt x="9363" y="27484"/>
                  <a:pt x="9332" y="27473"/>
                </a:cubicBezTo>
                <a:cubicBezTo>
                  <a:pt x="8725" y="27222"/>
                  <a:pt x="8097" y="26992"/>
                  <a:pt x="7470" y="26720"/>
                </a:cubicBezTo>
                <a:cubicBezTo>
                  <a:pt x="7009" y="27515"/>
                  <a:pt x="6528" y="28268"/>
                  <a:pt x="6068" y="29043"/>
                </a:cubicBezTo>
                <a:cubicBezTo>
                  <a:pt x="6465" y="29147"/>
                  <a:pt x="6821" y="29294"/>
                  <a:pt x="7219" y="29398"/>
                </a:cubicBezTo>
                <a:cubicBezTo>
                  <a:pt x="7487" y="29456"/>
                  <a:pt x="7386" y="29848"/>
                  <a:pt x="7158" y="29848"/>
                </a:cubicBezTo>
                <a:cubicBezTo>
                  <a:pt x="7137" y="29848"/>
                  <a:pt x="7116" y="29845"/>
                  <a:pt x="7093" y="29838"/>
                </a:cubicBezTo>
                <a:cubicBezTo>
                  <a:pt x="6696" y="29712"/>
                  <a:pt x="6298" y="29608"/>
                  <a:pt x="5880" y="29461"/>
                </a:cubicBezTo>
                <a:cubicBezTo>
                  <a:pt x="5859" y="29461"/>
                  <a:pt x="5859" y="29440"/>
                  <a:pt x="5817" y="29440"/>
                </a:cubicBezTo>
                <a:cubicBezTo>
                  <a:pt x="5482" y="30026"/>
                  <a:pt x="5126" y="30591"/>
                  <a:pt x="4771" y="31177"/>
                </a:cubicBezTo>
                <a:cubicBezTo>
                  <a:pt x="5545" y="31407"/>
                  <a:pt x="6277" y="31637"/>
                  <a:pt x="7030" y="31867"/>
                </a:cubicBezTo>
                <a:cubicBezTo>
                  <a:pt x="7295" y="31943"/>
                  <a:pt x="7218" y="32342"/>
                  <a:pt x="6985" y="32342"/>
                </a:cubicBezTo>
                <a:cubicBezTo>
                  <a:pt x="6960" y="32342"/>
                  <a:pt x="6933" y="32338"/>
                  <a:pt x="6905" y="32328"/>
                </a:cubicBezTo>
                <a:cubicBezTo>
                  <a:pt x="6110" y="32056"/>
                  <a:pt x="5294" y="31825"/>
                  <a:pt x="4520" y="31553"/>
                </a:cubicBezTo>
                <a:cubicBezTo>
                  <a:pt x="4122" y="32181"/>
                  <a:pt x="3766" y="32788"/>
                  <a:pt x="3390" y="33416"/>
                </a:cubicBezTo>
                <a:lnTo>
                  <a:pt x="4227" y="33709"/>
                </a:lnTo>
                <a:cubicBezTo>
                  <a:pt x="4490" y="33784"/>
                  <a:pt x="4415" y="34163"/>
                  <a:pt x="4185" y="34163"/>
                </a:cubicBezTo>
                <a:cubicBezTo>
                  <a:pt x="4159" y="34163"/>
                  <a:pt x="4131" y="34159"/>
                  <a:pt x="4101" y="34148"/>
                </a:cubicBezTo>
                <a:cubicBezTo>
                  <a:pt x="3787" y="34043"/>
                  <a:pt x="3452" y="33918"/>
                  <a:pt x="3139" y="33813"/>
                </a:cubicBezTo>
                <a:cubicBezTo>
                  <a:pt x="2741" y="34462"/>
                  <a:pt x="2323" y="35110"/>
                  <a:pt x="1925" y="35801"/>
                </a:cubicBezTo>
                <a:cubicBezTo>
                  <a:pt x="2574" y="35885"/>
                  <a:pt x="3180" y="36031"/>
                  <a:pt x="3766" y="36345"/>
                </a:cubicBezTo>
                <a:cubicBezTo>
                  <a:pt x="3984" y="36454"/>
                  <a:pt x="3840" y="36767"/>
                  <a:pt x="3621" y="36767"/>
                </a:cubicBezTo>
                <a:cubicBezTo>
                  <a:pt x="3587" y="36767"/>
                  <a:pt x="3552" y="36759"/>
                  <a:pt x="3515" y="36742"/>
                </a:cubicBezTo>
                <a:cubicBezTo>
                  <a:pt x="2950" y="36450"/>
                  <a:pt x="2343" y="36282"/>
                  <a:pt x="1716" y="36240"/>
                </a:cubicBezTo>
                <a:cubicBezTo>
                  <a:pt x="1695" y="36219"/>
                  <a:pt x="1695" y="36219"/>
                  <a:pt x="1674" y="36219"/>
                </a:cubicBezTo>
                <a:cubicBezTo>
                  <a:pt x="1130" y="37140"/>
                  <a:pt x="544" y="38040"/>
                  <a:pt x="0" y="39002"/>
                </a:cubicBezTo>
                <a:cubicBezTo>
                  <a:pt x="9918" y="35696"/>
                  <a:pt x="19919" y="32683"/>
                  <a:pt x="30025" y="29963"/>
                </a:cubicBezTo>
                <a:cubicBezTo>
                  <a:pt x="29854" y="29854"/>
                  <a:pt x="29880" y="29607"/>
                  <a:pt x="30041" y="29607"/>
                </a:cubicBezTo>
                <a:cubicBezTo>
                  <a:pt x="30097" y="29607"/>
                  <a:pt x="30169" y="29637"/>
                  <a:pt x="30256" y="29712"/>
                </a:cubicBezTo>
                <a:cubicBezTo>
                  <a:pt x="30276" y="29712"/>
                  <a:pt x="30318" y="29733"/>
                  <a:pt x="30339" y="29733"/>
                </a:cubicBezTo>
                <a:cubicBezTo>
                  <a:pt x="28665" y="19794"/>
                  <a:pt x="27535" y="9458"/>
                  <a:pt x="238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0"/>
          <p:cNvSpPr/>
          <p:nvPr/>
        </p:nvSpPr>
        <p:spPr>
          <a:xfrm>
            <a:off x="3808935" y="3656388"/>
            <a:ext cx="12653" cy="49098"/>
          </a:xfrm>
          <a:custGeom>
            <a:rect b="b" l="l" r="r" t="t"/>
            <a:pathLst>
              <a:path extrusionOk="0" h="3771" w="972">
                <a:moveTo>
                  <a:pt x="298" y="0"/>
                </a:moveTo>
                <a:cubicBezTo>
                  <a:pt x="162" y="0"/>
                  <a:pt x="1" y="117"/>
                  <a:pt x="13" y="297"/>
                </a:cubicBezTo>
                <a:cubicBezTo>
                  <a:pt x="181" y="1385"/>
                  <a:pt x="327" y="2515"/>
                  <a:pt x="495" y="3603"/>
                </a:cubicBezTo>
                <a:cubicBezTo>
                  <a:pt x="503" y="3720"/>
                  <a:pt x="584" y="3770"/>
                  <a:pt x="675" y="3770"/>
                </a:cubicBezTo>
                <a:cubicBezTo>
                  <a:pt x="812" y="3770"/>
                  <a:pt x="972" y="3654"/>
                  <a:pt x="934" y="3478"/>
                </a:cubicBezTo>
                <a:cubicBezTo>
                  <a:pt x="788" y="2390"/>
                  <a:pt x="620" y="1281"/>
                  <a:pt x="474" y="151"/>
                </a:cubicBezTo>
                <a:cubicBezTo>
                  <a:pt x="458" y="46"/>
                  <a:pt x="383" y="0"/>
                  <a:pt x="29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20"/>
          <p:cNvSpPr/>
          <p:nvPr/>
        </p:nvSpPr>
        <p:spPr>
          <a:xfrm>
            <a:off x="3791947" y="3626679"/>
            <a:ext cx="16623" cy="67639"/>
          </a:xfrm>
          <a:custGeom>
            <a:rect b="b" l="l" r="r" t="t"/>
            <a:pathLst>
              <a:path extrusionOk="0" h="5195" w="1277">
                <a:moveTo>
                  <a:pt x="327" y="1"/>
                </a:moveTo>
                <a:cubicBezTo>
                  <a:pt x="210" y="1"/>
                  <a:pt x="84" y="79"/>
                  <a:pt x="63" y="236"/>
                </a:cubicBezTo>
                <a:cubicBezTo>
                  <a:pt x="0" y="1889"/>
                  <a:pt x="230" y="3479"/>
                  <a:pt x="774" y="5028"/>
                </a:cubicBezTo>
                <a:cubicBezTo>
                  <a:pt x="808" y="5144"/>
                  <a:pt x="900" y="5194"/>
                  <a:pt x="994" y="5194"/>
                </a:cubicBezTo>
                <a:cubicBezTo>
                  <a:pt x="1135" y="5194"/>
                  <a:pt x="1277" y="5079"/>
                  <a:pt x="1214" y="4902"/>
                </a:cubicBezTo>
                <a:cubicBezTo>
                  <a:pt x="670" y="3375"/>
                  <a:pt x="461" y="1847"/>
                  <a:pt x="544" y="236"/>
                </a:cubicBezTo>
                <a:cubicBezTo>
                  <a:pt x="555" y="79"/>
                  <a:pt x="445" y="1"/>
                  <a:pt x="32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20"/>
          <p:cNvSpPr/>
          <p:nvPr/>
        </p:nvSpPr>
        <p:spPr>
          <a:xfrm>
            <a:off x="3616448" y="3593768"/>
            <a:ext cx="190498" cy="258733"/>
          </a:xfrm>
          <a:custGeom>
            <a:rect b="b" l="l" r="r" t="t"/>
            <a:pathLst>
              <a:path extrusionOk="0" h="19872" w="14634">
                <a:moveTo>
                  <a:pt x="12562" y="4626"/>
                </a:moveTo>
                <a:cubicBezTo>
                  <a:pt x="13022" y="7639"/>
                  <a:pt x="13503" y="10652"/>
                  <a:pt x="13901" y="13644"/>
                </a:cubicBezTo>
                <a:cubicBezTo>
                  <a:pt x="10616" y="15172"/>
                  <a:pt x="7331" y="16615"/>
                  <a:pt x="3983" y="17934"/>
                </a:cubicBezTo>
                <a:cubicBezTo>
                  <a:pt x="7540" y="14000"/>
                  <a:pt x="10448" y="9522"/>
                  <a:pt x="12562" y="4626"/>
                </a:cubicBezTo>
                <a:close/>
                <a:moveTo>
                  <a:pt x="11934" y="986"/>
                </a:moveTo>
                <a:cubicBezTo>
                  <a:pt x="12143" y="2094"/>
                  <a:pt x="12332" y="3224"/>
                  <a:pt x="12499" y="4333"/>
                </a:cubicBezTo>
                <a:cubicBezTo>
                  <a:pt x="12448" y="4273"/>
                  <a:pt x="12383" y="4236"/>
                  <a:pt x="12320" y="4236"/>
                </a:cubicBezTo>
                <a:cubicBezTo>
                  <a:pt x="12252" y="4236"/>
                  <a:pt x="12186" y="4278"/>
                  <a:pt x="12143" y="4375"/>
                </a:cubicBezTo>
                <a:cubicBezTo>
                  <a:pt x="9946" y="9439"/>
                  <a:pt x="6933" y="14063"/>
                  <a:pt x="3167" y="18122"/>
                </a:cubicBezTo>
                <a:cubicBezTo>
                  <a:pt x="3125" y="18185"/>
                  <a:pt x="3125" y="18227"/>
                  <a:pt x="3083" y="18289"/>
                </a:cubicBezTo>
                <a:cubicBezTo>
                  <a:pt x="2414" y="18540"/>
                  <a:pt x="1702" y="18833"/>
                  <a:pt x="991" y="19084"/>
                </a:cubicBezTo>
                <a:cubicBezTo>
                  <a:pt x="5385" y="13540"/>
                  <a:pt x="9046" y="7472"/>
                  <a:pt x="11934" y="986"/>
                </a:cubicBezTo>
                <a:close/>
                <a:moveTo>
                  <a:pt x="11980" y="1"/>
                </a:moveTo>
                <a:cubicBezTo>
                  <a:pt x="11912" y="1"/>
                  <a:pt x="11847" y="37"/>
                  <a:pt x="11808" y="128"/>
                </a:cubicBezTo>
                <a:cubicBezTo>
                  <a:pt x="8795" y="7053"/>
                  <a:pt x="4862" y="13582"/>
                  <a:pt x="112" y="19461"/>
                </a:cubicBezTo>
                <a:cubicBezTo>
                  <a:pt x="0" y="19592"/>
                  <a:pt x="88" y="19872"/>
                  <a:pt x="271" y="19872"/>
                </a:cubicBezTo>
                <a:cubicBezTo>
                  <a:pt x="294" y="19872"/>
                  <a:pt x="317" y="19868"/>
                  <a:pt x="342" y="19859"/>
                </a:cubicBezTo>
                <a:cubicBezTo>
                  <a:pt x="5113" y="18080"/>
                  <a:pt x="9821" y="16092"/>
                  <a:pt x="14424" y="13937"/>
                </a:cubicBezTo>
                <a:cubicBezTo>
                  <a:pt x="14633" y="13833"/>
                  <a:pt x="14528" y="13582"/>
                  <a:pt x="14340" y="13519"/>
                </a:cubicBezTo>
                <a:cubicBezTo>
                  <a:pt x="13796" y="9250"/>
                  <a:pt x="13127" y="5024"/>
                  <a:pt x="12373" y="776"/>
                </a:cubicBezTo>
                <a:cubicBezTo>
                  <a:pt x="12358" y="668"/>
                  <a:pt x="12285" y="606"/>
                  <a:pt x="12206" y="606"/>
                </a:cubicBezTo>
                <a:cubicBezTo>
                  <a:pt x="12178" y="606"/>
                  <a:pt x="12150" y="613"/>
                  <a:pt x="12122" y="630"/>
                </a:cubicBezTo>
                <a:cubicBezTo>
                  <a:pt x="12143" y="546"/>
                  <a:pt x="12164" y="441"/>
                  <a:pt x="12227" y="358"/>
                </a:cubicBezTo>
                <a:cubicBezTo>
                  <a:pt x="12299" y="184"/>
                  <a:pt x="12132" y="1"/>
                  <a:pt x="1198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20"/>
          <p:cNvSpPr/>
          <p:nvPr/>
        </p:nvSpPr>
        <p:spPr>
          <a:xfrm>
            <a:off x="3646778" y="3860391"/>
            <a:ext cx="58045" cy="10559"/>
          </a:xfrm>
          <a:custGeom>
            <a:rect b="b" l="l" r="r" t="t"/>
            <a:pathLst>
              <a:path extrusionOk="0" h="811" w="4459">
                <a:moveTo>
                  <a:pt x="4115" y="0"/>
                </a:moveTo>
                <a:cubicBezTo>
                  <a:pt x="4097" y="0"/>
                  <a:pt x="4079" y="2"/>
                  <a:pt x="4059" y="6"/>
                </a:cubicBezTo>
                <a:cubicBezTo>
                  <a:pt x="2926" y="256"/>
                  <a:pt x="1776" y="365"/>
                  <a:pt x="607" y="365"/>
                </a:cubicBezTo>
                <a:cubicBezTo>
                  <a:pt x="503" y="365"/>
                  <a:pt x="398" y="364"/>
                  <a:pt x="293" y="362"/>
                </a:cubicBezTo>
                <a:cubicBezTo>
                  <a:pt x="12" y="362"/>
                  <a:pt x="1" y="804"/>
                  <a:pt x="258" y="804"/>
                </a:cubicBezTo>
                <a:cubicBezTo>
                  <a:pt x="269" y="804"/>
                  <a:pt x="281" y="803"/>
                  <a:pt x="293" y="801"/>
                </a:cubicBezTo>
                <a:cubicBezTo>
                  <a:pt x="475" y="807"/>
                  <a:pt x="657" y="810"/>
                  <a:pt x="839" y="810"/>
                </a:cubicBezTo>
                <a:cubicBezTo>
                  <a:pt x="1959" y="810"/>
                  <a:pt x="3087" y="698"/>
                  <a:pt x="4185" y="446"/>
                </a:cubicBezTo>
                <a:cubicBezTo>
                  <a:pt x="4458" y="387"/>
                  <a:pt x="4367" y="0"/>
                  <a:pt x="411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20"/>
          <p:cNvSpPr/>
          <p:nvPr/>
        </p:nvSpPr>
        <p:spPr>
          <a:xfrm>
            <a:off x="3481719" y="3437582"/>
            <a:ext cx="427911" cy="538247"/>
          </a:xfrm>
          <a:custGeom>
            <a:rect b="b" l="l" r="r" t="t"/>
            <a:pathLst>
              <a:path extrusionOk="0" h="41340" w="32872">
                <a:moveTo>
                  <a:pt x="25004" y="826"/>
                </a:moveTo>
                <a:cubicBezTo>
                  <a:pt x="25297" y="951"/>
                  <a:pt x="25569" y="1098"/>
                  <a:pt x="25862" y="1203"/>
                </a:cubicBezTo>
                <a:cubicBezTo>
                  <a:pt x="25841" y="1223"/>
                  <a:pt x="25841" y="1244"/>
                  <a:pt x="25862" y="1307"/>
                </a:cubicBezTo>
                <a:cubicBezTo>
                  <a:pt x="27619" y="6182"/>
                  <a:pt x="29021" y="11162"/>
                  <a:pt x="30088" y="16205"/>
                </a:cubicBezTo>
                <a:cubicBezTo>
                  <a:pt x="30612" y="18695"/>
                  <a:pt x="31072" y="21205"/>
                  <a:pt x="31428" y="23716"/>
                </a:cubicBezTo>
                <a:cubicBezTo>
                  <a:pt x="31637" y="25160"/>
                  <a:pt x="31804" y="26625"/>
                  <a:pt x="31951" y="28048"/>
                </a:cubicBezTo>
                <a:cubicBezTo>
                  <a:pt x="31993" y="28320"/>
                  <a:pt x="32244" y="30370"/>
                  <a:pt x="32348" y="31374"/>
                </a:cubicBezTo>
                <a:cubicBezTo>
                  <a:pt x="32034" y="31081"/>
                  <a:pt x="31700" y="30851"/>
                  <a:pt x="31323" y="30663"/>
                </a:cubicBezTo>
                <a:cubicBezTo>
                  <a:pt x="31365" y="30621"/>
                  <a:pt x="31365" y="30558"/>
                  <a:pt x="31365" y="30496"/>
                </a:cubicBezTo>
                <a:cubicBezTo>
                  <a:pt x="29691" y="20578"/>
                  <a:pt x="28582" y="10262"/>
                  <a:pt x="25004" y="826"/>
                </a:cubicBezTo>
                <a:close/>
                <a:moveTo>
                  <a:pt x="24460" y="742"/>
                </a:moveTo>
                <a:cubicBezTo>
                  <a:pt x="28080" y="10200"/>
                  <a:pt x="29210" y="20557"/>
                  <a:pt x="30884" y="30496"/>
                </a:cubicBezTo>
                <a:cubicBezTo>
                  <a:pt x="30863" y="30496"/>
                  <a:pt x="30842" y="30454"/>
                  <a:pt x="30800" y="30454"/>
                </a:cubicBezTo>
                <a:cubicBezTo>
                  <a:pt x="30771" y="30442"/>
                  <a:pt x="30744" y="30436"/>
                  <a:pt x="30719" y="30436"/>
                </a:cubicBezTo>
                <a:cubicBezTo>
                  <a:pt x="30525" y="30436"/>
                  <a:pt x="30450" y="30761"/>
                  <a:pt x="30653" y="30872"/>
                </a:cubicBezTo>
                <a:cubicBezTo>
                  <a:pt x="20547" y="33592"/>
                  <a:pt x="10546" y="36605"/>
                  <a:pt x="628" y="39911"/>
                </a:cubicBezTo>
                <a:cubicBezTo>
                  <a:pt x="1172" y="38949"/>
                  <a:pt x="1758" y="38049"/>
                  <a:pt x="2218" y="36982"/>
                </a:cubicBezTo>
                <a:cubicBezTo>
                  <a:pt x="2239" y="37003"/>
                  <a:pt x="2239" y="37003"/>
                  <a:pt x="2260" y="37003"/>
                </a:cubicBezTo>
                <a:cubicBezTo>
                  <a:pt x="2930" y="37024"/>
                  <a:pt x="3495" y="37212"/>
                  <a:pt x="4080" y="37505"/>
                </a:cubicBezTo>
                <a:cubicBezTo>
                  <a:pt x="4117" y="37526"/>
                  <a:pt x="4153" y="37536"/>
                  <a:pt x="4187" y="37536"/>
                </a:cubicBezTo>
                <a:cubicBezTo>
                  <a:pt x="4388" y="37536"/>
                  <a:pt x="4525" y="37215"/>
                  <a:pt x="4311" y="37107"/>
                </a:cubicBezTo>
                <a:cubicBezTo>
                  <a:pt x="3725" y="36794"/>
                  <a:pt x="3097" y="36626"/>
                  <a:pt x="2469" y="36563"/>
                </a:cubicBezTo>
                <a:cubicBezTo>
                  <a:pt x="2867" y="35894"/>
                  <a:pt x="3285" y="35224"/>
                  <a:pt x="3683" y="34555"/>
                </a:cubicBezTo>
                <a:cubicBezTo>
                  <a:pt x="3997" y="34680"/>
                  <a:pt x="4331" y="34806"/>
                  <a:pt x="4645" y="34910"/>
                </a:cubicBezTo>
                <a:cubicBezTo>
                  <a:pt x="4675" y="34921"/>
                  <a:pt x="4703" y="34926"/>
                  <a:pt x="4729" y="34926"/>
                </a:cubicBezTo>
                <a:cubicBezTo>
                  <a:pt x="4959" y="34926"/>
                  <a:pt x="5034" y="34546"/>
                  <a:pt x="4771" y="34471"/>
                </a:cubicBezTo>
                <a:lnTo>
                  <a:pt x="3934" y="34178"/>
                </a:lnTo>
                <a:cubicBezTo>
                  <a:pt x="4331" y="33550"/>
                  <a:pt x="4708" y="32944"/>
                  <a:pt x="5064" y="32316"/>
                </a:cubicBezTo>
                <a:cubicBezTo>
                  <a:pt x="5859" y="32567"/>
                  <a:pt x="6675" y="32818"/>
                  <a:pt x="7449" y="33069"/>
                </a:cubicBezTo>
                <a:cubicBezTo>
                  <a:pt x="7480" y="33080"/>
                  <a:pt x="7509" y="33085"/>
                  <a:pt x="7536" y="33085"/>
                </a:cubicBezTo>
                <a:cubicBezTo>
                  <a:pt x="7764" y="33085"/>
                  <a:pt x="7837" y="32723"/>
                  <a:pt x="7575" y="32630"/>
                </a:cubicBezTo>
                <a:cubicBezTo>
                  <a:pt x="6821" y="32400"/>
                  <a:pt x="6089" y="32149"/>
                  <a:pt x="5336" y="31918"/>
                </a:cubicBezTo>
                <a:cubicBezTo>
                  <a:pt x="5671" y="31353"/>
                  <a:pt x="6026" y="30768"/>
                  <a:pt x="6382" y="30203"/>
                </a:cubicBezTo>
                <a:cubicBezTo>
                  <a:pt x="6403" y="30203"/>
                  <a:pt x="6403" y="30224"/>
                  <a:pt x="6424" y="30224"/>
                </a:cubicBezTo>
                <a:cubicBezTo>
                  <a:pt x="6821" y="30349"/>
                  <a:pt x="7240" y="30454"/>
                  <a:pt x="7637" y="30579"/>
                </a:cubicBezTo>
                <a:cubicBezTo>
                  <a:pt x="7667" y="30590"/>
                  <a:pt x="7695" y="30595"/>
                  <a:pt x="7721" y="30595"/>
                </a:cubicBezTo>
                <a:cubicBezTo>
                  <a:pt x="7951" y="30595"/>
                  <a:pt x="8026" y="30215"/>
                  <a:pt x="7763" y="30140"/>
                </a:cubicBezTo>
                <a:cubicBezTo>
                  <a:pt x="7365" y="30035"/>
                  <a:pt x="7010" y="29910"/>
                  <a:pt x="6612" y="29805"/>
                </a:cubicBezTo>
                <a:cubicBezTo>
                  <a:pt x="7072" y="29010"/>
                  <a:pt x="7554" y="28257"/>
                  <a:pt x="8014" y="27483"/>
                </a:cubicBezTo>
                <a:cubicBezTo>
                  <a:pt x="8663" y="27734"/>
                  <a:pt x="9249" y="27964"/>
                  <a:pt x="9876" y="28236"/>
                </a:cubicBezTo>
                <a:cubicBezTo>
                  <a:pt x="9911" y="28251"/>
                  <a:pt x="9943" y="28257"/>
                  <a:pt x="9973" y="28257"/>
                </a:cubicBezTo>
                <a:cubicBezTo>
                  <a:pt x="10193" y="28257"/>
                  <a:pt x="10263" y="27889"/>
                  <a:pt x="10023" y="27796"/>
                </a:cubicBezTo>
                <a:cubicBezTo>
                  <a:pt x="9416" y="27545"/>
                  <a:pt x="8830" y="27315"/>
                  <a:pt x="8265" y="27085"/>
                </a:cubicBezTo>
                <a:cubicBezTo>
                  <a:pt x="8579" y="26583"/>
                  <a:pt x="8872" y="26060"/>
                  <a:pt x="9186" y="25558"/>
                </a:cubicBezTo>
                <a:lnTo>
                  <a:pt x="9207" y="25558"/>
                </a:lnTo>
                <a:cubicBezTo>
                  <a:pt x="9604" y="25641"/>
                  <a:pt x="10023" y="25704"/>
                  <a:pt x="10399" y="25767"/>
                </a:cubicBezTo>
                <a:cubicBezTo>
                  <a:pt x="10419" y="25771"/>
                  <a:pt x="10437" y="25773"/>
                  <a:pt x="10455" y="25773"/>
                </a:cubicBezTo>
                <a:cubicBezTo>
                  <a:pt x="10707" y="25773"/>
                  <a:pt x="10800" y="25386"/>
                  <a:pt x="10546" y="25327"/>
                </a:cubicBezTo>
                <a:lnTo>
                  <a:pt x="9437" y="25139"/>
                </a:lnTo>
                <a:cubicBezTo>
                  <a:pt x="9939" y="24302"/>
                  <a:pt x="10462" y="23465"/>
                  <a:pt x="10964" y="22628"/>
                </a:cubicBezTo>
                <a:cubicBezTo>
                  <a:pt x="11634" y="22984"/>
                  <a:pt x="12324" y="23298"/>
                  <a:pt x="12994" y="23633"/>
                </a:cubicBezTo>
                <a:cubicBezTo>
                  <a:pt x="13030" y="23649"/>
                  <a:pt x="13066" y="23657"/>
                  <a:pt x="13100" y="23657"/>
                </a:cubicBezTo>
                <a:cubicBezTo>
                  <a:pt x="13318" y="23657"/>
                  <a:pt x="13460" y="23344"/>
                  <a:pt x="13224" y="23235"/>
                </a:cubicBezTo>
                <a:cubicBezTo>
                  <a:pt x="12575" y="22900"/>
                  <a:pt x="11906" y="22586"/>
                  <a:pt x="11215" y="22252"/>
                </a:cubicBezTo>
                <a:cubicBezTo>
                  <a:pt x="11550" y="21666"/>
                  <a:pt x="11927" y="21101"/>
                  <a:pt x="12262" y="20515"/>
                </a:cubicBezTo>
                <a:cubicBezTo>
                  <a:pt x="12575" y="20620"/>
                  <a:pt x="12910" y="20745"/>
                  <a:pt x="13224" y="20850"/>
                </a:cubicBezTo>
                <a:cubicBezTo>
                  <a:pt x="13255" y="20861"/>
                  <a:pt x="13284" y="20866"/>
                  <a:pt x="13311" y="20866"/>
                </a:cubicBezTo>
                <a:cubicBezTo>
                  <a:pt x="13539" y="20866"/>
                  <a:pt x="13614" y="20504"/>
                  <a:pt x="13370" y="20410"/>
                </a:cubicBezTo>
                <a:lnTo>
                  <a:pt x="12534" y="20117"/>
                </a:lnTo>
                <a:cubicBezTo>
                  <a:pt x="12973" y="19427"/>
                  <a:pt x="13412" y="18695"/>
                  <a:pt x="13852" y="17962"/>
                </a:cubicBezTo>
                <a:cubicBezTo>
                  <a:pt x="14689" y="18339"/>
                  <a:pt x="15526" y="18695"/>
                  <a:pt x="16404" y="18946"/>
                </a:cubicBezTo>
                <a:cubicBezTo>
                  <a:pt x="16433" y="18957"/>
                  <a:pt x="16460" y="18962"/>
                  <a:pt x="16486" y="18962"/>
                </a:cubicBezTo>
                <a:cubicBezTo>
                  <a:pt x="16702" y="18962"/>
                  <a:pt x="16792" y="18600"/>
                  <a:pt x="16530" y="18506"/>
                </a:cubicBezTo>
                <a:cubicBezTo>
                  <a:pt x="15714" y="18255"/>
                  <a:pt x="14898" y="17941"/>
                  <a:pt x="14124" y="17565"/>
                </a:cubicBezTo>
                <a:cubicBezTo>
                  <a:pt x="14563" y="16832"/>
                  <a:pt x="15044" y="16079"/>
                  <a:pt x="15484" y="15347"/>
                </a:cubicBezTo>
                <a:cubicBezTo>
                  <a:pt x="15881" y="15661"/>
                  <a:pt x="16300" y="15891"/>
                  <a:pt x="16760" y="16016"/>
                </a:cubicBezTo>
                <a:cubicBezTo>
                  <a:pt x="16785" y="16024"/>
                  <a:pt x="16809" y="16027"/>
                  <a:pt x="16832" y="16027"/>
                </a:cubicBezTo>
                <a:cubicBezTo>
                  <a:pt x="17072" y="16027"/>
                  <a:pt x="17153" y="15654"/>
                  <a:pt x="16886" y="15577"/>
                </a:cubicBezTo>
                <a:cubicBezTo>
                  <a:pt x="16446" y="15472"/>
                  <a:pt x="16091" y="15263"/>
                  <a:pt x="15735" y="14970"/>
                </a:cubicBezTo>
                <a:lnTo>
                  <a:pt x="15714" y="14970"/>
                </a:lnTo>
                <a:cubicBezTo>
                  <a:pt x="16153" y="14238"/>
                  <a:pt x="16614" y="13547"/>
                  <a:pt x="17053" y="12794"/>
                </a:cubicBezTo>
                <a:cubicBezTo>
                  <a:pt x="17785" y="13108"/>
                  <a:pt x="18539" y="13464"/>
                  <a:pt x="19292" y="13778"/>
                </a:cubicBezTo>
                <a:cubicBezTo>
                  <a:pt x="19325" y="13790"/>
                  <a:pt x="19358" y="13795"/>
                  <a:pt x="19389" y="13795"/>
                </a:cubicBezTo>
                <a:cubicBezTo>
                  <a:pt x="19631" y="13795"/>
                  <a:pt x="19784" y="13470"/>
                  <a:pt x="19543" y="13359"/>
                </a:cubicBezTo>
                <a:cubicBezTo>
                  <a:pt x="18769" y="13024"/>
                  <a:pt x="18036" y="12690"/>
                  <a:pt x="17283" y="12397"/>
                </a:cubicBezTo>
                <a:cubicBezTo>
                  <a:pt x="17764" y="11622"/>
                  <a:pt x="18204" y="10890"/>
                  <a:pt x="18664" y="10137"/>
                </a:cubicBezTo>
                <a:cubicBezTo>
                  <a:pt x="19145" y="10262"/>
                  <a:pt x="19585" y="10367"/>
                  <a:pt x="20066" y="10514"/>
                </a:cubicBezTo>
                <a:cubicBezTo>
                  <a:pt x="20084" y="10518"/>
                  <a:pt x="20102" y="10520"/>
                  <a:pt x="20118" y="10520"/>
                </a:cubicBezTo>
                <a:cubicBezTo>
                  <a:pt x="20356" y="10520"/>
                  <a:pt x="20465" y="10131"/>
                  <a:pt x="20192" y="10053"/>
                </a:cubicBezTo>
                <a:cubicBezTo>
                  <a:pt x="19773" y="9928"/>
                  <a:pt x="19355" y="9823"/>
                  <a:pt x="18936" y="9718"/>
                </a:cubicBezTo>
                <a:lnTo>
                  <a:pt x="20422" y="7291"/>
                </a:lnTo>
                <a:cubicBezTo>
                  <a:pt x="20422" y="7312"/>
                  <a:pt x="20443" y="7375"/>
                  <a:pt x="20505" y="7417"/>
                </a:cubicBezTo>
                <a:cubicBezTo>
                  <a:pt x="21175" y="8045"/>
                  <a:pt x="21970" y="8484"/>
                  <a:pt x="22849" y="8756"/>
                </a:cubicBezTo>
                <a:cubicBezTo>
                  <a:pt x="22877" y="8766"/>
                  <a:pt x="22904" y="8771"/>
                  <a:pt x="22930" y="8771"/>
                </a:cubicBezTo>
                <a:cubicBezTo>
                  <a:pt x="23163" y="8771"/>
                  <a:pt x="23241" y="8373"/>
                  <a:pt x="22995" y="8317"/>
                </a:cubicBezTo>
                <a:cubicBezTo>
                  <a:pt x="22179" y="8065"/>
                  <a:pt x="21468" y="7647"/>
                  <a:pt x="20840" y="7103"/>
                </a:cubicBezTo>
                <a:cubicBezTo>
                  <a:pt x="20795" y="7058"/>
                  <a:pt x="20745" y="7037"/>
                  <a:pt x="20697" y="7037"/>
                </a:cubicBezTo>
                <a:cubicBezTo>
                  <a:pt x="20656" y="7037"/>
                  <a:pt x="20618" y="7053"/>
                  <a:pt x="20589" y="7082"/>
                </a:cubicBezTo>
                <a:lnTo>
                  <a:pt x="21677" y="5283"/>
                </a:lnTo>
                <a:cubicBezTo>
                  <a:pt x="21677" y="5304"/>
                  <a:pt x="21698" y="5345"/>
                  <a:pt x="21761" y="5387"/>
                </a:cubicBezTo>
                <a:cubicBezTo>
                  <a:pt x="22096" y="5617"/>
                  <a:pt x="22472" y="5848"/>
                  <a:pt x="22807" y="6078"/>
                </a:cubicBezTo>
                <a:cubicBezTo>
                  <a:pt x="22848" y="6105"/>
                  <a:pt x="22888" y="6117"/>
                  <a:pt x="22926" y="6117"/>
                </a:cubicBezTo>
                <a:cubicBezTo>
                  <a:pt x="23126" y="6117"/>
                  <a:pt x="23265" y="5800"/>
                  <a:pt x="23037" y="5659"/>
                </a:cubicBezTo>
                <a:cubicBezTo>
                  <a:pt x="22702" y="5450"/>
                  <a:pt x="22326" y="5220"/>
                  <a:pt x="21991" y="4990"/>
                </a:cubicBezTo>
                <a:cubicBezTo>
                  <a:pt x="21949" y="4969"/>
                  <a:pt x="21886" y="4969"/>
                  <a:pt x="21865" y="4969"/>
                </a:cubicBezTo>
                <a:cubicBezTo>
                  <a:pt x="22723" y="3546"/>
                  <a:pt x="23581" y="2165"/>
                  <a:pt x="24460" y="742"/>
                </a:cubicBezTo>
                <a:close/>
                <a:moveTo>
                  <a:pt x="31218" y="31081"/>
                </a:moveTo>
                <a:cubicBezTo>
                  <a:pt x="31511" y="31207"/>
                  <a:pt x="31741" y="31416"/>
                  <a:pt x="32013" y="31625"/>
                </a:cubicBezTo>
                <a:lnTo>
                  <a:pt x="32013" y="31730"/>
                </a:lnTo>
                <a:cubicBezTo>
                  <a:pt x="26887" y="33195"/>
                  <a:pt x="21782" y="34638"/>
                  <a:pt x="16656" y="36082"/>
                </a:cubicBezTo>
                <a:cubicBezTo>
                  <a:pt x="14040" y="36815"/>
                  <a:pt x="11425" y="37547"/>
                  <a:pt x="8809" y="38300"/>
                </a:cubicBezTo>
                <a:cubicBezTo>
                  <a:pt x="6570" y="38928"/>
                  <a:pt x="4373" y="39639"/>
                  <a:pt x="2386" y="40832"/>
                </a:cubicBezTo>
                <a:lnTo>
                  <a:pt x="2302" y="40916"/>
                </a:lnTo>
                <a:cubicBezTo>
                  <a:pt x="2302" y="40916"/>
                  <a:pt x="2302" y="40895"/>
                  <a:pt x="2260" y="40895"/>
                </a:cubicBezTo>
                <a:cubicBezTo>
                  <a:pt x="1863" y="40685"/>
                  <a:pt x="1402" y="40476"/>
                  <a:pt x="984" y="40267"/>
                </a:cubicBezTo>
                <a:cubicBezTo>
                  <a:pt x="10922" y="36982"/>
                  <a:pt x="20945" y="33969"/>
                  <a:pt x="31072" y="31186"/>
                </a:cubicBezTo>
                <a:cubicBezTo>
                  <a:pt x="31156" y="31186"/>
                  <a:pt x="31197" y="31144"/>
                  <a:pt x="31218" y="31081"/>
                </a:cubicBezTo>
                <a:close/>
                <a:moveTo>
                  <a:pt x="24477" y="1"/>
                </a:moveTo>
                <a:cubicBezTo>
                  <a:pt x="24406" y="1"/>
                  <a:pt x="24336" y="36"/>
                  <a:pt x="24293" y="114"/>
                </a:cubicBezTo>
                <a:cubicBezTo>
                  <a:pt x="18748" y="9028"/>
                  <a:pt x="13287" y="17983"/>
                  <a:pt x="7847" y="26980"/>
                </a:cubicBezTo>
                <a:cubicBezTo>
                  <a:pt x="7805" y="26980"/>
                  <a:pt x="7805" y="26959"/>
                  <a:pt x="7784" y="26959"/>
                </a:cubicBezTo>
                <a:cubicBezTo>
                  <a:pt x="7753" y="26946"/>
                  <a:pt x="7723" y="26941"/>
                  <a:pt x="7695" y="26941"/>
                </a:cubicBezTo>
                <a:cubicBezTo>
                  <a:pt x="7502" y="26941"/>
                  <a:pt x="7412" y="27231"/>
                  <a:pt x="7596" y="27378"/>
                </a:cubicBezTo>
                <a:cubicBezTo>
                  <a:pt x="6696" y="28884"/>
                  <a:pt x="5754" y="30433"/>
                  <a:pt x="4834" y="31939"/>
                </a:cubicBezTo>
                <a:cubicBezTo>
                  <a:pt x="4771" y="32002"/>
                  <a:pt x="4729" y="32044"/>
                  <a:pt x="4729" y="32128"/>
                </a:cubicBezTo>
                <a:cubicBezTo>
                  <a:pt x="3160" y="34722"/>
                  <a:pt x="1591" y="37317"/>
                  <a:pt x="42" y="39932"/>
                </a:cubicBezTo>
                <a:cubicBezTo>
                  <a:pt x="0" y="40037"/>
                  <a:pt x="42" y="40162"/>
                  <a:pt x="126" y="40225"/>
                </a:cubicBezTo>
                <a:cubicBezTo>
                  <a:pt x="126" y="40351"/>
                  <a:pt x="210" y="40476"/>
                  <a:pt x="335" y="40476"/>
                </a:cubicBezTo>
                <a:cubicBezTo>
                  <a:pt x="900" y="40769"/>
                  <a:pt x="1465" y="41020"/>
                  <a:pt x="2030" y="41313"/>
                </a:cubicBezTo>
                <a:cubicBezTo>
                  <a:pt x="2067" y="41331"/>
                  <a:pt x="2103" y="41339"/>
                  <a:pt x="2138" y="41339"/>
                </a:cubicBezTo>
                <a:cubicBezTo>
                  <a:pt x="2222" y="41339"/>
                  <a:pt x="2293" y="41295"/>
                  <a:pt x="2323" y="41250"/>
                </a:cubicBezTo>
                <a:cubicBezTo>
                  <a:pt x="2377" y="41291"/>
                  <a:pt x="2441" y="41323"/>
                  <a:pt x="2507" y="41323"/>
                </a:cubicBezTo>
                <a:cubicBezTo>
                  <a:pt x="2543" y="41323"/>
                  <a:pt x="2579" y="41314"/>
                  <a:pt x="2616" y="41292"/>
                </a:cubicBezTo>
                <a:cubicBezTo>
                  <a:pt x="4855" y="39953"/>
                  <a:pt x="7344" y="39242"/>
                  <a:pt x="9855" y="38530"/>
                </a:cubicBezTo>
                <a:cubicBezTo>
                  <a:pt x="12303" y="37840"/>
                  <a:pt x="14793" y="37149"/>
                  <a:pt x="17262" y="36438"/>
                </a:cubicBezTo>
                <a:cubicBezTo>
                  <a:pt x="22389" y="35015"/>
                  <a:pt x="27473" y="33571"/>
                  <a:pt x="32578" y="32128"/>
                </a:cubicBezTo>
                <a:cubicBezTo>
                  <a:pt x="32746" y="32107"/>
                  <a:pt x="32788" y="31897"/>
                  <a:pt x="32683" y="31772"/>
                </a:cubicBezTo>
                <a:cubicBezTo>
                  <a:pt x="32871" y="31186"/>
                  <a:pt x="32641" y="30412"/>
                  <a:pt x="32578" y="29826"/>
                </a:cubicBezTo>
                <a:cubicBezTo>
                  <a:pt x="32453" y="28445"/>
                  <a:pt x="32327" y="27064"/>
                  <a:pt x="32139" y="25683"/>
                </a:cubicBezTo>
                <a:cubicBezTo>
                  <a:pt x="31804" y="22963"/>
                  <a:pt x="31344" y="20264"/>
                  <a:pt x="30821" y="17586"/>
                </a:cubicBezTo>
                <a:cubicBezTo>
                  <a:pt x="29754" y="12104"/>
                  <a:pt x="28268" y="6705"/>
                  <a:pt x="26385" y="1454"/>
                </a:cubicBezTo>
                <a:cubicBezTo>
                  <a:pt x="26594" y="1433"/>
                  <a:pt x="26720" y="1140"/>
                  <a:pt x="26490" y="1035"/>
                </a:cubicBezTo>
                <a:cubicBezTo>
                  <a:pt x="25883" y="763"/>
                  <a:pt x="25318" y="512"/>
                  <a:pt x="24732" y="240"/>
                </a:cubicBezTo>
                <a:cubicBezTo>
                  <a:pt x="24732" y="219"/>
                  <a:pt x="24711" y="198"/>
                  <a:pt x="24711" y="177"/>
                </a:cubicBezTo>
                <a:cubicBezTo>
                  <a:pt x="24675" y="68"/>
                  <a:pt x="24575" y="1"/>
                  <a:pt x="2447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20"/>
          <p:cNvSpPr/>
          <p:nvPr/>
        </p:nvSpPr>
        <p:spPr>
          <a:xfrm>
            <a:off x="3613773" y="2147200"/>
            <a:ext cx="39947" cy="52547"/>
          </a:xfrm>
          <a:custGeom>
            <a:rect b="b" l="l" r="r" t="t"/>
            <a:pathLst>
              <a:path extrusionOk="0" h="4308" w="3275">
                <a:moveTo>
                  <a:pt x="331" y="1"/>
                </a:moveTo>
                <a:cubicBezTo>
                  <a:pt x="169" y="1"/>
                  <a:pt x="0" y="170"/>
                  <a:pt x="117" y="360"/>
                </a:cubicBezTo>
                <a:cubicBezTo>
                  <a:pt x="891" y="1699"/>
                  <a:pt x="1791" y="2996"/>
                  <a:pt x="2795" y="4231"/>
                </a:cubicBezTo>
                <a:cubicBezTo>
                  <a:pt x="2840" y="4285"/>
                  <a:pt x="2892" y="4308"/>
                  <a:pt x="2944" y="4308"/>
                </a:cubicBezTo>
                <a:cubicBezTo>
                  <a:pt x="3112" y="4308"/>
                  <a:pt x="3274" y="4067"/>
                  <a:pt x="3130" y="3875"/>
                </a:cubicBezTo>
                <a:cubicBezTo>
                  <a:pt x="2189" y="2683"/>
                  <a:pt x="1331" y="1427"/>
                  <a:pt x="515" y="109"/>
                </a:cubicBezTo>
                <a:cubicBezTo>
                  <a:pt x="470" y="33"/>
                  <a:pt x="401" y="1"/>
                  <a:pt x="33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20"/>
          <p:cNvSpPr/>
          <p:nvPr/>
        </p:nvSpPr>
        <p:spPr>
          <a:xfrm>
            <a:off x="3599283" y="2144553"/>
            <a:ext cx="29286" cy="33336"/>
          </a:xfrm>
          <a:custGeom>
            <a:rect b="b" l="l" r="r" t="t"/>
            <a:pathLst>
              <a:path extrusionOk="0" h="2733" w="2401">
                <a:moveTo>
                  <a:pt x="348" y="0"/>
                </a:moveTo>
                <a:cubicBezTo>
                  <a:pt x="171" y="0"/>
                  <a:pt x="0" y="163"/>
                  <a:pt x="133" y="326"/>
                </a:cubicBezTo>
                <a:cubicBezTo>
                  <a:pt x="698" y="1121"/>
                  <a:pt x="1284" y="1874"/>
                  <a:pt x="1849" y="2628"/>
                </a:cubicBezTo>
                <a:cubicBezTo>
                  <a:pt x="1905" y="2702"/>
                  <a:pt x="1981" y="2732"/>
                  <a:pt x="2055" y="2732"/>
                </a:cubicBezTo>
                <a:cubicBezTo>
                  <a:pt x="2232" y="2732"/>
                  <a:pt x="2400" y="2559"/>
                  <a:pt x="2268" y="2397"/>
                </a:cubicBezTo>
                <a:cubicBezTo>
                  <a:pt x="1703" y="1623"/>
                  <a:pt x="1117" y="849"/>
                  <a:pt x="552" y="96"/>
                </a:cubicBezTo>
                <a:cubicBezTo>
                  <a:pt x="497" y="28"/>
                  <a:pt x="422" y="0"/>
                  <a:pt x="34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20"/>
          <p:cNvSpPr/>
          <p:nvPr/>
        </p:nvSpPr>
        <p:spPr>
          <a:xfrm>
            <a:off x="3461838" y="1953222"/>
            <a:ext cx="427925" cy="491157"/>
          </a:xfrm>
          <a:custGeom>
            <a:rect b="b" l="l" r="r" t="t"/>
            <a:pathLst>
              <a:path extrusionOk="0" h="40267" w="35083">
                <a:moveTo>
                  <a:pt x="3431" y="425"/>
                </a:moveTo>
                <a:lnTo>
                  <a:pt x="3451" y="467"/>
                </a:lnTo>
                <a:cubicBezTo>
                  <a:pt x="4623" y="1053"/>
                  <a:pt x="5293" y="3961"/>
                  <a:pt x="3598" y="4400"/>
                </a:cubicBezTo>
                <a:cubicBezTo>
                  <a:pt x="3432" y="4444"/>
                  <a:pt x="3275" y="4464"/>
                  <a:pt x="3126" y="4464"/>
                </a:cubicBezTo>
                <a:cubicBezTo>
                  <a:pt x="1774" y="4464"/>
                  <a:pt x="1110" y="2790"/>
                  <a:pt x="752" y="1659"/>
                </a:cubicBezTo>
                <a:cubicBezTo>
                  <a:pt x="1736" y="1513"/>
                  <a:pt x="2635" y="1094"/>
                  <a:pt x="3431" y="425"/>
                </a:cubicBezTo>
                <a:close/>
                <a:moveTo>
                  <a:pt x="4623" y="4296"/>
                </a:moveTo>
                <a:cubicBezTo>
                  <a:pt x="4644" y="4338"/>
                  <a:pt x="4644" y="4358"/>
                  <a:pt x="4665" y="4379"/>
                </a:cubicBezTo>
                <a:cubicBezTo>
                  <a:pt x="7247" y="6940"/>
                  <a:pt x="9666" y="9644"/>
                  <a:pt x="12042" y="12410"/>
                </a:cubicBezTo>
                <a:lnTo>
                  <a:pt x="12042" y="12410"/>
                </a:lnTo>
                <a:cubicBezTo>
                  <a:pt x="12001" y="12386"/>
                  <a:pt x="11957" y="12372"/>
                  <a:pt x="11914" y="12372"/>
                </a:cubicBezTo>
                <a:cubicBezTo>
                  <a:pt x="11843" y="12372"/>
                  <a:pt x="11777" y="12409"/>
                  <a:pt x="11737" y="12498"/>
                </a:cubicBezTo>
                <a:cubicBezTo>
                  <a:pt x="11340" y="13293"/>
                  <a:pt x="10586" y="13879"/>
                  <a:pt x="9666" y="13962"/>
                </a:cubicBezTo>
                <a:cubicBezTo>
                  <a:pt x="9624" y="13962"/>
                  <a:pt x="9561" y="13983"/>
                  <a:pt x="9540" y="14004"/>
                </a:cubicBezTo>
                <a:cubicBezTo>
                  <a:pt x="7490" y="11075"/>
                  <a:pt x="5586" y="8041"/>
                  <a:pt x="3828" y="4902"/>
                </a:cubicBezTo>
                <a:lnTo>
                  <a:pt x="3807" y="4882"/>
                </a:lnTo>
                <a:cubicBezTo>
                  <a:pt x="3912" y="4819"/>
                  <a:pt x="4037" y="4777"/>
                  <a:pt x="4184" y="4693"/>
                </a:cubicBezTo>
                <a:cubicBezTo>
                  <a:pt x="4351" y="4589"/>
                  <a:pt x="4498" y="4463"/>
                  <a:pt x="4623" y="4296"/>
                </a:cubicBezTo>
                <a:close/>
                <a:moveTo>
                  <a:pt x="3400" y="0"/>
                </a:moveTo>
                <a:cubicBezTo>
                  <a:pt x="3345" y="0"/>
                  <a:pt x="3289" y="22"/>
                  <a:pt x="3242" y="69"/>
                </a:cubicBezTo>
                <a:cubicBezTo>
                  <a:pt x="2405" y="801"/>
                  <a:pt x="1401" y="1220"/>
                  <a:pt x="313" y="1304"/>
                </a:cubicBezTo>
                <a:cubicBezTo>
                  <a:pt x="27" y="1324"/>
                  <a:pt x="0" y="1765"/>
                  <a:pt x="293" y="1765"/>
                </a:cubicBezTo>
                <a:cubicBezTo>
                  <a:pt x="299" y="1765"/>
                  <a:pt x="306" y="1764"/>
                  <a:pt x="313" y="1764"/>
                </a:cubicBezTo>
                <a:cubicBezTo>
                  <a:pt x="707" y="3007"/>
                  <a:pt x="1697" y="5030"/>
                  <a:pt x="3176" y="5030"/>
                </a:cubicBezTo>
                <a:cubicBezTo>
                  <a:pt x="3266" y="5030"/>
                  <a:pt x="3358" y="5023"/>
                  <a:pt x="3451" y="5007"/>
                </a:cubicBezTo>
                <a:cubicBezTo>
                  <a:pt x="3451" y="5070"/>
                  <a:pt x="3451" y="5112"/>
                  <a:pt x="3472" y="5174"/>
                </a:cubicBezTo>
                <a:cubicBezTo>
                  <a:pt x="11110" y="18838"/>
                  <a:pt x="21655" y="30764"/>
                  <a:pt x="34251" y="40054"/>
                </a:cubicBezTo>
                <a:cubicBezTo>
                  <a:pt x="34251" y="40117"/>
                  <a:pt x="34293" y="40159"/>
                  <a:pt x="34356" y="40222"/>
                </a:cubicBezTo>
                <a:cubicBezTo>
                  <a:pt x="34410" y="40252"/>
                  <a:pt x="34465" y="40266"/>
                  <a:pt x="34519" y="40266"/>
                </a:cubicBezTo>
                <a:cubicBezTo>
                  <a:pt x="34756" y="40266"/>
                  <a:pt x="34956" y="39996"/>
                  <a:pt x="34837" y="39740"/>
                </a:cubicBezTo>
                <a:cubicBezTo>
                  <a:pt x="34816" y="39698"/>
                  <a:pt x="34774" y="39657"/>
                  <a:pt x="34732" y="39636"/>
                </a:cubicBezTo>
                <a:cubicBezTo>
                  <a:pt x="34708" y="39620"/>
                  <a:pt x="34684" y="39613"/>
                  <a:pt x="34659" y="39613"/>
                </a:cubicBezTo>
                <a:cubicBezTo>
                  <a:pt x="34619" y="39613"/>
                  <a:pt x="34575" y="39631"/>
                  <a:pt x="34523" y="39657"/>
                </a:cubicBezTo>
                <a:cubicBezTo>
                  <a:pt x="24961" y="32626"/>
                  <a:pt x="16654" y="24110"/>
                  <a:pt x="9854" y="14423"/>
                </a:cubicBezTo>
                <a:cubicBezTo>
                  <a:pt x="10838" y="14276"/>
                  <a:pt x="11716" y="13669"/>
                  <a:pt x="12156" y="12749"/>
                </a:cubicBezTo>
                <a:cubicBezTo>
                  <a:pt x="12187" y="12671"/>
                  <a:pt x="12183" y="12605"/>
                  <a:pt x="12162" y="12551"/>
                </a:cubicBezTo>
                <a:lnTo>
                  <a:pt x="12162" y="12551"/>
                </a:lnTo>
                <a:cubicBezTo>
                  <a:pt x="14685" y="15491"/>
                  <a:pt x="17165" y="18514"/>
                  <a:pt x="19625" y="21495"/>
                </a:cubicBezTo>
                <a:cubicBezTo>
                  <a:pt x="24626" y="27500"/>
                  <a:pt x="29627" y="33484"/>
                  <a:pt x="34628" y="39510"/>
                </a:cubicBezTo>
                <a:cubicBezTo>
                  <a:pt x="34649" y="39552"/>
                  <a:pt x="34690" y="39594"/>
                  <a:pt x="34732" y="39594"/>
                </a:cubicBezTo>
                <a:cubicBezTo>
                  <a:pt x="34739" y="39595"/>
                  <a:pt x="34746" y="39595"/>
                  <a:pt x="34753" y="39595"/>
                </a:cubicBezTo>
                <a:cubicBezTo>
                  <a:pt x="34932" y="39595"/>
                  <a:pt x="35083" y="39337"/>
                  <a:pt x="34942" y="39175"/>
                </a:cubicBezTo>
                <a:cubicBezTo>
                  <a:pt x="29941" y="33149"/>
                  <a:pt x="24940" y="27165"/>
                  <a:pt x="19960" y="21139"/>
                </a:cubicBezTo>
                <a:cubicBezTo>
                  <a:pt x="15106" y="15322"/>
                  <a:pt x="10356" y="9380"/>
                  <a:pt x="5042" y="4066"/>
                </a:cubicBezTo>
                <a:cubicBezTo>
                  <a:pt x="4979" y="4024"/>
                  <a:pt x="4937" y="3982"/>
                  <a:pt x="4874" y="3982"/>
                </a:cubicBezTo>
                <a:cubicBezTo>
                  <a:pt x="5502" y="2726"/>
                  <a:pt x="4916" y="718"/>
                  <a:pt x="3723" y="111"/>
                </a:cubicBezTo>
                <a:cubicBezTo>
                  <a:pt x="3682" y="90"/>
                  <a:pt x="3619" y="90"/>
                  <a:pt x="3577" y="90"/>
                </a:cubicBezTo>
                <a:cubicBezTo>
                  <a:pt x="3531" y="33"/>
                  <a:pt x="3466" y="0"/>
                  <a:pt x="34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20"/>
          <p:cNvSpPr/>
          <p:nvPr/>
        </p:nvSpPr>
        <p:spPr>
          <a:xfrm rot="-1553808">
            <a:off x="5445977" y="1953290"/>
            <a:ext cx="14520" cy="57266"/>
          </a:xfrm>
          <a:custGeom>
            <a:rect b="b" l="l" r="r" t="t"/>
            <a:pathLst>
              <a:path extrusionOk="0" h="3514" w="891">
                <a:moveTo>
                  <a:pt x="240" y="0"/>
                </a:moveTo>
                <a:cubicBezTo>
                  <a:pt x="118" y="0"/>
                  <a:pt x="0" y="84"/>
                  <a:pt x="22" y="246"/>
                </a:cubicBezTo>
                <a:lnTo>
                  <a:pt x="419" y="3322"/>
                </a:lnTo>
                <a:cubicBezTo>
                  <a:pt x="429" y="3451"/>
                  <a:pt x="537" y="3514"/>
                  <a:pt x="646" y="3514"/>
                </a:cubicBezTo>
                <a:cubicBezTo>
                  <a:pt x="768" y="3514"/>
                  <a:pt x="891" y="3435"/>
                  <a:pt x="880" y="3280"/>
                </a:cubicBezTo>
                <a:lnTo>
                  <a:pt x="482" y="225"/>
                </a:lnTo>
                <a:cubicBezTo>
                  <a:pt x="472" y="74"/>
                  <a:pt x="354" y="0"/>
                  <a:pt x="2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20"/>
          <p:cNvSpPr/>
          <p:nvPr/>
        </p:nvSpPr>
        <p:spPr>
          <a:xfrm rot="-1553808">
            <a:off x="5425542" y="1940027"/>
            <a:ext cx="13216" cy="70140"/>
          </a:xfrm>
          <a:custGeom>
            <a:rect b="b" l="l" r="r" t="t"/>
            <a:pathLst>
              <a:path extrusionOk="0" h="4304" w="811">
                <a:moveTo>
                  <a:pt x="529" y="1"/>
                </a:moveTo>
                <a:cubicBezTo>
                  <a:pt x="429" y="1"/>
                  <a:pt x="332" y="57"/>
                  <a:pt x="314" y="181"/>
                </a:cubicBezTo>
                <a:cubicBezTo>
                  <a:pt x="21" y="1479"/>
                  <a:pt x="0" y="2797"/>
                  <a:pt x="168" y="4094"/>
                </a:cubicBezTo>
                <a:cubicBezTo>
                  <a:pt x="188" y="4235"/>
                  <a:pt x="305" y="4304"/>
                  <a:pt x="419" y="4304"/>
                </a:cubicBezTo>
                <a:cubicBezTo>
                  <a:pt x="542" y="4304"/>
                  <a:pt x="660" y="4225"/>
                  <a:pt x="649" y="4073"/>
                </a:cubicBezTo>
                <a:cubicBezTo>
                  <a:pt x="461" y="2797"/>
                  <a:pt x="523" y="1541"/>
                  <a:pt x="774" y="286"/>
                </a:cubicBezTo>
                <a:cubicBezTo>
                  <a:pt x="811" y="105"/>
                  <a:pt x="666" y="1"/>
                  <a:pt x="52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20"/>
          <p:cNvSpPr/>
          <p:nvPr/>
        </p:nvSpPr>
        <p:spPr>
          <a:xfrm rot="-1553808">
            <a:off x="5495890" y="1885929"/>
            <a:ext cx="81857" cy="525789"/>
          </a:xfrm>
          <a:custGeom>
            <a:rect b="b" l="l" r="r" t="t"/>
            <a:pathLst>
              <a:path extrusionOk="0" h="32264" w="5023">
                <a:moveTo>
                  <a:pt x="2634" y="500"/>
                </a:moveTo>
                <a:cubicBezTo>
                  <a:pt x="3291" y="500"/>
                  <a:pt x="3947" y="725"/>
                  <a:pt x="4479" y="1181"/>
                </a:cubicBezTo>
                <a:cubicBezTo>
                  <a:pt x="4479" y="1181"/>
                  <a:pt x="4499" y="1222"/>
                  <a:pt x="4520" y="1222"/>
                </a:cubicBezTo>
                <a:cubicBezTo>
                  <a:pt x="4458" y="3859"/>
                  <a:pt x="4374" y="6474"/>
                  <a:pt x="4311" y="9111"/>
                </a:cubicBezTo>
                <a:cubicBezTo>
                  <a:pt x="4288" y="9106"/>
                  <a:pt x="4263" y="9103"/>
                  <a:pt x="4238" y="9103"/>
                </a:cubicBezTo>
                <a:cubicBezTo>
                  <a:pt x="4152" y="9103"/>
                  <a:pt x="4062" y="9134"/>
                  <a:pt x="3997" y="9215"/>
                </a:cubicBezTo>
                <a:cubicBezTo>
                  <a:pt x="3573" y="9866"/>
                  <a:pt x="2834" y="10220"/>
                  <a:pt x="2083" y="10220"/>
                </a:cubicBezTo>
                <a:cubicBezTo>
                  <a:pt x="1722" y="10220"/>
                  <a:pt x="1359" y="10138"/>
                  <a:pt x="1026" y="9968"/>
                </a:cubicBezTo>
                <a:cubicBezTo>
                  <a:pt x="996" y="9954"/>
                  <a:pt x="964" y="9947"/>
                  <a:pt x="933" y="9947"/>
                </a:cubicBezTo>
                <a:cubicBezTo>
                  <a:pt x="876" y="9947"/>
                  <a:pt x="823" y="9970"/>
                  <a:pt x="796" y="10010"/>
                </a:cubicBezTo>
                <a:cubicBezTo>
                  <a:pt x="775" y="7018"/>
                  <a:pt x="691" y="4005"/>
                  <a:pt x="608" y="1034"/>
                </a:cubicBezTo>
                <a:lnTo>
                  <a:pt x="608" y="1034"/>
                </a:lnTo>
                <a:cubicBezTo>
                  <a:pt x="644" y="1095"/>
                  <a:pt x="702" y="1128"/>
                  <a:pt x="765" y="1128"/>
                </a:cubicBezTo>
                <a:cubicBezTo>
                  <a:pt x="810" y="1128"/>
                  <a:pt x="857" y="1111"/>
                  <a:pt x="901" y="1076"/>
                </a:cubicBezTo>
                <a:cubicBezTo>
                  <a:pt x="1414" y="693"/>
                  <a:pt x="2025" y="500"/>
                  <a:pt x="2634" y="500"/>
                </a:cubicBezTo>
                <a:close/>
                <a:moveTo>
                  <a:pt x="838" y="30118"/>
                </a:moveTo>
                <a:lnTo>
                  <a:pt x="838" y="30118"/>
                </a:lnTo>
                <a:cubicBezTo>
                  <a:pt x="1387" y="30555"/>
                  <a:pt x="2079" y="30792"/>
                  <a:pt x="2772" y="30792"/>
                </a:cubicBezTo>
                <a:cubicBezTo>
                  <a:pt x="3109" y="30792"/>
                  <a:pt x="3446" y="30736"/>
                  <a:pt x="3767" y="30620"/>
                </a:cubicBezTo>
                <a:lnTo>
                  <a:pt x="3767" y="30620"/>
                </a:lnTo>
                <a:cubicBezTo>
                  <a:pt x="4144" y="31039"/>
                  <a:pt x="3746" y="31583"/>
                  <a:pt x="3328" y="31729"/>
                </a:cubicBezTo>
                <a:cubicBezTo>
                  <a:pt x="3190" y="31784"/>
                  <a:pt x="3046" y="31807"/>
                  <a:pt x="2902" y="31807"/>
                </a:cubicBezTo>
                <a:cubicBezTo>
                  <a:pt x="2605" y="31807"/>
                  <a:pt x="2304" y="31709"/>
                  <a:pt x="2051" y="31583"/>
                </a:cubicBezTo>
                <a:cubicBezTo>
                  <a:pt x="1466" y="31352"/>
                  <a:pt x="629" y="30850"/>
                  <a:pt x="838" y="30118"/>
                </a:cubicBezTo>
                <a:close/>
                <a:moveTo>
                  <a:pt x="2592" y="1"/>
                </a:moveTo>
                <a:cubicBezTo>
                  <a:pt x="1899" y="1"/>
                  <a:pt x="1206" y="217"/>
                  <a:pt x="629" y="657"/>
                </a:cubicBezTo>
                <a:cubicBezTo>
                  <a:pt x="566" y="741"/>
                  <a:pt x="524" y="804"/>
                  <a:pt x="524" y="867"/>
                </a:cubicBezTo>
                <a:cubicBezTo>
                  <a:pt x="481" y="817"/>
                  <a:pt x="420" y="794"/>
                  <a:pt x="356" y="794"/>
                </a:cubicBezTo>
                <a:cubicBezTo>
                  <a:pt x="233" y="794"/>
                  <a:pt x="105" y="882"/>
                  <a:pt x="105" y="1034"/>
                </a:cubicBezTo>
                <a:cubicBezTo>
                  <a:pt x="398" y="10324"/>
                  <a:pt x="398" y="19635"/>
                  <a:pt x="105" y="28946"/>
                </a:cubicBezTo>
                <a:cubicBezTo>
                  <a:pt x="105" y="28988"/>
                  <a:pt x="105" y="29009"/>
                  <a:pt x="126" y="29051"/>
                </a:cubicBezTo>
                <a:cubicBezTo>
                  <a:pt x="105" y="29114"/>
                  <a:pt x="85" y="29218"/>
                  <a:pt x="126" y="29302"/>
                </a:cubicBezTo>
                <a:cubicBezTo>
                  <a:pt x="252" y="29511"/>
                  <a:pt x="398" y="29699"/>
                  <a:pt x="566" y="29846"/>
                </a:cubicBezTo>
                <a:cubicBezTo>
                  <a:pt x="482" y="29867"/>
                  <a:pt x="398" y="29930"/>
                  <a:pt x="377" y="30034"/>
                </a:cubicBezTo>
                <a:cubicBezTo>
                  <a:pt x="1" y="31290"/>
                  <a:pt x="1738" y="32148"/>
                  <a:pt x="2763" y="32252"/>
                </a:cubicBezTo>
                <a:cubicBezTo>
                  <a:pt x="2832" y="32260"/>
                  <a:pt x="2902" y="32264"/>
                  <a:pt x="2970" y="32264"/>
                </a:cubicBezTo>
                <a:cubicBezTo>
                  <a:pt x="3458" y="32264"/>
                  <a:pt x="3910" y="32065"/>
                  <a:pt x="4186" y="31624"/>
                </a:cubicBezTo>
                <a:cubicBezTo>
                  <a:pt x="4458" y="31185"/>
                  <a:pt x="4458" y="30683"/>
                  <a:pt x="4144" y="30348"/>
                </a:cubicBezTo>
                <a:cubicBezTo>
                  <a:pt x="4144" y="30243"/>
                  <a:pt x="4060" y="30139"/>
                  <a:pt x="3955" y="30118"/>
                </a:cubicBezTo>
                <a:cubicBezTo>
                  <a:pt x="3934" y="30118"/>
                  <a:pt x="3893" y="30118"/>
                  <a:pt x="3851" y="30139"/>
                </a:cubicBezTo>
                <a:cubicBezTo>
                  <a:pt x="3495" y="30298"/>
                  <a:pt x="3124" y="30375"/>
                  <a:pt x="2759" y="30375"/>
                </a:cubicBezTo>
                <a:cubicBezTo>
                  <a:pt x="1877" y="30375"/>
                  <a:pt x="1033" y="29927"/>
                  <a:pt x="545" y="29114"/>
                </a:cubicBezTo>
                <a:cubicBezTo>
                  <a:pt x="587" y="29072"/>
                  <a:pt x="608" y="29009"/>
                  <a:pt x="608" y="28967"/>
                </a:cubicBezTo>
                <a:cubicBezTo>
                  <a:pt x="796" y="22795"/>
                  <a:pt x="838" y="16580"/>
                  <a:pt x="796" y="10408"/>
                </a:cubicBezTo>
                <a:lnTo>
                  <a:pt x="796" y="10408"/>
                </a:lnTo>
                <a:lnTo>
                  <a:pt x="817" y="10450"/>
                </a:lnTo>
                <a:cubicBezTo>
                  <a:pt x="1224" y="10657"/>
                  <a:pt x="1655" y="10754"/>
                  <a:pt x="2080" y="10754"/>
                </a:cubicBezTo>
                <a:cubicBezTo>
                  <a:pt x="2944" y="10754"/>
                  <a:pt x="3778" y="10349"/>
                  <a:pt x="4311" y="9634"/>
                </a:cubicBezTo>
                <a:lnTo>
                  <a:pt x="4311" y="9634"/>
                </a:lnTo>
                <a:cubicBezTo>
                  <a:pt x="4290" y="11036"/>
                  <a:pt x="4248" y="12458"/>
                  <a:pt x="4206" y="13860"/>
                </a:cubicBezTo>
                <a:cubicBezTo>
                  <a:pt x="4186" y="13860"/>
                  <a:pt x="4165" y="13902"/>
                  <a:pt x="4144" y="13923"/>
                </a:cubicBezTo>
                <a:cubicBezTo>
                  <a:pt x="3642" y="14425"/>
                  <a:pt x="3139" y="14676"/>
                  <a:pt x="2470" y="14802"/>
                </a:cubicBezTo>
                <a:cubicBezTo>
                  <a:pt x="2323" y="14844"/>
                  <a:pt x="2282" y="14990"/>
                  <a:pt x="2302" y="15095"/>
                </a:cubicBezTo>
                <a:cubicBezTo>
                  <a:pt x="3014" y="18463"/>
                  <a:pt x="2261" y="22188"/>
                  <a:pt x="1989" y="25577"/>
                </a:cubicBezTo>
                <a:cubicBezTo>
                  <a:pt x="1947" y="26352"/>
                  <a:pt x="1675" y="27419"/>
                  <a:pt x="2302" y="28026"/>
                </a:cubicBezTo>
                <a:cubicBezTo>
                  <a:pt x="2506" y="28219"/>
                  <a:pt x="2736" y="28310"/>
                  <a:pt x="2962" y="28310"/>
                </a:cubicBezTo>
                <a:cubicBezTo>
                  <a:pt x="3224" y="28310"/>
                  <a:pt x="3481" y="28188"/>
                  <a:pt x="3683" y="27963"/>
                </a:cubicBezTo>
                <a:cubicBezTo>
                  <a:pt x="3725" y="27921"/>
                  <a:pt x="3746" y="27879"/>
                  <a:pt x="3746" y="27837"/>
                </a:cubicBezTo>
                <a:cubicBezTo>
                  <a:pt x="3746" y="27703"/>
                  <a:pt x="3609" y="27580"/>
                  <a:pt x="3477" y="27580"/>
                </a:cubicBezTo>
                <a:cubicBezTo>
                  <a:pt x="3423" y="27580"/>
                  <a:pt x="3370" y="27601"/>
                  <a:pt x="3328" y="27649"/>
                </a:cubicBezTo>
                <a:cubicBezTo>
                  <a:pt x="2993" y="27335"/>
                  <a:pt x="2679" y="27042"/>
                  <a:pt x="2365" y="26728"/>
                </a:cubicBezTo>
                <a:cubicBezTo>
                  <a:pt x="2386" y="26456"/>
                  <a:pt x="2386" y="26184"/>
                  <a:pt x="2407" y="25933"/>
                </a:cubicBezTo>
                <a:lnTo>
                  <a:pt x="2491" y="24908"/>
                </a:lnTo>
                <a:lnTo>
                  <a:pt x="2637" y="22857"/>
                </a:lnTo>
                <a:cubicBezTo>
                  <a:pt x="2742" y="21602"/>
                  <a:pt x="2846" y="20388"/>
                  <a:pt x="2930" y="19154"/>
                </a:cubicBezTo>
                <a:cubicBezTo>
                  <a:pt x="3014" y="18003"/>
                  <a:pt x="2784" y="16769"/>
                  <a:pt x="2846" y="15660"/>
                </a:cubicBezTo>
                <a:cubicBezTo>
                  <a:pt x="2909" y="15095"/>
                  <a:pt x="3642" y="14844"/>
                  <a:pt x="4186" y="14446"/>
                </a:cubicBezTo>
                <a:lnTo>
                  <a:pt x="4186" y="14446"/>
                </a:lnTo>
                <a:cubicBezTo>
                  <a:pt x="4081" y="18882"/>
                  <a:pt x="3955" y="23360"/>
                  <a:pt x="3851" y="27816"/>
                </a:cubicBezTo>
                <a:cubicBezTo>
                  <a:pt x="3830" y="28486"/>
                  <a:pt x="3830" y="29197"/>
                  <a:pt x="3788" y="29867"/>
                </a:cubicBezTo>
                <a:cubicBezTo>
                  <a:pt x="3788" y="30013"/>
                  <a:pt x="3872" y="30097"/>
                  <a:pt x="3976" y="30097"/>
                </a:cubicBezTo>
                <a:cubicBezTo>
                  <a:pt x="3989" y="30099"/>
                  <a:pt x="4002" y="30100"/>
                  <a:pt x="4015" y="30100"/>
                </a:cubicBezTo>
                <a:cubicBezTo>
                  <a:pt x="4134" y="30100"/>
                  <a:pt x="4269" y="30015"/>
                  <a:pt x="4269" y="29846"/>
                </a:cubicBezTo>
                <a:cubicBezTo>
                  <a:pt x="4499" y="20284"/>
                  <a:pt x="4771" y="10743"/>
                  <a:pt x="5023" y="1160"/>
                </a:cubicBezTo>
                <a:cubicBezTo>
                  <a:pt x="5023" y="1034"/>
                  <a:pt x="4939" y="971"/>
                  <a:pt x="4876" y="950"/>
                </a:cubicBezTo>
                <a:cubicBezTo>
                  <a:pt x="4834" y="909"/>
                  <a:pt x="4834" y="846"/>
                  <a:pt x="4792" y="825"/>
                </a:cubicBezTo>
                <a:cubicBezTo>
                  <a:pt x="4169" y="280"/>
                  <a:pt x="3380" y="1"/>
                  <a:pt x="259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20"/>
          <p:cNvSpPr/>
          <p:nvPr/>
        </p:nvSpPr>
        <p:spPr>
          <a:xfrm>
            <a:off x="5244843" y="2155689"/>
            <a:ext cx="51386" cy="38495"/>
          </a:xfrm>
          <a:custGeom>
            <a:rect b="b" l="l" r="r" t="t"/>
            <a:pathLst>
              <a:path extrusionOk="0" h="2362" w="3153">
                <a:moveTo>
                  <a:pt x="374" y="1"/>
                </a:moveTo>
                <a:cubicBezTo>
                  <a:pt x="178" y="1"/>
                  <a:pt x="1" y="255"/>
                  <a:pt x="185" y="389"/>
                </a:cubicBezTo>
                <a:cubicBezTo>
                  <a:pt x="1001" y="1017"/>
                  <a:pt x="1817" y="1687"/>
                  <a:pt x="2612" y="2314"/>
                </a:cubicBezTo>
                <a:cubicBezTo>
                  <a:pt x="2662" y="2347"/>
                  <a:pt x="2715" y="2362"/>
                  <a:pt x="2766" y="2362"/>
                </a:cubicBezTo>
                <a:cubicBezTo>
                  <a:pt x="2974" y="2362"/>
                  <a:pt x="3152" y="2126"/>
                  <a:pt x="2968" y="1959"/>
                </a:cubicBezTo>
                <a:cubicBezTo>
                  <a:pt x="2152" y="1331"/>
                  <a:pt x="1336" y="703"/>
                  <a:pt x="520" y="55"/>
                </a:cubicBezTo>
                <a:cubicBezTo>
                  <a:pt x="474" y="17"/>
                  <a:pt x="424" y="1"/>
                  <a:pt x="37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20"/>
          <p:cNvSpPr/>
          <p:nvPr/>
        </p:nvSpPr>
        <p:spPr>
          <a:xfrm>
            <a:off x="5218965" y="2150213"/>
            <a:ext cx="54678" cy="41005"/>
          </a:xfrm>
          <a:custGeom>
            <a:rect b="b" l="l" r="r" t="t"/>
            <a:pathLst>
              <a:path extrusionOk="0" h="2516" w="3355">
                <a:moveTo>
                  <a:pt x="367" y="0"/>
                </a:moveTo>
                <a:cubicBezTo>
                  <a:pt x="173" y="0"/>
                  <a:pt x="0" y="241"/>
                  <a:pt x="183" y="391"/>
                </a:cubicBezTo>
                <a:cubicBezTo>
                  <a:pt x="1062" y="1102"/>
                  <a:pt x="1940" y="1771"/>
                  <a:pt x="2819" y="2462"/>
                </a:cubicBezTo>
                <a:cubicBezTo>
                  <a:pt x="2865" y="2500"/>
                  <a:pt x="2916" y="2516"/>
                  <a:pt x="2966" y="2516"/>
                </a:cubicBezTo>
                <a:cubicBezTo>
                  <a:pt x="3167" y="2516"/>
                  <a:pt x="3355" y="2261"/>
                  <a:pt x="3154" y="2127"/>
                </a:cubicBezTo>
                <a:cubicBezTo>
                  <a:pt x="2275" y="1416"/>
                  <a:pt x="1417" y="725"/>
                  <a:pt x="518" y="56"/>
                </a:cubicBezTo>
                <a:cubicBezTo>
                  <a:pt x="470" y="17"/>
                  <a:pt x="418" y="0"/>
                  <a:pt x="3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20"/>
          <p:cNvSpPr/>
          <p:nvPr/>
        </p:nvSpPr>
        <p:spPr>
          <a:xfrm>
            <a:off x="5152475" y="2075462"/>
            <a:ext cx="432780" cy="357257"/>
          </a:xfrm>
          <a:custGeom>
            <a:rect b="b" l="l" r="r" t="t"/>
            <a:pathLst>
              <a:path extrusionOk="0" h="21921" w="26555">
                <a:moveTo>
                  <a:pt x="12214" y="5877"/>
                </a:moveTo>
                <a:cubicBezTo>
                  <a:pt x="12214" y="5898"/>
                  <a:pt x="12235" y="5898"/>
                  <a:pt x="12256" y="5919"/>
                </a:cubicBezTo>
                <a:cubicBezTo>
                  <a:pt x="12235" y="6003"/>
                  <a:pt x="12235" y="6107"/>
                  <a:pt x="12318" y="6191"/>
                </a:cubicBezTo>
                <a:lnTo>
                  <a:pt x="12507" y="6358"/>
                </a:lnTo>
                <a:cubicBezTo>
                  <a:pt x="12475" y="6379"/>
                  <a:pt x="12454" y="6390"/>
                  <a:pt x="12433" y="6390"/>
                </a:cubicBezTo>
                <a:cubicBezTo>
                  <a:pt x="12413" y="6390"/>
                  <a:pt x="12392" y="6379"/>
                  <a:pt x="12360" y="6358"/>
                </a:cubicBezTo>
                <a:cubicBezTo>
                  <a:pt x="12193" y="6296"/>
                  <a:pt x="12130" y="6086"/>
                  <a:pt x="12214" y="5898"/>
                </a:cubicBezTo>
                <a:lnTo>
                  <a:pt x="12214" y="5877"/>
                </a:lnTo>
                <a:close/>
                <a:moveTo>
                  <a:pt x="9891" y="6610"/>
                </a:moveTo>
                <a:cubicBezTo>
                  <a:pt x="15122" y="10857"/>
                  <a:pt x="20248" y="15230"/>
                  <a:pt x="25270" y="19729"/>
                </a:cubicBezTo>
                <a:cubicBezTo>
                  <a:pt x="25270" y="19750"/>
                  <a:pt x="25291" y="19750"/>
                  <a:pt x="25291" y="19750"/>
                </a:cubicBezTo>
                <a:cubicBezTo>
                  <a:pt x="25160" y="20476"/>
                  <a:pt x="24556" y="20930"/>
                  <a:pt x="23898" y="20930"/>
                </a:cubicBezTo>
                <a:cubicBezTo>
                  <a:pt x="23607" y="20930"/>
                  <a:pt x="23307" y="20841"/>
                  <a:pt x="23031" y="20649"/>
                </a:cubicBezTo>
                <a:cubicBezTo>
                  <a:pt x="23003" y="20621"/>
                  <a:pt x="22970" y="20610"/>
                  <a:pt x="22937" y="20610"/>
                </a:cubicBezTo>
                <a:cubicBezTo>
                  <a:pt x="22897" y="20610"/>
                  <a:pt x="22856" y="20626"/>
                  <a:pt x="22822" y="20649"/>
                </a:cubicBezTo>
                <a:cubicBezTo>
                  <a:pt x="17947" y="16674"/>
                  <a:pt x="13051" y="12677"/>
                  <a:pt x="8176" y="8639"/>
                </a:cubicBezTo>
                <a:cubicBezTo>
                  <a:pt x="9117" y="8451"/>
                  <a:pt x="9891" y="7614"/>
                  <a:pt x="9891" y="6610"/>
                </a:cubicBezTo>
                <a:close/>
                <a:moveTo>
                  <a:pt x="25835" y="20335"/>
                </a:moveTo>
                <a:cubicBezTo>
                  <a:pt x="25982" y="20440"/>
                  <a:pt x="26023" y="20566"/>
                  <a:pt x="25877" y="20733"/>
                </a:cubicBezTo>
                <a:cubicBezTo>
                  <a:pt x="25814" y="20838"/>
                  <a:pt x="25710" y="20942"/>
                  <a:pt x="25584" y="21005"/>
                </a:cubicBezTo>
                <a:cubicBezTo>
                  <a:pt x="25730" y="20838"/>
                  <a:pt x="25835" y="20587"/>
                  <a:pt x="25856" y="20356"/>
                </a:cubicBezTo>
                <a:lnTo>
                  <a:pt x="25835" y="20335"/>
                </a:lnTo>
                <a:close/>
                <a:moveTo>
                  <a:pt x="4776" y="1"/>
                </a:moveTo>
                <a:cubicBezTo>
                  <a:pt x="4691" y="1"/>
                  <a:pt x="4605" y="52"/>
                  <a:pt x="4577" y="123"/>
                </a:cubicBezTo>
                <a:cubicBezTo>
                  <a:pt x="4346" y="479"/>
                  <a:pt x="4074" y="877"/>
                  <a:pt x="3844" y="1232"/>
                </a:cubicBezTo>
                <a:cubicBezTo>
                  <a:pt x="3551" y="1002"/>
                  <a:pt x="3258" y="793"/>
                  <a:pt x="2986" y="563"/>
                </a:cubicBezTo>
                <a:cubicBezTo>
                  <a:pt x="2938" y="524"/>
                  <a:pt x="2885" y="507"/>
                  <a:pt x="2833" y="507"/>
                </a:cubicBezTo>
                <a:cubicBezTo>
                  <a:pt x="2663" y="507"/>
                  <a:pt x="2509" y="685"/>
                  <a:pt x="2589" y="814"/>
                </a:cubicBezTo>
                <a:cubicBezTo>
                  <a:pt x="2589" y="856"/>
                  <a:pt x="2610" y="877"/>
                  <a:pt x="2631" y="897"/>
                </a:cubicBezTo>
                <a:cubicBezTo>
                  <a:pt x="4974" y="2697"/>
                  <a:pt x="7276" y="4538"/>
                  <a:pt x="9536" y="6400"/>
                </a:cubicBezTo>
                <a:cubicBezTo>
                  <a:pt x="9473" y="6421"/>
                  <a:pt x="9410" y="6505"/>
                  <a:pt x="9410" y="6610"/>
                </a:cubicBezTo>
                <a:cubicBezTo>
                  <a:pt x="9473" y="7447"/>
                  <a:pt x="8803" y="8200"/>
                  <a:pt x="7945" y="8242"/>
                </a:cubicBezTo>
                <a:cubicBezTo>
                  <a:pt x="7862" y="8242"/>
                  <a:pt x="7820" y="8304"/>
                  <a:pt x="7757" y="8346"/>
                </a:cubicBezTo>
                <a:cubicBezTo>
                  <a:pt x="5455" y="6442"/>
                  <a:pt x="3133" y="4538"/>
                  <a:pt x="810" y="2592"/>
                </a:cubicBezTo>
                <a:cubicBezTo>
                  <a:pt x="894" y="2571"/>
                  <a:pt x="957" y="2529"/>
                  <a:pt x="999" y="2446"/>
                </a:cubicBezTo>
                <a:cubicBezTo>
                  <a:pt x="1250" y="1818"/>
                  <a:pt x="1773" y="1379"/>
                  <a:pt x="2422" y="1190"/>
                </a:cubicBezTo>
                <a:cubicBezTo>
                  <a:pt x="2610" y="1128"/>
                  <a:pt x="2631" y="981"/>
                  <a:pt x="2568" y="856"/>
                </a:cubicBezTo>
                <a:cubicBezTo>
                  <a:pt x="2519" y="790"/>
                  <a:pt x="2444" y="738"/>
                  <a:pt x="2364" y="738"/>
                </a:cubicBezTo>
                <a:cubicBezTo>
                  <a:pt x="2342" y="738"/>
                  <a:pt x="2319" y="742"/>
                  <a:pt x="2296" y="751"/>
                </a:cubicBezTo>
                <a:cubicBezTo>
                  <a:pt x="1480" y="960"/>
                  <a:pt x="831" y="1525"/>
                  <a:pt x="517" y="2320"/>
                </a:cubicBezTo>
                <a:lnTo>
                  <a:pt x="517" y="2341"/>
                </a:lnTo>
                <a:cubicBezTo>
                  <a:pt x="470" y="2302"/>
                  <a:pt x="417" y="2286"/>
                  <a:pt x="367" y="2286"/>
                </a:cubicBezTo>
                <a:cubicBezTo>
                  <a:pt x="173" y="2286"/>
                  <a:pt x="0" y="2527"/>
                  <a:pt x="183" y="2676"/>
                </a:cubicBezTo>
                <a:cubicBezTo>
                  <a:pt x="7632" y="8848"/>
                  <a:pt x="15143" y="15021"/>
                  <a:pt x="22655" y="21151"/>
                </a:cubicBezTo>
                <a:cubicBezTo>
                  <a:pt x="22689" y="21186"/>
                  <a:pt x="22736" y="21202"/>
                  <a:pt x="22786" y="21202"/>
                </a:cubicBezTo>
                <a:cubicBezTo>
                  <a:pt x="22826" y="21202"/>
                  <a:pt x="22868" y="21191"/>
                  <a:pt x="22906" y="21172"/>
                </a:cubicBezTo>
                <a:cubicBezTo>
                  <a:pt x="23178" y="21319"/>
                  <a:pt x="23450" y="21403"/>
                  <a:pt x="23722" y="21423"/>
                </a:cubicBezTo>
                <a:cubicBezTo>
                  <a:pt x="23513" y="21486"/>
                  <a:pt x="23450" y="21821"/>
                  <a:pt x="23722" y="21884"/>
                </a:cubicBezTo>
                <a:cubicBezTo>
                  <a:pt x="23882" y="21908"/>
                  <a:pt x="24047" y="21920"/>
                  <a:pt x="24213" y="21920"/>
                </a:cubicBezTo>
                <a:cubicBezTo>
                  <a:pt x="24914" y="21920"/>
                  <a:pt x="25637" y="21697"/>
                  <a:pt x="26128" y="21172"/>
                </a:cubicBezTo>
                <a:cubicBezTo>
                  <a:pt x="26554" y="20746"/>
                  <a:pt x="26547" y="19789"/>
                  <a:pt x="25802" y="19789"/>
                </a:cubicBezTo>
                <a:cubicBezTo>
                  <a:pt x="25779" y="19789"/>
                  <a:pt x="25755" y="19790"/>
                  <a:pt x="25730" y="19791"/>
                </a:cubicBezTo>
                <a:cubicBezTo>
                  <a:pt x="25751" y="19729"/>
                  <a:pt x="25751" y="19687"/>
                  <a:pt x="25751" y="19624"/>
                </a:cubicBezTo>
                <a:cubicBezTo>
                  <a:pt x="25751" y="19478"/>
                  <a:pt x="25647" y="19394"/>
                  <a:pt x="25542" y="19394"/>
                </a:cubicBezTo>
                <a:cubicBezTo>
                  <a:pt x="18637" y="13159"/>
                  <a:pt x="11502" y="7195"/>
                  <a:pt x="4179" y="1483"/>
                </a:cubicBezTo>
                <a:cubicBezTo>
                  <a:pt x="4371" y="1138"/>
                  <a:pt x="4545" y="741"/>
                  <a:pt x="4975" y="741"/>
                </a:cubicBezTo>
                <a:cubicBezTo>
                  <a:pt x="5014" y="741"/>
                  <a:pt x="5056" y="744"/>
                  <a:pt x="5100" y="751"/>
                </a:cubicBezTo>
                <a:cubicBezTo>
                  <a:pt x="5351" y="751"/>
                  <a:pt x="5916" y="1316"/>
                  <a:pt x="6125" y="1483"/>
                </a:cubicBezTo>
                <a:cubicBezTo>
                  <a:pt x="6878" y="2027"/>
                  <a:pt x="7611" y="2550"/>
                  <a:pt x="8364" y="3094"/>
                </a:cubicBezTo>
                <a:cubicBezTo>
                  <a:pt x="9536" y="3952"/>
                  <a:pt x="10749" y="4852"/>
                  <a:pt x="11921" y="5710"/>
                </a:cubicBezTo>
                <a:cubicBezTo>
                  <a:pt x="11837" y="5710"/>
                  <a:pt x="11795" y="5773"/>
                  <a:pt x="11753" y="5835"/>
                </a:cubicBezTo>
                <a:cubicBezTo>
                  <a:pt x="11586" y="6254"/>
                  <a:pt x="11837" y="6777"/>
                  <a:pt x="12277" y="6882"/>
                </a:cubicBezTo>
                <a:cubicBezTo>
                  <a:pt x="12329" y="6893"/>
                  <a:pt x="12382" y="6898"/>
                  <a:pt x="12433" y="6898"/>
                </a:cubicBezTo>
                <a:cubicBezTo>
                  <a:pt x="12874" y="6898"/>
                  <a:pt x="13258" y="6517"/>
                  <a:pt x="13239" y="6086"/>
                </a:cubicBezTo>
                <a:cubicBezTo>
                  <a:pt x="13239" y="5940"/>
                  <a:pt x="13125" y="5857"/>
                  <a:pt x="13015" y="5857"/>
                </a:cubicBezTo>
                <a:cubicBezTo>
                  <a:pt x="12984" y="5857"/>
                  <a:pt x="12953" y="5863"/>
                  <a:pt x="12925" y="5877"/>
                </a:cubicBezTo>
                <a:cubicBezTo>
                  <a:pt x="10247" y="3910"/>
                  <a:pt x="7590" y="1944"/>
                  <a:pt x="4891" y="40"/>
                </a:cubicBezTo>
                <a:cubicBezTo>
                  <a:pt x="4857" y="13"/>
                  <a:pt x="4816" y="1"/>
                  <a:pt x="477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20"/>
          <p:cNvSpPr/>
          <p:nvPr/>
        </p:nvSpPr>
        <p:spPr>
          <a:xfrm>
            <a:off x="5593213" y="3855757"/>
            <a:ext cx="36693" cy="25679"/>
          </a:xfrm>
          <a:custGeom>
            <a:rect b="b" l="l" r="r" t="t"/>
            <a:pathLst>
              <a:path extrusionOk="0" h="2110" w="3015">
                <a:moveTo>
                  <a:pt x="314" y="1"/>
                </a:moveTo>
                <a:cubicBezTo>
                  <a:pt x="0" y="1"/>
                  <a:pt x="0" y="461"/>
                  <a:pt x="314" y="461"/>
                </a:cubicBezTo>
                <a:cubicBezTo>
                  <a:pt x="1256" y="503"/>
                  <a:pt x="2113" y="1068"/>
                  <a:pt x="2490" y="1968"/>
                </a:cubicBezTo>
                <a:cubicBezTo>
                  <a:pt x="2531" y="2065"/>
                  <a:pt x="2625" y="2109"/>
                  <a:pt x="2719" y="2109"/>
                </a:cubicBezTo>
                <a:cubicBezTo>
                  <a:pt x="2867" y="2109"/>
                  <a:pt x="3014" y="2000"/>
                  <a:pt x="2950" y="1821"/>
                </a:cubicBezTo>
                <a:cubicBezTo>
                  <a:pt x="2511" y="733"/>
                  <a:pt x="1486" y="22"/>
                  <a:pt x="31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20"/>
          <p:cNvSpPr/>
          <p:nvPr/>
        </p:nvSpPr>
        <p:spPr>
          <a:xfrm>
            <a:off x="5586082" y="3871906"/>
            <a:ext cx="38713" cy="33212"/>
          </a:xfrm>
          <a:custGeom>
            <a:rect b="b" l="l" r="r" t="t"/>
            <a:pathLst>
              <a:path extrusionOk="0" h="2729" w="3181">
                <a:moveTo>
                  <a:pt x="2051" y="555"/>
                </a:moveTo>
                <a:cubicBezTo>
                  <a:pt x="2127" y="555"/>
                  <a:pt x="2199" y="568"/>
                  <a:pt x="2260" y="599"/>
                </a:cubicBezTo>
                <a:cubicBezTo>
                  <a:pt x="2511" y="766"/>
                  <a:pt x="2616" y="996"/>
                  <a:pt x="2616" y="1227"/>
                </a:cubicBezTo>
                <a:lnTo>
                  <a:pt x="2553" y="1227"/>
                </a:lnTo>
                <a:cubicBezTo>
                  <a:pt x="2422" y="1257"/>
                  <a:pt x="2251" y="1292"/>
                  <a:pt x="2086" y="1292"/>
                </a:cubicBezTo>
                <a:cubicBezTo>
                  <a:pt x="1910" y="1292"/>
                  <a:pt x="1740" y="1252"/>
                  <a:pt x="1632" y="1122"/>
                </a:cubicBezTo>
                <a:cubicBezTo>
                  <a:pt x="1324" y="831"/>
                  <a:pt x="1716" y="555"/>
                  <a:pt x="2051" y="555"/>
                </a:cubicBezTo>
                <a:close/>
                <a:moveTo>
                  <a:pt x="1180" y="476"/>
                </a:moveTo>
                <a:lnTo>
                  <a:pt x="1180" y="476"/>
                </a:lnTo>
                <a:cubicBezTo>
                  <a:pt x="1020" y="757"/>
                  <a:pt x="1006" y="1106"/>
                  <a:pt x="1214" y="1352"/>
                </a:cubicBezTo>
                <a:cubicBezTo>
                  <a:pt x="1451" y="1652"/>
                  <a:pt x="1807" y="1726"/>
                  <a:pt x="2156" y="1726"/>
                </a:cubicBezTo>
                <a:cubicBezTo>
                  <a:pt x="2270" y="1726"/>
                  <a:pt x="2383" y="1718"/>
                  <a:pt x="2490" y="1708"/>
                </a:cubicBezTo>
                <a:lnTo>
                  <a:pt x="2490" y="1708"/>
                </a:lnTo>
                <a:cubicBezTo>
                  <a:pt x="2406" y="1917"/>
                  <a:pt x="2260" y="2064"/>
                  <a:pt x="2072" y="2168"/>
                </a:cubicBezTo>
                <a:cubicBezTo>
                  <a:pt x="1904" y="2274"/>
                  <a:pt x="1743" y="2319"/>
                  <a:pt x="1594" y="2319"/>
                </a:cubicBezTo>
                <a:cubicBezTo>
                  <a:pt x="797" y="2319"/>
                  <a:pt x="358" y="1006"/>
                  <a:pt x="1151" y="494"/>
                </a:cubicBezTo>
                <a:cubicBezTo>
                  <a:pt x="1162" y="489"/>
                  <a:pt x="1172" y="483"/>
                  <a:pt x="1180" y="476"/>
                </a:cubicBezTo>
                <a:close/>
                <a:moveTo>
                  <a:pt x="994" y="0"/>
                </a:moveTo>
                <a:cubicBezTo>
                  <a:pt x="957" y="0"/>
                  <a:pt x="918" y="11"/>
                  <a:pt x="879" y="34"/>
                </a:cubicBezTo>
                <a:cubicBezTo>
                  <a:pt x="105" y="536"/>
                  <a:pt x="0" y="1708"/>
                  <a:pt x="628" y="2357"/>
                </a:cubicBezTo>
                <a:cubicBezTo>
                  <a:pt x="880" y="2616"/>
                  <a:pt x="1192" y="2729"/>
                  <a:pt x="1507" y="2729"/>
                </a:cubicBezTo>
                <a:cubicBezTo>
                  <a:pt x="2109" y="2729"/>
                  <a:pt x="2724" y="2319"/>
                  <a:pt x="2971" y="1729"/>
                </a:cubicBezTo>
                <a:cubicBezTo>
                  <a:pt x="3181" y="1268"/>
                  <a:pt x="3076" y="704"/>
                  <a:pt x="2699" y="348"/>
                </a:cubicBezTo>
                <a:cubicBezTo>
                  <a:pt x="2500" y="149"/>
                  <a:pt x="2227" y="16"/>
                  <a:pt x="1951" y="16"/>
                </a:cubicBezTo>
                <a:cubicBezTo>
                  <a:pt x="1762" y="16"/>
                  <a:pt x="1572" y="78"/>
                  <a:pt x="1402" y="222"/>
                </a:cubicBezTo>
                <a:cubicBezTo>
                  <a:pt x="1339" y="264"/>
                  <a:pt x="1298" y="348"/>
                  <a:pt x="1235" y="390"/>
                </a:cubicBezTo>
                <a:cubicBezTo>
                  <a:pt x="1222" y="408"/>
                  <a:pt x="1209" y="426"/>
                  <a:pt x="1198" y="445"/>
                </a:cubicBezTo>
                <a:lnTo>
                  <a:pt x="1198" y="445"/>
                </a:lnTo>
                <a:cubicBezTo>
                  <a:pt x="1203" y="425"/>
                  <a:pt x="1202" y="395"/>
                  <a:pt x="1193" y="348"/>
                </a:cubicBezTo>
                <a:cubicBezTo>
                  <a:pt x="1278" y="195"/>
                  <a:pt x="1156" y="0"/>
                  <a:pt x="99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20"/>
          <p:cNvSpPr/>
          <p:nvPr/>
        </p:nvSpPr>
        <p:spPr>
          <a:xfrm>
            <a:off x="5590974" y="3839657"/>
            <a:ext cx="30376" cy="22648"/>
          </a:xfrm>
          <a:custGeom>
            <a:rect b="b" l="l" r="r" t="t"/>
            <a:pathLst>
              <a:path extrusionOk="0" h="1861" w="2496">
                <a:moveTo>
                  <a:pt x="730" y="1"/>
                </a:moveTo>
                <a:cubicBezTo>
                  <a:pt x="577" y="1"/>
                  <a:pt x="422" y="22"/>
                  <a:pt x="268" y="69"/>
                </a:cubicBezTo>
                <a:cubicBezTo>
                  <a:pt x="0" y="145"/>
                  <a:pt x="82" y="518"/>
                  <a:pt x="321" y="518"/>
                </a:cubicBezTo>
                <a:cubicBezTo>
                  <a:pt x="344" y="518"/>
                  <a:pt x="368" y="515"/>
                  <a:pt x="393" y="508"/>
                </a:cubicBezTo>
                <a:cubicBezTo>
                  <a:pt x="509" y="473"/>
                  <a:pt x="625" y="456"/>
                  <a:pt x="741" y="456"/>
                </a:cubicBezTo>
                <a:cubicBezTo>
                  <a:pt x="1378" y="456"/>
                  <a:pt x="1969" y="964"/>
                  <a:pt x="2004" y="1638"/>
                </a:cubicBezTo>
                <a:cubicBezTo>
                  <a:pt x="2026" y="1787"/>
                  <a:pt x="2156" y="1860"/>
                  <a:pt x="2275" y="1860"/>
                </a:cubicBezTo>
                <a:cubicBezTo>
                  <a:pt x="2390" y="1860"/>
                  <a:pt x="2496" y="1792"/>
                  <a:pt x="2486" y="1659"/>
                </a:cubicBezTo>
                <a:cubicBezTo>
                  <a:pt x="2432" y="731"/>
                  <a:pt x="1618" y="1"/>
                  <a:pt x="73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20"/>
          <p:cNvSpPr/>
          <p:nvPr/>
        </p:nvSpPr>
        <p:spPr>
          <a:xfrm>
            <a:off x="5281998" y="3462837"/>
            <a:ext cx="47646" cy="51284"/>
          </a:xfrm>
          <a:custGeom>
            <a:rect b="b" l="l" r="r" t="t"/>
            <a:pathLst>
              <a:path extrusionOk="0" h="4214" w="3915">
                <a:moveTo>
                  <a:pt x="339" y="1"/>
                </a:moveTo>
                <a:cubicBezTo>
                  <a:pt x="164" y="1"/>
                  <a:pt x="1" y="170"/>
                  <a:pt x="132" y="360"/>
                </a:cubicBezTo>
                <a:cubicBezTo>
                  <a:pt x="1094" y="1740"/>
                  <a:pt x="2183" y="2996"/>
                  <a:pt x="3417" y="4147"/>
                </a:cubicBezTo>
                <a:cubicBezTo>
                  <a:pt x="3469" y="4194"/>
                  <a:pt x="3524" y="4213"/>
                  <a:pt x="3578" y="4213"/>
                </a:cubicBezTo>
                <a:cubicBezTo>
                  <a:pt x="3762" y="4213"/>
                  <a:pt x="3914" y="3979"/>
                  <a:pt x="3752" y="3833"/>
                </a:cubicBezTo>
                <a:cubicBezTo>
                  <a:pt x="2559" y="2703"/>
                  <a:pt x="1492" y="1468"/>
                  <a:pt x="550" y="108"/>
                </a:cubicBezTo>
                <a:cubicBezTo>
                  <a:pt x="493" y="32"/>
                  <a:pt x="415" y="1"/>
                  <a:pt x="33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0"/>
          <p:cNvSpPr/>
          <p:nvPr/>
        </p:nvSpPr>
        <p:spPr>
          <a:xfrm>
            <a:off x="5283178" y="3485362"/>
            <a:ext cx="42327" cy="37666"/>
          </a:xfrm>
          <a:custGeom>
            <a:rect b="b" l="l" r="r" t="t"/>
            <a:pathLst>
              <a:path extrusionOk="0" h="3095" w="3478">
                <a:moveTo>
                  <a:pt x="334" y="0"/>
                </a:moveTo>
                <a:cubicBezTo>
                  <a:pt x="158" y="0"/>
                  <a:pt x="1" y="237"/>
                  <a:pt x="161" y="413"/>
                </a:cubicBezTo>
                <a:cubicBezTo>
                  <a:pt x="1102" y="1270"/>
                  <a:pt x="2023" y="2170"/>
                  <a:pt x="2964" y="3028"/>
                </a:cubicBezTo>
                <a:cubicBezTo>
                  <a:pt x="3016" y="3075"/>
                  <a:pt x="3072" y="3094"/>
                  <a:pt x="3126" y="3094"/>
                </a:cubicBezTo>
                <a:cubicBezTo>
                  <a:pt x="3316" y="3094"/>
                  <a:pt x="3478" y="2856"/>
                  <a:pt x="3299" y="2693"/>
                </a:cubicBezTo>
                <a:cubicBezTo>
                  <a:pt x="2358" y="1814"/>
                  <a:pt x="1437" y="936"/>
                  <a:pt x="495" y="78"/>
                </a:cubicBezTo>
                <a:cubicBezTo>
                  <a:pt x="446" y="23"/>
                  <a:pt x="389" y="0"/>
                  <a:pt x="33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20"/>
          <p:cNvSpPr/>
          <p:nvPr/>
        </p:nvSpPr>
        <p:spPr>
          <a:xfrm>
            <a:off x="5204788" y="3430625"/>
            <a:ext cx="459515" cy="538267"/>
          </a:xfrm>
          <a:custGeom>
            <a:rect b="b" l="l" r="r" t="t"/>
            <a:pathLst>
              <a:path extrusionOk="0" h="44229" w="37758">
                <a:moveTo>
                  <a:pt x="5661" y="621"/>
                </a:moveTo>
                <a:cubicBezTo>
                  <a:pt x="16981" y="12234"/>
                  <a:pt x="27003" y="25039"/>
                  <a:pt x="37256" y="37593"/>
                </a:cubicBezTo>
                <a:cubicBezTo>
                  <a:pt x="37193" y="37614"/>
                  <a:pt x="37172" y="37677"/>
                  <a:pt x="37172" y="37740"/>
                </a:cubicBezTo>
                <a:lnTo>
                  <a:pt x="37172" y="37761"/>
                </a:lnTo>
                <a:cubicBezTo>
                  <a:pt x="35582" y="38974"/>
                  <a:pt x="34054" y="40271"/>
                  <a:pt x="32569" y="41632"/>
                </a:cubicBezTo>
                <a:cubicBezTo>
                  <a:pt x="32548" y="41652"/>
                  <a:pt x="32527" y="41673"/>
                  <a:pt x="32527" y="41715"/>
                </a:cubicBezTo>
                <a:cubicBezTo>
                  <a:pt x="31209" y="40041"/>
                  <a:pt x="29870" y="38388"/>
                  <a:pt x="28551" y="36735"/>
                </a:cubicBezTo>
                <a:cubicBezTo>
                  <a:pt x="29284" y="36442"/>
                  <a:pt x="29911" y="35919"/>
                  <a:pt x="30288" y="35250"/>
                </a:cubicBezTo>
                <a:cubicBezTo>
                  <a:pt x="30388" y="35064"/>
                  <a:pt x="30234" y="34898"/>
                  <a:pt x="30073" y="34898"/>
                </a:cubicBezTo>
                <a:cubicBezTo>
                  <a:pt x="29999" y="34898"/>
                  <a:pt x="29923" y="34933"/>
                  <a:pt x="29870" y="35020"/>
                </a:cubicBezTo>
                <a:cubicBezTo>
                  <a:pt x="29514" y="35606"/>
                  <a:pt x="28970" y="36087"/>
                  <a:pt x="28279" y="36317"/>
                </a:cubicBezTo>
                <a:cubicBezTo>
                  <a:pt x="28258" y="36317"/>
                  <a:pt x="28258" y="36338"/>
                  <a:pt x="28238" y="36338"/>
                </a:cubicBezTo>
                <a:lnTo>
                  <a:pt x="26815" y="34622"/>
                </a:lnTo>
                <a:cubicBezTo>
                  <a:pt x="26836" y="34622"/>
                  <a:pt x="26836" y="34601"/>
                  <a:pt x="26836" y="34601"/>
                </a:cubicBezTo>
                <a:cubicBezTo>
                  <a:pt x="26898" y="34538"/>
                  <a:pt x="27045" y="34517"/>
                  <a:pt x="27129" y="34497"/>
                </a:cubicBezTo>
                <a:cubicBezTo>
                  <a:pt x="27296" y="34434"/>
                  <a:pt x="27401" y="34329"/>
                  <a:pt x="27422" y="34183"/>
                </a:cubicBezTo>
                <a:cubicBezTo>
                  <a:pt x="27485" y="33944"/>
                  <a:pt x="27331" y="33706"/>
                  <a:pt x="27116" y="33706"/>
                </a:cubicBezTo>
                <a:cubicBezTo>
                  <a:pt x="27048" y="33706"/>
                  <a:pt x="26974" y="33730"/>
                  <a:pt x="26898" y="33785"/>
                </a:cubicBezTo>
                <a:cubicBezTo>
                  <a:pt x="26794" y="33869"/>
                  <a:pt x="26815" y="34015"/>
                  <a:pt x="26878" y="34099"/>
                </a:cubicBezTo>
                <a:lnTo>
                  <a:pt x="26836" y="34099"/>
                </a:lnTo>
                <a:cubicBezTo>
                  <a:pt x="26710" y="34141"/>
                  <a:pt x="26585" y="34204"/>
                  <a:pt x="26501" y="34287"/>
                </a:cubicBezTo>
                <a:cubicBezTo>
                  <a:pt x="25894" y="33555"/>
                  <a:pt x="25329" y="32844"/>
                  <a:pt x="24722" y="32111"/>
                </a:cubicBezTo>
                <a:cubicBezTo>
                  <a:pt x="25476" y="31693"/>
                  <a:pt x="26208" y="31212"/>
                  <a:pt x="26898" y="30688"/>
                </a:cubicBezTo>
                <a:cubicBezTo>
                  <a:pt x="27091" y="30548"/>
                  <a:pt x="26961" y="30231"/>
                  <a:pt x="26778" y="30231"/>
                </a:cubicBezTo>
                <a:cubicBezTo>
                  <a:pt x="26743" y="30231"/>
                  <a:pt x="26705" y="30243"/>
                  <a:pt x="26668" y="30270"/>
                </a:cubicBezTo>
                <a:cubicBezTo>
                  <a:pt x="25957" y="30835"/>
                  <a:pt x="25204" y="31316"/>
                  <a:pt x="24409" y="31735"/>
                </a:cubicBezTo>
                <a:cubicBezTo>
                  <a:pt x="23781" y="30960"/>
                  <a:pt x="23132" y="30165"/>
                  <a:pt x="22504" y="29412"/>
                </a:cubicBezTo>
                <a:cubicBezTo>
                  <a:pt x="22693" y="29161"/>
                  <a:pt x="22902" y="28868"/>
                  <a:pt x="23069" y="28596"/>
                </a:cubicBezTo>
                <a:cubicBezTo>
                  <a:pt x="23188" y="28433"/>
                  <a:pt x="23024" y="28271"/>
                  <a:pt x="22851" y="28271"/>
                </a:cubicBezTo>
                <a:cubicBezTo>
                  <a:pt x="22779" y="28271"/>
                  <a:pt x="22706" y="28299"/>
                  <a:pt x="22651" y="28366"/>
                </a:cubicBezTo>
                <a:cubicBezTo>
                  <a:pt x="22504" y="28596"/>
                  <a:pt x="22316" y="28805"/>
                  <a:pt x="22170" y="29056"/>
                </a:cubicBezTo>
                <a:cubicBezTo>
                  <a:pt x="21437" y="28178"/>
                  <a:pt x="20726" y="27320"/>
                  <a:pt x="19994" y="26462"/>
                </a:cubicBezTo>
                <a:cubicBezTo>
                  <a:pt x="20642" y="25876"/>
                  <a:pt x="21291" y="25332"/>
                  <a:pt x="21960" y="24788"/>
                </a:cubicBezTo>
                <a:cubicBezTo>
                  <a:pt x="22141" y="24624"/>
                  <a:pt x="21960" y="24369"/>
                  <a:pt x="21763" y="24369"/>
                </a:cubicBezTo>
                <a:cubicBezTo>
                  <a:pt x="21709" y="24369"/>
                  <a:pt x="21654" y="24388"/>
                  <a:pt x="21605" y="24432"/>
                </a:cubicBezTo>
                <a:cubicBezTo>
                  <a:pt x="20956" y="24955"/>
                  <a:pt x="20328" y="25520"/>
                  <a:pt x="19680" y="26064"/>
                </a:cubicBezTo>
                <a:cubicBezTo>
                  <a:pt x="19157" y="25458"/>
                  <a:pt x="18613" y="24830"/>
                  <a:pt x="18090" y="24202"/>
                </a:cubicBezTo>
                <a:cubicBezTo>
                  <a:pt x="18403" y="23972"/>
                  <a:pt x="18675" y="23721"/>
                  <a:pt x="18864" y="23365"/>
                </a:cubicBezTo>
                <a:cubicBezTo>
                  <a:pt x="18951" y="23191"/>
                  <a:pt x="18797" y="23017"/>
                  <a:pt x="18638" y="23017"/>
                </a:cubicBezTo>
                <a:cubicBezTo>
                  <a:pt x="18568" y="23017"/>
                  <a:pt x="18497" y="23051"/>
                  <a:pt x="18445" y="23135"/>
                </a:cubicBezTo>
                <a:cubicBezTo>
                  <a:pt x="18257" y="23428"/>
                  <a:pt x="18048" y="23658"/>
                  <a:pt x="17755" y="23846"/>
                </a:cubicBezTo>
                <a:cubicBezTo>
                  <a:pt x="17085" y="23030"/>
                  <a:pt x="16374" y="22214"/>
                  <a:pt x="15704" y="21398"/>
                </a:cubicBezTo>
                <a:cubicBezTo>
                  <a:pt x="16332" y="20750"/>
                  <a:pt x="16960" y="20038"/>
                  <a:pt x="17525" y="19348"/>
                </a:cubicBezTo>
                <a:cubicBezTo>
                  <a:pt x="17669" y="19156"/>
                  <a:pt x="17507" y="18915"/>
                  <a:pt x="17339" y="18915"/>
                </a:cubicBezTo>
                <a:cubicBezTo>
                  <a:pt x="17287" y="18915"/>
                  <a:pt x="17234" y="18938"/>
                  <a:pt x="17190" y="18992"/>
                </a:cubicBezTo>
                <a:cubicBezTo>
                  <a:pt x="16604" y="19704"/>
                  <a:pt x="16018" y="20394"/>
                  <a:pt x="15390" y="21043"/>
                </a:cubicBezTo>
                <a:cubicBezTo>
                  <a:pt x="14700" y="20248"/>
                  <a:pt x="14051" y="19494"/>
                  <a:pt x="13382" y="18720"/>
                </a:cubicBezTo>
                <a:lnTo>
                  <a:pt x="14240" y="18239"/>
                </a:lnTo>
                <a:cubicBezTo>
                  <a:pt x="14457" y="18112"/>
                  <a:pt x="14313" y="17796"/>
                  <a:pt x="14108" y="17796"/>
                </a:cubicBezTo>
                <a:cubicBezTo>
                  <a:pt x="14076" y="17796"/>
                  <a:pt x="14043" y="17804"/>
                  <a:pt x="14010" y="17820"/>
                </a:cubicBezTo>
                <a:lnTo>
                  <a:pt x="13068" y="18323"/>
                </a:lnTo>
                <a:cubicBezTo>
                  <a:pt x="12419" y="17611"/>
                  <a:pt x="11833" y="16900"/>
                  <a:pt x="11206" y="16209"/>
                </a:cubicBezTo>
                <a:cubicBezTo>
                  <a:pt x="12126" y="15498"/>
                  <a:pt x="13026" y="14807"/>
                  <a:pt x="13947" y="14117"/>
                </a:cubicBezTo>
                <a:cubicBezTo>
                  <a:pt x="14136" y="13962"/>
                  <a:pt x="14014" y="13651"/>
                  <a:pt x="13836" y="13651"/>
                </a:cubicBezTo>
                <a:cubicBezTo>
                  <a:pt x="13798" y="13651"/>
                  <a:pt x="13757" y="13665"/>
                  <a:pt x="13717" y="13698"/>
                </a:cubicBezTo>
                <a:cubicBezTo>
                  <a:pt x="12796" y="14389"/>
                  <a:pt x="11854" y="15121"/>
                  <a:pt x="10913" y="15833"/>
                </a:cubicBezTo>
                <a:cubicBezTo>
                  <a:pt x="10348" y="15184"/>
                  <a:pt x="9762" y="14556"/>
                  <a:pt x="9218" y="13908"/>
                </a:cubicBezTo>
                <a:cubicBezTo>
                  <a:pt x="9511" y="13761"/>
                  <a:pt x="9762" y="13615"/>
                  <a:pt x="10055" y="13489"/>
                </a:cubicBezTo>
                <a:cubicBezTo>
                  <a:pt x="10268" y="13347"/>
                  <a:pt x="10134" y="13039"/>
                  <a:pt x="9935" y="13039"/>
                </a:cubicBezTo>
                <a:cubicBezTo>
                  <a:pt x="9900" y="13039"/>
                  <a:pt x="9863" y="13049"/>
                  <a:pt x="9825" y="13071"/>
                </a:cubicBezTo>
                <a:cubicBezTo>
                  <a:pt x="9511" y="13217"/>
                  <a:pt x="9218" y="13385"/>
                  <a:pt x="8904" y="13531"/>
                </a:cubicBezTo>
                <a:cubicBezTo>
                  <a:pt x="8151" y="12694"/>
                  <a:pt x="7419" y="11857"/>
                  <a:pt x="6686" y="11020"/>
                </a:cubicBezTo>
                <a:cubicBezTo>
                  <a:pt x="6686" y="10999"/>
                  <a:pt x="6707" y="10999"/>
                  <a:pt x="6707" y="10999"/>
                </a:cubicBezTo>
                <a:cubicBezTo>
                  <a:pt x="7586" y="10560"/>
                  <a:pt x="8381" y="9974"/>
                  <a:pt x="9092" y="9305"/>
                </a:cubicBezTo>
                <a:cubicBezTo>
                  <a:pt x="9257" y="9140"/>
                  <a:pt x="9072" y="8885"/>
                  <a:pt x="8884" y="8885"/>
                </a:cubicBezTo>
                <a:cubicBezTo>
                  <a:pt x="8833" y="8885"/>
                  <a:pt x="8782" y="8904"/>
                  <a:pt x="8737" y="8949"/>
                </a:cubicBezTo>
                <a:cubicBezTo>
                  <a:pt x="8067" y="9618"/>
                  <a:pt x="7314" y="10162"/>
                  <a:pt x="6477" y="10602"/>
                </a:cubicBezTo>
                <a:cubicBezTo>
                  <a:pt x="6435" y="10623"/>
                  <a:pt x="6414" y="10685"/>
                  <a:pt x="6393" y="10706"/>
                </a:cubicBezTo>
                <a:cubicBezTo>
                  <a:pt x="5787" y="10058"/>
                  <a:pt x="5222" y="9367"/>
                  <a:pt x="4615" y="8719"/>
                </a:cubicBezTo>
                <a:cubicBezTo>
                  <a:pt x="4615" y="8698"/>
                  <a:pt x="4636" y="8698"/>
                  <a:pt x="4636" y="8698"/>
                </a:cubicBezTo>
                <a:lnTo>
                  <a:pt x="5535" y="7840"/>
                </a:lnTo>
                <a:cubicBezTo>
                  <a:pt x="5700" y="7675"/>
                  <a:pt x="5515" y="7420"/>
                  <a:pt x="5327" y="7420"/>
                </a:cubicBezTo>
                <a:cubicBezTo>
                  <a:pt x="5276" y="7420"/>
                  <a:pt x="5225" y="7439"/>
                  <a:pt x="5180" y="7484"/>
                </a:cubicBezTo>
                <a:lnTo>
                  <a:pt x="4301" y="8363"/>
                </a:lnTo>
                <a:cubicBezTo>
                  <a:pt x="3715" y="7735"/>
                  <a:pt x="3129" y="7066"/>
                  <a:pt x="2543" y="6417"/>
                </a:cubicBezTo>
                <a:cubicBezTo>
                  <a:pt x="2564" y="6417"/>
                  <a:pt x="2627" y="6396"/>
                  <a:pt x="2648" y="6375"/>
                </a:cubicBezTo>
                <a:cubicBezTo>
                  <a:pt x="3401" y="5622"/>
                  <a:pt x="4134" y="4848"/>
                  <a:pt x="4908" y="4095"/>
                </a:cubicBezTo>
                <a:cubicBezTo>
                  <a:pt x="5069" y="3918"/>
                  <a:pt x="4895" y="3691"/>
                  <a:pt x="4712" y="3691"/>
                </a:cubicBezTo>
                <a:cubicBezTo>
                  <a:pt x="4656" y="3691"/>
                  <a:pt x="4600" y="3711"/>
                  <a:pt x="4552" y="3760"/>
                </a:cubicBezTo>
                <a:cubicBezTo>
                  <a:pt x="3820" y="4513"/>
                  <a:pt x="3066" y="5266"/>
                  <a:pt x="2313" y="6040"/>
                </a:cubicBezTo>
                <a:cubicBezTo>
                  <a:pt x="2306" y="6047"/>
                  <a:pt x="2302" y="6054"/>
                  <a:pt x="2302" y="6063"/>
                </a:cubicBezTo>
                <a:lnTo>
                  <a:pt x="2302" y="6063"/>
                </a:lnTo>
                <a:cubicBezTo>
                  <a:pt x="1850" y="5569"/>
                  <a:pt x="1382" y="5042"/>
                  <a:pt x="932" y="4534"/>
                </a:cubicBezTo>
                <a:cubicBezTo>
                  <a:pt x="953" y="4513"/>
                  <a:pt x="974" y="4513"/>
                  <a:pt x="995" y="4492"/>
                </a:cubicBezTo>
                <a:cubicBezTo>
                  <a:pt x="2543" y="3174"/>
                  <a:pt x="4113" y="1898"/>
                  <a:pt x="5661" y="621"/>
                </a:cubicBezTo>
                <a:close/>
                <a:moveTo>
                  <a:pt x="577" y="4911"/>
                </a:moveTo>
                <a:lnTo>
                  <a:pt x="577" y="4911"/>
                </a:lnTo>
                <a:cubicBezTo>
                  <a:pt x="4657" y="9409"/>
                  <a:pt x="8695" y="13950"/>
                  <a:pt x="12670" y="18553"/>
                </a:cubicBezTo>
                <a:cubicBezTo>
                  <a:pt x="12608" y="18636"/>
                  <a:pt x="12649" y="18741"/>
                  <a:pt x="12691" y="18762"/>
                </a:cubicBezTo>
                <a:cubicBezTo>
                  <a:pt x="12739" y="18826"/>
                  <a:pt x="12787" y="18853"/>
                  <a:pt x="12854" y="18853"/>
                </a:cubicBezTo>
                <a:cubicBezTo>
                  <a:pt x="12874" y="18853"/>
                  <a:pt x="12897" y="18851"/>
                  <a:pt x="12921" y="18846"/>
                </a:cubicBezTo>
                <a:cubicBezTo>
                  <a:pt x="15077" y="21336"/>
                  <a:pt x="17211" y="23826"/>
                  <a:pt x="19303" y="26336"/>
                </a:cubicBezTo>
                <a:cubicBezTo>
                  <a:pt x="19282" y="26441"/>
                  <a:pt x="19408" y="26587"/>
                  <a:pt x="19533" y="26587"/>
                </a:cubicBezTo>
                <a:cubicBezTo>
                  <a:pt x="20328" y="27508"/>
                  <a:pt x="21082" y="28429"/>
                  <a:pt x="21835" y="29328"/>
                </a:cubicBezTo>
                <a:cubicBezTo>
                  <a:pt x="21772" y="29496"/>
                  <a:pt x="21919" y="29621"/>
                  <a:pt x="22086" y="29621"/>
                </a:cubicBezTo>
                <a:cubicBezTo>
                  <a:pt x="25476" y="33701"/>
                  <a:pt x="28803" y="37782"/>
                  <a:pt x="32088" y="41945"/>
                </a:cubicBezTo>
                <a:cubicBezTo>
                  <a:pt x="32137" y="41995"/>
                  <a:pt x="32189" y="42016"/>
                  <a:pt x="32239" y="42016"/>
                </a:cubicBezTo>
                <a:cubicBezTo>
                  <a:pt x="32336" y="42016"/>
                  <a:pt x="32423" y="41937"/>
                  <a:pt x="32464" y="41841"/>
                </a:cubicBezTo>
                <a:cubicBezTo>
                  <a:pt x="32519" y="41885"/>
                  <a:pt x="32580" y="41912"/>
                  <a:pt x="32641" y="41912"/>
                </a:cubicBezTo>
                <a:cubicBezTo>
                  <a:pt x="32695" y="41912"/>
                  <a:pt x="32749" y="41890"/>
                  <a:pt x="32799" y="41841"/>
                </a:cubicBezTo>
                <a:cubicBezTo>
                  <a:pt x="34138" y="40627"/>
                  <a:pt x="35519" y="39476"/>
                  <a:pt x="36942" y="38367"/>
                </a:cubicBezTo>
                <a:lnTo>
                  <a:pt x="36942" y="38367"/>
                </a:lnTo>
                <a:cubicBezTo>
                  <a:pt x="36356" y="40397"/>
                  <a:pt x="34640" y="41799"/>
                  <a:pt x="32883" y="42929"/>
                </a:cubicBezTo>
                <a:cubicBezTo>
                  <a:pt x="32540" y="43152"/>
                  <a:pt x="32253" y="43459"/>
                  <a:pt x="31896" y="43459"/>
                </a:cubicBezTo>
                <a:cubicBezTo>
                  <a:pt x="31817" y="43459"/>
                  <a:pt x="31735" y="43444"/>
                  <a:pt x="31648" y="43410"/>
                </a:cubicBezTo>
                <a:cubicBezTo>
                  <a:pt x="31292" y="43284"/>
                  <a:pt x="30727" y="42155"/>
                  <a:pt x="30497" y="41841"/>
                </a:cubicBezTo>
                <a:cubicBezTo>
                  <a:pt x="29849" y="40920"/>
                  <a:pt x="29179" y="39999"/>
                  <a:pt x="28489" y="39100"/>
                </a:cubicBezTo>
                <a:cubicBezTo>
                  <a:pt x="25559" y="35166"/>
                  <a:pt x="22588" y="31295"/>
                  <a:pt x="19491" y="27508"/>
                </a:cubicBezTo>
                <a:cubicBezTo>
                  <a:pt x="17169" y="24662"/>
                  <a:pt x="14805" y="21817"/>
                  <a:pt x="12398" y="19055"/>
                </a:cubicBezTo>
                <a:lnTo>
                  <a:pt x="9741" y="16000"/>
                </a:lnTo>
                <a:cubicBezTo>
                  <a:pt x="8151" y="14159"/>
                  <a:pt x="6498" y="12359"/>
                  <a:pt x="4845" y="10581"/>
                </a:cubicBezTo>
                <a:cubicBezTo>
                  <a:pt x="3359" y="8970"/>
                  <a:pt x="1079" y="7191"/>
                  <a:pt x="577" y="4911"/>
                </a:cubicBezTo>
                <a:close/>
                <a:moveTo>
                  <a:pt x="5576" y="1"/>
                </a:moveTo>
                <a:cubicBezTo>
                  <a:pt x="5527" y="1"/>
                  <a:pt x="5476" y="18"/>
                  <a:pt x="5431" y="56"/>
                </a:cubicBezTo>
                <a:lnTo>
                  <a:pt x="556" y="4095"/>
                </a:lnTo>
                <a:cubicBezTo>
                  <a:pt x="535" y="4115"/>
                  <a:pt x="514" y="4136"/>
                  <a:pt x="514" y="4178"/>
                </a:cubicBezTo>
                <a:cubicBezTo>
                  <a:pt x="472" y="4136"/>
                  <a:pt x="472" y="4136"/>
                  <a:pt x="451" y="4136"/>
                </a:cubicBezTo>
                <a:cubicBezTo>
                  <a:pt x="412" y="4028"/>
                  <a:pt x="308" y="3971"/>
                  <a:pt x="211" y="3971"/>
                </a:cubicBezTo>
                <a:cubicBezTo>
                  <a:pt x="101" y="3971"/>
                  <a:pt x="1" y="4044"/>
                  <a:pt x="12" y="4199"/>
                </a:cubicBezTo>
                <a:cubicBezTo>
                  <a:pt x="95" y="5789"/>
                  <a:pt x="953" y="7045"/>
                  <a:pt x="1978" y="8196"/>
                </a:cubicBezTo>
                <a:cubicBezTo>
                  <a:pt x="3338" y="9744"/>
                  <a:pt x="4761" y="11209"/>
                  <a:pt x="6163" y="12715"/>
                </a:cubicBezTo>
                <a:cubicBezTo>
                  <a:pt x="9134" y="16021"/>
                  <a:pt x="12085" y="19369"/>
                  <a:pt x="14951" y="22821"/>
                </a:cubicBezTo>
                <a:cubicBezTo>
                  <a:pt x="20747" y="29705"/>
                  <a:pt x="26271" y="36819"/>
                  <a:pt x="31502" y="44121"/>
                </a:cubicBezTo>
                <a:cubicBezTo>
                  <a:pt x="31555" y="44188"/>
                  <a:pt x="31624" y="44229"/>
                  <a:pt x="31695" y="44229"/>
                </a:cubicBezTo>
                <a:cubicBezTo>
                  <a:pt x="31736" y="44229"/>
                  <a:pt x="31777" y="44215"/>
                  <a:pt x="31816" y="44184"/>
                </a:cubicBezTo>
                <a:cubicBezTo>
                  <a:pt x="34264" y="42720"/>
                  <a:pt x="36942" y="40941"/>
                  <a:pt x="37465" y="37970"/>
                </a:cubicBezTo>
                <a:cubicBezTo>
                  <a:pt x="37507" y="37928"/>
                  <a:pt x="37549" y="37886"/>
                  <a:pt x="37549" y="37844"/>
                </a:cubicBezTo>
                <a:cubicBezTo>
                  <a:pt x="37674" y="37761"/>
                  <a:pt x="37758" y="37593"/>
                  <a:pt x="37611" y="37447"/>
                </a:cubicBezTo>
                <a:cubicBezTo>
                  <a:pt x="27317" y="24809"/>
                  <a:pt x="17253" y="11920"/>
                  <a:pt x="5849" y="224"/>
                </a:cubicBezTo>
                <a:cubicBezTo>
                  <a:pt x="5849" y="203"/>
                  <a:pt x="5807" y="203"/>
                  <a:pt x="5807" y="203"/>
                </a:cubicBezTo>
                <a:cubicBezTo>
                  <a:pt x="5793" y="87"/>
                  <a:pt x="5688" y="1"/>
                  <a:pt x="557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21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Maybe you need a table</a:t>
            </a:r>
            <a:endParaRPr/>
          </a:p>
        </p:txBody>
      </p:sp>
      <p:graphicFrame>
        <p:nvGraphicFramePr>
          <p:cNvPr id="896" name="Google Shape;896;p21"/>
          <p:cNvGraphicFramePr/>
          <p:nvPr/>
        </p:nvGraphicFramePr>
        <p:xfrm>
          <a:off x="1399750" y="1616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{FAAFE0F7-E362-4A52-B203-5AF58A1F44AB}</a:tableStyleId>
              </a:tblPr>
              <a:tblGrid>
                <a:gridCol w="1586125"/>
                <a:gridCol w="1586125"/>
                <a:gridCol w="1586125"/>
                <a:gridCol w="1586125"/>
              </a:tblGrid>
              <a:tr h="871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Mass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Diameter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Surface Gravity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9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Mercury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0.06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0.38 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0.38 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9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Mars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0.11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0.53 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0.38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9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lt1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Saturn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95.2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9.4 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1.16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22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dk1"/>
                </a:solidFill>
              </a:rPr>
              <a:t>This is a map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02" name="Google Shape;902;p22"/>
          <p:cNvGrpSpPr/>
          <p:nvPr/>
        </p:nvGrpSpPr>
        <p:grpSpPr>
          <a:xfrm>
            <a:off x="779776" y="1551825"/>
            <a:ext cx="4590424" cy="3018541"/>
            <a:chOff x="235800" y="830650"/>
            <a:chExt cx="6978450" cy="4588844"/>
          </a:xfrm>
        </p:grpSpPr>
        <p:sp>
          <p:nvSpPr>
            <p:cNvPr id="903" name="Google Shape;903;p22"/>
            <p:cNvSpPr/>
            <p:nvPr/>
          </p:nvSpPr>
          <p:spPr>
            <a:xfrm>
              <a:off x="235800" y="1224769"/>
              <a:ext cx="2592225" cy="4194725"/>
            </a:xfrm>
            <a:custGeom>
              <a:rect b="b" l="l" r="r" t="t"/>
              <a:pathLst>
                <a:path extrusionOk="0" h="167789" w="103689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2"/>
            <p:cNvSpPr/>
            <p:nvPr/>
          </p:nvSpPr>
          <p:spPr>
            <a:xfrm>
              <a:off x="2370225" y="830650"/>
              <a:ext cx="1016975" cy="1158500"/>
            </a:xfrm>
            <a:custGeom>
              <a:rect b="b" l="l" r="r" t="t"/>
              <a:pathLst>
                <a:path extrusionOk="0" h="46340" w="40679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2"/>
            <p:cNvSpPr/>
            <p:nvPr/>
          </p:nvSpPr>
          <p:spPr>
            <a:xfrm>
              <a:off x="3143325" y="1089650"/>
              <a:ext cx="4064350" cy="3503975"/>
            </a:xfrm>
            <a:custGeom>
              <a:rect b="b" l="l" r="r" t="t"/>
              <a:pathLst>
                <a:path extrusionOk="0" h="140159" w="162574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2"/>
            <p:cNvSpPr/>
            <p:nvPr/>
          </p:nvSpPr>
          <p:spPr>
            <a:xfrm>
              <a:off x="6146600" y="3671525"/>
              <a:ext cx="342925" cy="189500"/>
            </a:xfrm>
            <a:custGeom>
              <a:rect b="b" l="l" r="r" t="t"/>
              <a:pathLst>
                <a:path extrusionOk="0" h="7580" w="13717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2"/>
            <p:cNvSpPr/>
            <p:nvPr/>
          </p:nvSpPr>
          <p:spPr>
            <a:xfrm>
              <a:off x="5901600" y="3652500"/>
              <a:ext cx="558700" cy="402875"/>
            </a:xfrm>
            <a:custGeom>
              <a:rect b="b" l="l" r="r" t="t"/>
              <a:pathLst>
                <a:path extrusionOk="0" h="16115" w="22348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2"/>
            <p:cNvSpPr/>
            <p:nvPr/>
          </p:nvSpPr>
          <p:spPr>
            <a:xfrm>
              <a:off x="6249675" y="4061675"/>
              <a:ext cx="964575" cy="811125"/>
            </a:xfrm>
            <a:custGeom>
              <a:rect b="b" l="l" r="r" t="t"/>
              <a:pathLst>
                <a:path extrusionOk="0" h="32445" w="38583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9" name="Google Shape;909;p22"/>
          <p:cNvSpPr txBox="1"/>
          <p:nvPr>
            <p:ph idx="4294967295" type="title"/>
          </p:nvPr>
        </p:nvSpPr>
        <p:spPr>
          <a:xfrm>
            <a:off x="5704802" y="1404325"/>
            <a:ext cx="23961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800"/>
              <a:t>Venus</a:t>
            </a:r>
            <a:endParaRPr sz="1800"/>
          </a:p>
        </p:txBody>
      </p:sp>
      <p:sp>
        <p:nvSpPr>
          <p:cNvPr id="910" name="Google Shape;910;p22"/>
          <p:cNvSpPr txBox="1"/>
          <p:nvPr>
            <p:ph idx="4294967295" type="subTitle"/>
          </p:nvPr>
        </p:nvSpPr>
        <p:spPr>
          <a:xfrm>
            <a:off x="6020975" y="1786350"/>
            <a:ext cx="20799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Venus is the second planet from the Sun. It’s terribly hot!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1" name="Google Shape;911;p22"/>
          <p:cNvSpPr txBox="1"/>
          <p:nvPr>
            <p:ph idx="4294967295" type="title"/>
          </p:nvPr>
        </p:nvSpPr>
        <p:spPr>
          <a:xfrm>
            <a:off x="5704802" y="3513325"/>
            <a:ext cx="23961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800"/>
              <a:t>Mars</a:t>
            </a:r>
            <a:endParaRPr sz="1800"/>
          </a:p>
        </p:txBody>
      </p:sp>
      <p:sp>
        <p:nvSpPr>
          <p:cNvPr id="912" name="Google Shape;912;p22"/>
          <p:cNvSpPr txBox="1"/>
          <p:nvPr>
            <p:ph idx="4294967295" type="subTitle"/>
          </p:nvPr>
        </p:nvSpPr>
        <p:spPr>
          <a:xfrm>
            <a:off x="6020975" y="3895350"/>
            <a:ext cx="20799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Despite being red, Mars is actually a very cold place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913" name="Google Shape;913;p22"/>
          <p:cNvGrpSpPr/>
          <p:nvPr/>
        </p:nvGrpSpPr>
        <p:grpSpPr>
          <a:xfrm>
            <a:off x="7018114" y="3611084"/>
            <a:ext cx="193542" cy="275990"/>
            <a:chOff x="8304647" y="3738687"/>
            <a:chExt cx="225075" cy="320956"/>
          </a:xfrm>
        </p:grpSpPr>
        <p:sp>
          <p:nvSpPr>
            <p:cNvPr id="914" name="Google Shape;914;p22"/>
            <p:cNvSpPr/>
            <p:nvPr/>
          </p:nvSpPr>
          <p:spPr>
            <a:xfrm>
              <a:off x="8341164" y="3738692"/>
              <a:ext cx="2209" cy="309245"/>
            </a:xfrm>
            <a:custGeom>
              <a:rect b="b" l="l" r="r" t="t"/>
              <a:pathLst>
                <a:path extrusionOk="0" h="34011" w="1347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2"/>
            <p:cNvSpPr/>
            <p:nvPr/>
          </p:nvSpPr>
          <p:spPr>
            <a:xfrm>
              <a:off x="8337943" y="3738687"/>
              <a:ext cx="191779" cy="86151"/>
            </a:xfrm>
            <a:custGeom>
              <a:rect b="b" l="l" r="r" t="t"/>
              <a:pathLst>
                <a:path extrusionOk="0" h="9475" w="21092">
                  <a:moveTo>
                    <a:pt x="1" y="0"/>
                  </a:moveTo>
                  <a:lnTo>
                    <a:pt x="432" y="9475"/>
                  </a:lnTo>
                  <a:lnTo>
                    <a:pt x="21092" y="9475"/>
                  </a:lnTo>
                  <a:lnTo>
                    <a:pt x="17648" y="4524"/>
                  </a:lnTo>
                  <a:lnTo>
                    <a:pt x="21092" y="0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2"/>
            <p:cNvSpPr/>
            <p:nvPr/>
          </p:nvSpPr>
          <p:spPr>
            <a:xfrm>
              <a:off x="8304647" y="4044004"/>
              <a:ext cx="76341" cy="15639"/>
            </a:xfrm>
            <a:custGeom>
              <a:rect b="b" l="l" r="r" t="t"/>
              <a:pathLst>
                <a:path extrusionOk="0" h="1720" w="8396">
                  <a:moveTo>
                    <a:pt x="4200" y="0"/>
                  </a:moveTo>
                  <a:cubicBezTo>
                    <a:pt x="1881" y="0"/>
                    <a:pt x="1" y="382"/>
                    <a:pt x="1" y="862"/>
                  </a:cubicBezTo>
                  <a:cubicBezTo>
                    <a:pt x="1" y="1338"/>
                    <a:pt x="1881" y="1720"/>
                    <a:pt x="4200" y="1720"/>
                  </a:cubicBezTo>
                  <a:cubicBezTo>
                    <a:pt x="6516" y="1720"/>
                    <a:pt x="8395" y="1338"/>
                    <a:pt x="8395" y="862"/>
                  </a:cubicBezTo>
                  <a:cubicBezTo>
                    <a:pt x="8395" y="382"/>
                    <a:pt x="6516" y="0"/>
                    <a:pt x="4200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7" name="Google Shape;917;p22"/>
          <p:cNvGrpSpPr/>
          <p:nvPr/>
        </p:nvGrpSpPr>
        <p:grpSpPr>
          <a:xfrm>
            <a:off x="7018114" y="1538721"/>
            <a:ext cx="178492" cy="275990"/>
            <a:chOff x="8615101" y="3738687"/>
            <a:chExt cx="207573" cy="320956"/>
          </a:xfrm>
        </p:grpSpPr>
        <p:sp>
          <p:nvSpPr>
            <p:cNvPr id="918" name="Google Shape;918;p22"/>
            <p:cNvSpPr/>
            <p:nvPr/>
          </p:nvSpPr>
          <p:spPr>
            <a:xfrm>
              <a:off x="8651571" y="3738692"/>
              <a:ext cx="3896" cy="309245"/>
            </a:xfrm>
            <a:custGeom>
              <a:rect b="b" l="l" r="r" t="t"/>
              <a:pathLst>
                <a:path extrusionOk="0" h="34011" w="1347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2"/>
            <p:cNvSpPr/>
            <p:nvPr/>
          </p:nvSpPr>
          <p:spPr>
            <a:xfrm>
              <a:off x="8615101" y="4044004"/>
              <a:ext cx="76332" cy="15639"/>
            </a:xfrm>
            <a:custGeom>
              <a:rect b="b" l="l" r="r" t="t"/>
              <a:pathLst>
                <a:path extrusionOk="0" h="1720" w="8395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2"/>
            <p:cNvSpPr/>
            <p:nvPr/>
          </p:nvSpPr>
          <p:spPr>
            <a:xfrm>
              <a:off x="8651953" y="3738687"/>
              <a:ext cx="170721" cy="99808"/>
            </a:xfrm>
            <a:custGeom>
              <a:rect b="b" l="l" r="r" t="t"/>
              <a:pathLst>
                <a:path extrusionOk="0" h="10977" w="18776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1" name="Google Shape;921;p22"/>
          <p:cNvGrpSpPr/>
          <p:nvPr/>
        </p:nvGrpSpPr>
        <p:grpSpPr>
          <a:xfrm>
            <a:off x="1307464" y="2392896"/>
            <a:ext cx="178492" cy="275990"/>
            <a:chOff x="8615101" y="3738687"/>
            <a:chExt cx="207573" cy="320956"/>
          </a:xfrm>
        </p:grpSpPr>
        <p:sp>
          <p:nvSpPr>
            <p:cNvPr id="922" name="Google Shape;922;p22"/>
            <p:cNvSpPr/>
            <p:nvPr/>
          </p:nvSpPr>
          <p:spPr>
            <a:xfrm>
              <a:off x="8651571" y="3738692"/>
              <a:ext cx="3896" cy="309245"/>
            </a:xfrm>
            <a:custGeom>
              <a:rect b="b" l="l" r="r" t="t"/>
              <a:pathLst>
                <a:path extrusionOk="0" h="34011" w="1347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2"/>
            <p:cNvSpPr/>
            <p:nvPr/>
          </p:nvSpPr>
          <p:spPr>
            <a:xfrm>
              <a:off x="8615101" y="4044004"/>
              <a:ext cx="76332" cy="15639"/>
            </a:xfrm>
            <a:custGeom>
              <a:rect b="b" l="l" r="r" t="t"/>
              <a:pathLst>
                <a:path extrusionOk="0" h="1720" w="8395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2"/>
            <p:cNvSpPr/>
            <p:nvPr/>
          </p:nvSpPr>
          <p:spPr>
            <a:xfrm>
              <a:off x="8651953" y="3738687"/>
              <a:ext cx="170721" cy="99808"/>
            </a:xfrm>
            <a:custGeom>
              <a:rect b="b" l="l" r="r" t="t"/>
              <a:pathLst>
                <a:path extrusionOk="0" h="10977" w="18776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5" name="Google Shape;925;p22"/>
          <p:cNvGrpSpPr/>
          <p:nvPr/>
        </p:nvGrpSpPr>
        <p:grpSpPr>
          <a:xfrm>
            <a:off x="4334896" y="2136633"/>
            <a:ext cx="193542" cy="275990"/>
            <a:chOff x="8304647" y="3738687"/>
            <a:chExt cx="225075" cy="320956"/>
          </a:xfrm>
        </p:grpSpPr>
        <p:sp>
          <p:nvSpPr>
            <p:cNvPr id="926" name="Google Shape;926;p22"/>
            <p:cNvSpPr/>
            <p:nvPr/>
          </p:nvSpPr>
          <p:spPr>
            <a:xfrm>
              <a:off x="8341164" y="3738692"/>
              <a:ext cx="2209" cy="309245"/>
            </a:xfrm>
            <a:custGeom>
              <a:rect b="b" l="l" r="r" t="t"/>
              <a:pathLst>
                <a:path extrusionOk="0" h="34011" w="1347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2"/>
            <p:cNvSpPr/>
            <p:nvPr/>
          </p:nvSpPr>
          <p:spPr>
            <a:xfrm>
              <a:off x="8337943" y="3738687"/>
              <a:ext cx="191779" cy="86151"/>
            </a:xfrm>
            <a:custGeom>
              <a:rect b="b" l="l" r="r" t="t"/>
              <a:pathLst>
                <a:path extrusionOk="0" h="9475" w="21092">
                  <a:moveTo>
                    <a:pt x="1" y="0"/>
                  </a:moveTo>
                  <a:lnTo>
                    <a:pt x="432" y="9475"/>
                  </a:lnTo>
                  <a:lnTo>
                    <a:pt x="21092" y="9475"/>
                  </a:lnTo>
                  <a:lnTo>
                    <a:pt x="17648" y="4524"/>
                  </a:lnTo>
                  <a:lnTo>
                    <a:pt x="21092" y="0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2"/>
            <p:cNvSpPr/>
            <p:nvPr/>
          </p:nvSpPr>
          <p:spPr>
            <a:xfrm>
              <a:off x="8304647" y="4044004"/>
              <a:ext cx="76341" cy="15639"/>
            </a:xfrm>
            <a:custGeom>
              <a:rect b="b" l="l" r="r" t="t"/>
              <a:pathLst>
                <a:path extrusionOk="0" h="1720" w="8396">
                  <a:moveTo>
                    <a:pt x="4200" y="0"/>
                  </a:moveTo>
                  <a:cubicBezTo>
                    <a:pt x="1881" y="0"/>
                    <a:pt x="1" y="382"/>
                    <a:pt x="1" y="862"/>
                  </a:cubicBezTo>
                  <a:cubicBezTo>
                    <a:pt x="1" y="1338"/>
                    <a:pt x="1881" y="1720"/>
                    <a:pt x="4200" y="1720"/>
                  </a:cubicBezTo>
                  <a:cubicBezTo>
                    <a:pt x="6516" y="1720"/>
                    <a:pt x="8395" y="1338"/>
                    <a:pt x="8395" y="862"/>
                  </a:cubicBezTo>
                  <a:cubicBezTo>
                    <a:pt x="8395" y="382"/>
                    <a:pt x="6516" y="0"/>
                    <a:pt x="4200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9" name="Google Shape;929;p22"/>
          <p:cNvGrpSpPr/>
          <p:nvPr/>
        </p:nvGrpSpPr>
        <p:grpSpPr>
          <a:xfrm>
            <a:off x="3212464" y="3078696"/>
            <a:ext cx="178492" cy="275990"/>
            <a:chOff x="8615101" y="3738687"/>
            <a:chExt cx="207573" cy="320956"/>
          </a:xfrm>
        </p:grpSpPr>
        <p:sp>
          <p:nvSpPr>
            <p:cNvPr id="930" name="Google Shape;930;p22"/>
            <p:cNvSpPr/>
            <p:nvPr/>
          </p:nvSpPr>
          <p:spPr>
            <a:xfrm>
              <a:off x="8651571" y="3738692"/>
              <a:ext cx="3896" cy="309245"/>
            </a:xfrm>
            <a:custGeom>
              <a:rect b="b" l="l" r="r" t="t"/>
              <a:pathLst>
                <a:path extrusionOk="0" h="34011" w="1347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2"/>
            <p:cNvSpPr/>
            <p:nvPr/>
          </p:nvSpPr>
          <p:spPr>
            <a:xfrm>
              <a:off x="8615101" y="4044004"/>
              <a:ext cx="76332" cy="15639"/>
            </a:xfrm>
            <a:custGeom>
              <a:rect b="b" l="l" r="r" t="t"/>
              <a:pathLst>
                <a:path extrusionOk="0" h="1720" w="8395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2"/>
            <p:cNvSpPr/>
            <p:nvPr/>
          </p:nvSpPr>
          <p:spPr>
            <a:xfrm>
              <a:off x="8651953" y="3738687"/>
              <a:ext cx="170721" cy="99808"/>
            </a:xfrm>
            <a:custGeom>
              <a:rect b="b" l="l" r="r" t="t"/>
              <a:pathLst>
                <a:path extrusionOk="0" h="10977" w="18776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23"/>
          <p:cNvSpPr/>
          <p:nvPr/>
        </p:nvSpPr>
        <p:spPr>
          <a:xfrm>
            <a:off x="1542679" y="2023197"/>
            <a:ext cx="769800" cy="7698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3"/>
          <p:cNvSpPr/>
          <p:nvPr/>
        </p:nvSpPr>
        <p:spPr>
          <a:xfrm>
            <a:off x="3118872" y="2023197"/>
            <a:ext cx="769800" cy="7698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3"/>
          <p:cNvSpPr/>
          <p:nvPr/>
        </p:nvSpPr>
        <p:spPr>
          <a:xfrm>
            <a:off x="4694972" y="2023197"/>
            <a:ext cx="769800" cy="7698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3"/>
          <p:cNvSpPr/>
          <p:nvPr/>
        </p:nvSpPr>
        <p:spPr>
          <a:xfrm>
            <a:off x="6271122" y="2023197"/>
            <a:ext cx="769800" cy="769800"/>
          </a:xfrm>
          <a:prstGeom prst="ellipse">
            <a:avLst/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3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942" name="Google Shape;942;p23"/>
          <p:cNvSpPr txBox="1"/>
          <p:nvPr/>
        </p:nvSpPr>
        <p:spPr>
          <a:xfrm>
            <a:off x="1266306" y="2879895"/>
            <a:ext cx="13152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Neptune</a:t>
            </a:r>
            <a:endParaRPr b="0" i="0" sz="18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943" name="Google Shape;943;p23"/>
          <p:cNvSpPr txBox="1"/>
          <p:nvPr/>
        </p:nvSpPr>
        <p:spPr>
          <a:xfrm>
            <a:off x="1222056" y="3268886"/>
            <a:ext cx="1403700" cy="10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Neptune is very far away from Earth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44" name="Google Shape;944;p23"/>
          <p:cNvSpPr txBox="1"/>
          <p:nvPr/>
        </p:nvSpPr>
        <p:spPr>
          <a:xfrm>
            <a:off x="2818675" y="2879895"/>
            <a:ext cx="13152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Mars</a:t>
            </a:r>
            <a:endParaRPr b="0" i="0" sz="18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945" name="Google Shape;945;p23"/>
          <p:cNvSpPr txBox="1"/>
          <p:nvPr/>
        </p:nvSpPr>
        <p:spPr>
          <a:xfrm>
            <a:off x="2800821" y="3268886"/>
            <a:ext cx="1403700" cy="10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Despite being red, it’s cold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46" name="Google Shape;946;p23"/>
          <p:cNvSpPr txBox="1"/>
          <p:nvPr/>
        </p:nvSpPr>
        <p:spPr>
          <a:xfrm>
            <a:off x="4409963" y="2879895"/>
            <a:ext cx="13152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Jupiter</a:t>
            </a:r>
            <a:endParaRPr b="0" i="0" sz="18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947" name="Google Shape;947;p23"/>
          <p:cNvSpPr txBox="1"/>
          <p:nvPr/>
        </p:nvSpPr>
        <p:spPr>
          <a:xfrm>
            <a:off x="4365713" y="3268886"/>
            <a:ext cx="1403700" cy="10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It’s a gas giant and the biggest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48" name="Google Shape;948;p23"/>
          <p:cNvSpPr txBox="1"/>
          <p:nvPr/>
        </p:nvSpPr>
        <p:spPr>
          <a:xfrm>
            <a:off x="5994681" y="2879895"/>
            <a:ext cx="13152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Saturn</a:t>
            </a:r>
            <a:endParaRPr b="0" i="0" sz="18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949" name="Google Shape;949;p23"/>
          <p:cNvSpPr txBox="1"/>
          <p:nvPr/>
        </p:nvSpPr>
        <p:spPr>
          <a:xfrm>
            <a:off x="5953044" y="3268886"/>
            <a:ext cx="1403700" cy="10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It’s a gas giant and has rings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50" name="Google Shape;950;p23"/>
          <p:cNvSpPr txBox="1"/>
          <p:nvPr/>
        </p:nvSpPr>
        <p:spPr>
          <a:xfrm>
            <a:off x="1486656" y="2206079"/>
            <a:ext cx="87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01</a:t>
            </a:r>
            <a:endParaRPr b="0" i="0" sz="26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951" name="Google Shape;951;p23"/>
          <p:cNvSpPr txBox="1"/>
          <p:nvPr/>
        </p:nvSpPr>
        <p:spPr>
          <a:xfrm>
            <a:off x="3062827" y="2206079"/>
            <a:ext cx="87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02</a:t>
            </a:r>
            <a:endParaRPr b="0" i="0" sz="26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952" name="Google Shape;952;p23"/>
          <p:cNvSpPr txBox="1"/>
          <p:nvPr/>
        </p:nvSpPr>
        <p:spPr>
          <a:xfrm>
            <a:off x="4638935" y="2206079"/>
            <a:ext cx="87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03</a:t>
            </a:r>
            <a:endParaRPr b="0" i="0" sz="26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953" name="Google Shape;953;p23"/>
          <p:cNvSpPr txBox="1"/>
          <p:nvPr/>
        </p:nvSpPr>
        <p:spPr>
          <a:xfrm>
            <a:off x="6215044" y="2206079"/>
            <a:ext cx="87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04</a:t>
            </a:r>
            <a:endParaRPr b="0" i="0" sz="26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cxnSp>
        <p:nvCxnSpPr>
          <p:cNvPr id="954" name="Google Shape;954;p23"/>
          <p:cNvCxnSpPr/>
          <p:nvPr/>
        </p:nvCxnSpPr>
        <p:spPr>
          <a:xfrm>
            <a:off x="2312469" y="2425772"/>
            <a:ext cx="802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5" name="Google Shape;955;p23"/>
          <p:cNvCxnSpPr/>
          <p:nvPr/>
        </p:nvCxnSpPr>
        <p:spPr>
          <a:xfrm>
            <a:off x="3895125" y="2425775"/>
            <a:ext cx="799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6" name="Google Shape;956;p23"/>
          <p:cNvCxnSpPr/>
          <p:nvPr/>
        </p:nvCxnSpPr>
        <p:spPr>
          <a:xfrm>
            <a:off x="5470625" y="2425775"/>
            <a:ext cx="7929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24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dk1"/>
                </a:solidFill>
              </a:rPr>
              <a:t>Percentages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62" name="Google Shape;962;p24"/>
          <p:cNvSpPr txBox="1"/>
          <p:nvPr>
            <p:ph idx="4294967295" type="title"/>
          </p:nvPr>
        </p:nvSpPr>
        <p:spPr>
          <a:xfrm>
            <a:off x="5840975" y="2076970"/>
            <a:ext cx="14925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500"/>
              <a:t>50%</a:t>
            </a:r>
            <a:endParaRPr sz="3500"/>
          </a:p>
        </p:txBody>
      </p:sp>
      <p:sp>
        <p:nvSpPr>
          <p:cNvPr id="963" name="Google Shape;963;p24"/>
          <p:cNvSpPr txBox="1"/>
          <p:nvPr>
            <p:ph type="title"/>
          </p:nvPr>
        </p:nvSpPr>
        <p:spPr>
          <a:xfrm>
            <a:off x="1810525" y="2076970"/>
            <a:ext cx="14925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500">
                <a:solidFill>
                  <a:schemeClr val="dk1"/>
                </a:solidFill>
              </a:rPr>
              <a:t>70%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964" name="Google Shape;964;p24"/>
          <p:cNvSpPr txBox="1"/>
          <p:nvPr>
            <p:ph idx="4294967295" type="subTitle"/>
          </p:nvPr>
        </p:nvSpPr>
        <p:spPr>
          <a:xfrm>
            <a:off x="5232275" y="3463550"/>
            <a:ext cx="2585100" cy="10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Despite being red, Mars is a very cold place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65" name="Google Shape;965;p24"/>
          <p:cNvSpPr txBox="1"/>
          <p:nvPr>
            <p:ph idx="4294967295" type="subTitle"/>
          </p:nvPr>
        </p:nvSpPr>
        <p:spPr>
          <a:xfrm>
            <a:off x="1263350" y="3463550"/>
            <a:ext cx="2585100" cy="10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omfortaa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Neptune is the farthest planet from the Sun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66" name="Google Shape;966;p24"/>
          <p:cNvSpPr txBox="1"/>
          <p:nvPr>
            <p:ph idx="4294967295" type="subTitle"/>
          </p:nvPr>
        </p:nvSpPr>
        <p:spPr>
          <a:xfrm>
            <a:off x="1809650" y="3074592"/>
            <a:ext cx="14925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omfortaa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Neptune</a:t>
            </a:r>
            <a:endParaRPr b="1" i="0" sz="18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967" name="Google Shape;967;p24"/>
          <p:cNvSpPr txBox="1"/>
          <p:nvPr>
            <p:ph idx="4294967295" type="subTitle"/>
          </p:nvPr>
        </p:nvSpPr>
        <p:spPr>
          <a:xfrm>
            <a:off x="5778575" y="3074592"/>
            <a:ext cx="14925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omfortaa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Mars</a:t>
            </a:r>
            <a:endParaRPr b="1" i="0" sz="18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968" name="Google Shape;968;p24"/>
          <p:cNvSpPr/>
          <p:nvPr/>
        </p:nvSpPr>
        <p:spPr>
          <a:xfrm flipH="1" rot="5400000">
            <a:off x="2392219" y="1289737"/>
            <a:ext cx="329103" cy="3021241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24"/>
          <p:cNvSpPr/>
          <p:nvPr/>
        </p:nvSpPr>
        <p:spPr>
          <a:xfrm flipH="1" rot="5400000">
            <a:off x="1953519" y="1745766"/>
            <a:ext cx="309587" cy="211244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24"/>
          <p:cNvSpPr/>
          <p:nvPr/>
        </p:nvSpPr>
        <p:spPr>
          <a:xfrm flipH="1" rot="5400000">
            <a:off x="6422672" y="1289737"/>
            <a:ext cx="329103" cy="3021241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24"/>
          <p:cNvSpPr/>
          <p:nvPr/>
        </p:nvSpPr>
        <p:spPr>
          <a:xfrm flipH="1" rot="5400000">
            <a:off x="5722517" y="2007087"/>
            <a:ext cx="309587" cy="1589794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"/>
          <p:cNvSpPr txBox="1"/>
          <p:nvPr>
            <p:ph idx="1" type="body"/>
          </p:nvPr>
        </p:nvSpPr>
        <p:spPr>
          <a:xfrm>
            <a:off x="701600" y="1529125"/>
            <a:ext cx="3355200" cy="22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875">
            <a:noAutofit/>
          </a:bodyPr>
          <a:lstStyle/>
          <a:p>
            <a:pPr indent="0" lvl="0" marL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/>
              <a:t>La cultura latinoamericana comienza en el momento que la cultura española se encuentra con la indígena. Es en este instante en el que podemos explicar una identidad latinoamericana</a:t>
            </a:r>
            <a:r>
              <a:rPr lang="en"/>
              <a:t>.</a:t>
            </a:r>
            <a:endParaRPr/>
          </a:p>
          <a:p>
            <a:pPr indent="0" lvl="0" marL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/>
              <a:t>¿Por qué es importante estudiar el tema de la identidad?</a:t>
            </a:r>
            <a:endParaRPr sz="1600"/>
          </a:p>
          <a:p>
            <a:pPr indent="0" lvl="0" marL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/>
              <a:t>La pregunta por la identidad sólo aparece en relaciones de asimetría, ya sea por invasión, comercio, etc.</a:t>
            </a:r>
            <a:endParaRPr sz="1600"/>
          </a:p>
        </p:txBody>
      </p:sp>
      <p:sp>
        <p:nvSpPr>
          <p:cNvPr id="395" name="Google Shape;395;p2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"/>
              <a:t>Introducción</a:t>
            </a:r>
            <a:endParaRPr b="0"/>
          </a:p>
        </p:txBody>
      </p:sp>
      <p:sp>
        <p:nvSpPr>
          <p:cNvPr id="396" name="Google Shape;396;p2"/>
          <p:cNvSpPr txBox="1"/>
          <p:nvPr/>
        </p:nvSpPr>
        <p:spPr>
          <a:xfrm>
            <a:off x="4587450" y="1735075"/>
            <a:ext cx="32730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Larraín indica cuatro momentos de crisis/síntesis</a:t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</a:pP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Conquista</a:t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</a:pP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Independencia</a:t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</a:pP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Período entre guerras</a:t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</a:pP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Fracaso del populismo y dictaduras</a:t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25"/>
          <p:cNvSpPr txBox="1"/>
          <p:nvPr/>
        </p:nvSpPr>
        <p:spPr>
          <a:xfrm>
            <a:off x="4289248" y="1266100"/>
            <a:ext cx="1706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Age: </a:t>
            </a:r>
            <a:endParaRPr b="1" i="0" sz="18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977" name="Google Shape;977;p25"/>
          <p:cNvSpPr txBox="1"/>
          <p:nvPr/>
        </p:nvSpPr>
        <p:spPr>
          <a:xfrm>
            <a:off x="4289249" y="1748850"/>
            <a:ext cx="1706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Job: </a:t>
            </a:r>
            <a:endParaRPr b="1" i="0" sz="18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978" name="Google Shape;978;p25"/>
          <p:cNvSpPr txBox="1"/>
          <p:nvPr/>
        </p:nvSpPr>
        <p:spPr>
          <a:xfrm>
            <a:off x="4289249" y="2231625"/>
            <a:ext cx="1706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Gender:</a:t>
            </a:r>
            <a:endParaRPr b="1" i="0" sz="18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979" name="Google Shape;979;p25"/>
          <p:cNvSpPr txBox="1"/>
          <p:nvPr/>
        </p:nvSpPr>
        <p:spPr>
          <a:xfrm>
            <a:off x="4289250" y="2714375"/>
            <a:ext cx="1706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Style:</a:t>
            </a:r>
            <a:endParaRPr b="1" i="0" sz="18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980" name="Google Shape;980;p25"/>
          <p:cNvSpPr txBox="1"/>
          <p:nvPr/>
        </p:nvSpPr>
        <p:spPr>
          <a:xfrm>
            <a:off x="5592500" y="1266100"/>
            <a:ext cx="1706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60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81" name="Google Shape;981;p25"/>
          <p:cNvSpPr txBox="1"/>
          <p:nvPr/>
        </p:nvSpPr>
        <p:spPr>
          <a:xfrm>
            <a:off x="5592500" y="1752000"/>
            <a:ext cx="1706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Artist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82" name="Google Shape;982;p25"/>
          <p:cNvSpPr txBox="1"/>
          <p:nvPr/>
        </p:nvSpPr>
        <p:spPr>
          <a:xfrm>
            <a:off x="5592500" y="2235925"/>
            <a:ext cx="1706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Male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83" name="Google Shape;983;p25"/>
          <p:cNvSpPr txBox="1"/>
          <p:nvPr/>
        </p:nvSpPr>
        <p:spPr>
          <a:xfrm>
            <a:off x="5592500" y="2715950"/>
            <a:ext cx="1706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Surrealist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84" name="Google Shape;984;p25"/>
          <p:cNvSpPr txBox="1"/>
          <p:nvPr/>
        </p:nvSpPr>
        <p:spPr>
          <a:xfrm>
            <a:off x="4289249" y="3679900"/>
            <a:ext cx="1706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Influences:</a:t>
            </a:r>
            <a:endParaRPr b="1" i="0" sz="18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985" name="Google Shape;985;p25"/>
          <p:cNvSpPr txBox="1"/>
          <p:nvPr/>
        </p:nvSpPr>
        <p:spPr>
          <a:xfrm>
            <a:off x="4289250" y="3197150"/>
            <a:ext cx="1706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Income:</a:t>
            </a:r>
            <a:endParaRPr b="1" i="0" sz="1800" u="none" cap="none" strike="noStrike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986" name="Google Shape;986;p25"/>
          <p:cNvSpPr txBox="1"/>
          <p:nvPr/>
        </p:nvSpPr>
        <p:spPr>
          <a:xfrm>
            <a:off x="5592500" y="3678350"/>
            <a:ext cx="1706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Dali, Magritte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87" name="Google Shape;987;p25"/>
          <p:cNvSpPr txBox="1"/>
          <p:nvPr/>
        </p:nvSpPr>
        <p:spPr>
          <a:xfrm>
            <a:off x="5592500" y="3197150"/>
            <a:ext cx="1706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$1500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88" name="Google Shape;988;p25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PERSONA PROFILE</a:t>
            </a:r>
            <a:endParaRPr/>
          </a:p>
        </p:txBody>
      </p:sp>
      <p:grpSp>
        <p:nvGrpSpPr>
          <p:cNvPr id="989" name="Google Shape;989;p25"/>
          <p:cNvGrpSpPr/>
          <p:nvPr/>
        </p:nvGrpSpPr>
        <p:grpSpPr>
          <a:xfrm>
            <a:off x="752524" y="1538858"/>
            <a:ext cx="2580041" cy="2697236"/>
            <a:chOff x="4475025" y="1175450"/>
            <a:chExt cx="1505275" cy="1573650"/>
          </a:xfrm>
        </p:grpSpPr>
        <p:sp>
          <p:nvSpPr>
            <p:cNvPr id="990" name="Google Shape;990;p25"/>
            <p:cNvSpPr/>
            <p:nvPr/>
          </p:nvSpPr>
          <p:spPr>
            <a:xfrm flipH="1">
              <a:off x="5626675" y="2665675"/>
              <a:ext cx="135125" cy="39225"/>
            </a:xfrm>
            <a:custGeom>
              <a:rect b="b" l="l" r="r" t="t"/>
              <a:pathLst>
                <a:path extrusionOk="0" h="1569" w="5405">
                  <a:moveTo>
                    <a:pt x="67" y="1135"/>
                  </a:moveTo>
                  <a:cubicBezTo>
                    <a:pt x="1802" y="1102"/>
                    <a:pt x="3436" y="268"/>
                    <a:pt x="5404" y="1"/>
                  </a:cubicBezTo>
                  <a:cubicBezTo>
                    <a:pt x="4303" y="601"/>
                    <a:pt x="1935" y="1469"/>
                    <a:pt x="1101" y="1502"/>
                  </a:cubicBezTo>
                  <a:cubicBezTo>
                    <a:pt x="734" y="1569"/>
                    <a:pt x="401" y="1469"/>
                    <a:pt x="0" y="1435"/>
                  </a:cubicBezTo>
                  <a:cubicBezTo>
                    <a:pt x="67" y="1335"/>
                    <a:pt x="67" y="1235"/>
                    <a:pt x="67" y="1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5"/>
            <p:cNvSpPr/>
            <p:nvPr/>
          </p:nvSpPr>
          <p:spPr>
            <a:xfrm flipH="1">
              <a:off x="5061275" y="2502225"/>
              <a:ext cx="39225" cy="115950"/>
            </a:xfrm>
            <a:custGeom>
              <a:rect b="b" l="l" r="r" t="t"/>
              <a:pathLst>
                <a:path extrusionOk="0" h="4638" w="1569">
                  <a:moveTo>
                    <a:pt x="534" y="1"/>
                  </a:moveTo>
                  <a:cubicBezTo>
                    <a:pt x="401" y="1535"/>
                    <a:pt x="1235" y="2870"/>
                    <a:pt x="1568" y="4637"/>
                  </a:cubicBezTo>
                  <a:cubicBezTo>
                    <a:pt x="568" y="3470"/>
                    <a:pt x="334" y="2369"/>
                    <a:pt x="134" y="1268"/>
                  </a:cubicBezTo>
                  <a:cubicBezTo>
                    <a:pt x="1" y="701"/>
                    <a:pt x="67" y="60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5"/>
            <p:cNvSpPr/>
            <p:nvPr/>
          </p:nvSpPr>
          <p:spPr>
            <a:xfrm flipH="1">
              <a:off x="5298950" y="2288750"/>
              <a:ext cx="26700" cy="110100"/>
            </a:xfrm>
            <a:custGeom>
              <a:rect b="b" l="l" r="r" t="t"/>
              <a:pathLst>
                <a:path extrusionOk="0" h="4404" w="1068">
                  <a:moveTo>
                    <a:pt x="1068" y="0"/>
                  </a:moveTo>
                  <a:cubicBezTo>
                    <a:pt x="834" y="968"/>
                    <a:pt x="634" y="1568"/>
                    <a:pt x="501" y="2302"/>
                  </a:cubicBezTo>
                  <a:cubicBezTo>
                    <a:pt x="367" y="2969"/>
                    <a:pt x="567" y="3703"/>
                    <a:pt x="334" y="4404"/>
                  </a:cubicBezTo>
                  <a:cubicBezTo>
                    <a:pt x="200" y="4337"/>
                    <a:pt x="67" y="4270"/>
                    <a:pt x="67" y="4237"/>
                  </a:cubicBezTo>
                  <a:cubicBezTo>
                    <a:pt x="67" y="3503"/>
                    <a:pt x="0" y="2702"/>
                    <a:pt x="67" y="1935"/>
                  </a:cubicBezTo>
                  <a:cubicBezTo>
                    <a:pt x="134" y="1535"/>
                    <a:pt x="334" y="1101"/>
                    <a:pt x="501" y="734"/>
                  </a:cubicBezTo>
                  <a:cubicBezTo>
                    <a:pt x="567" y="534"/>
                    <a:pt x="734" y="367"/>
                    <a:pt x="1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5"/>
            <p:cNvSpPr/>
            <p:nvPr/>
          </p:nvSpPr>
          <p:spPr>
            <a:xfrm flipH="1">
              <a:off x="5062950" y="2292925"/>
              <a:ext cx="20875" cy="75900"/>
            </a:xfrm>
            <a:custGeom>
              <a:rect b="b" l="l" r="r" t="t"/>
              <a:pathLst>
                <a:path extrusionOk="0" h="3036" w="835">
                  <a:moveTo>
                    <a:pt x="134" y="0"/>
                  </a:moveTo>
                  <a:cubicBezTo>
                    <a:pt x="835" y="1001"/>
                    <a:pt x="501" y="1968"/>
                    <a:pt x="268" y="3036"/>
                  </a:cubicBezTo>
                  <a:cubicBezTo>
                    <a:pt x="134" y="2836"/>
                    <a:pt x="1" y="2702"/>
                    <a:pt x="1" y="2635"/>
                  </a:cubicBezTo>
                  <a:cubicBezTo>
                    <a:pt x="34" y="1801"/>
                    <a:pt x="67" y="9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5"/>
            <p:cNvSpPr/>
            <p:nvPr/>
          </p:nvSpPr>
          <p:spPr>
            <a:xfrm flipH="1">
              <a:off x="5301450" y="1304700"/>
              <a:ext cx="48400" cy="149300"/>
            </a:xfrm>
            <a:custGeom>
              <a:rect b="b" l="l" r="r" t="t"/>
              <a:pathLst>
                <a:path extrusionOk="0" h="5972" w="1936">
                  <a:moveTo>
                    <a:pt x="1" y="1"/>
                  </a:moveTo>
                  <a:cubicBezTo>
                    <a:pt x="101" y="34"/>
                    <a:pt x="201" y="34"/>
                    <a:pt x="268" y="68"/>
                  </a:cubicBezTo>
                  <a:cubicBezTo>
                    <a:pt x="1102" y="1969"/>
                    <a:pt x="1502" y="3970"/>
                    <a:pt x="1936" y="5972"/>
                  </a:cubicBezTo>
                  <a:cubicBezTo>
                    <a:pt x="1869" y="5872"/>
                    <a:pt x="1802" y="5838"/>
                    <a:pt x="1769" y="5738"/>
                  </a:cubicBezTo>
                  <a:cubicBezTo>
                    <a:pt x="1168" y="3804"/>
                    <a:pt x="635" y="186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5"/>
            <p:cNvSpPr/>
            <p:nvPr/>
          </p:nvSpPr>
          <p:spPr>
            <a:xfrm flipH="1">
              <a:off x="5165525" y="1238000"/>
              <a:ext cx="27550" cy="221000"/>
            </a:xfrm>
            <a:custGeom>
              <a:rect b="b" l="l" r="r" t="t"/>
              <a:pathLst>
                <a:path extrusionOk="0" h="8840" w="1102">
                  <a:moveTo>
                    <a:pt x="735" y="8807"/>
                  </a:moveTo>
                  <a:cubicBezTo>
                    <a:pt x="101" y="6005"/>
                    <a:pt x="1" y="3169"/>
                    <a:pt x="201" y="0"/>
                  </a:cubicBezTo>
                  <a:cubicBezTo>
                    <a:pt x="435" y="334"/>
                    <a:pt x="568" y="467"/>
                    <a:pt x="668" y="634"/>
                  </a:cubicBezTo>
                  <a:cubicBezTo>
                    <a:pt x="701" y="701"/>
                    <a:pt x="701" y="801"/>
                    <a:pt x="701" y="901"/>
                  </a:cubicBezTo>
                  <a:cubicBezTo>
                    <a:pt x="701" y="3203"/>
                    <a:pt x="768" y="5538"/>
                    <a:pt x="1068" y="7806"/>
                  </a:cubicBezTo>
                  <a:cubicBezTo>
                    <a:pt x="1102" y="8139"/>
                    <a:pt x="1068" y="8473"/>
                    <a:pt x="1068" y="8807"/>
                  </a:cubicBezTo>
                  <a:cubicBezTo>
                    <a:pt x="902" y="8840"/>
                    <a:pt x="835" y="8807"/>
                    <a:pt x="735" y="88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5"/>
            <p:cNvSpPr/>
            <p:nvPr/>
          </p:nvSpPr>
          <p:spPr>
            <a:xfrm flipH="1">
              <a:off x="5094625" y="1276350"/>
              <a:ext cx="25050" cy="155150"/>
            </a:xfrm>
            <a:custGeom>
              <a:rect b="b" l="l" r="r" t="t"/>
              <a:pathLst>
                <a:path extrusionOk="0" h="6206" w="1002">
                  <a:moveTo>
                    <a:pt x="801" y="1"/>
                  </a:moveTo>
                  <a:cubicBezTo>
                    <a:pt x="1001" y="1268"/>
                    <a:pt x="634" y="4871"/>
                    <a:pt x="167" y="6205"/>
                  </a:cubicBezTo>
                  <a:cubicBezTo>
                    <a:pt x="134" y="6205"/>
                    <a:pt x="100" y="6172"/>
                    <a:pt x="67" y="6172"/>
                  </a:cubicBezTo>
                  <a:cubicBezTo>
                    <a:pt x="0" y="6038"/>
                    <a:pt x="0" y="5872"/>
                    <a:pt x="0" y="5772"/>
                  </a:cubicBezTo>
                  <a:cubicBezTo>
                    <a:pt x="234" y="3937"/>
                    <a:pt x="401" y="2036"/>
                    <a:pt x="601" y="201"/>
                  </a:cubicBezTo>
                  <a:cubicBezTo>
                    <a:pt x="634" y="134"/>
                    <a:pt x="768" y="10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5"/>
            <p:cNvSpPr/>
            <p:nvPr/>
          </p:nvSpPr>
          <p:spPr>
            <a:xfrm flipH="1">
              <a:off x="5026250" y="1306375"/>
              <a:ext cx="52575" cy="165150"/>
            </a:xfrm>
            <a:custGeom>
              <a:rect b="b" l="l" r="r" t="t"/>
              <a:pathLst>
                <a:path extrusionOk="0" h="6606" w="2103">
                  <a:moveTo>
                    <a:pt x="1" y="6605"/>
                  </a:moveTo>
                  <a:cubicBezTo>
                    <a:pt x="168" y="6238"/>
                    <a:pt x="334" y="5805"/>
                    <a:pt x="468" y="5438"/>
                  </a:cubicBezTo>
                  <a:cubicBezTo>
                    <a:pt x="601" y="5004"/>
                    <a:pt x="668" y="4604"/>
                    <a:pt x="801" y="4170"/>
                  </a:cubicBezTo>
                  <a:cubicBezTo>
                    <a:pt x="1202" y="2803"/>
                    <a:pt x="1802" y="1502"/>
                    <a:pt x="1802" y="1"/>
                  </a:cubicBezTo>
                  <a:cubicBezTo>
                    <a:pt x="2102" y="734"/>
                    <a:pt x="2102" y="1435"/>
                    <a:pt x="1869" y="2135"/>
                  </a:cubicBezTo>
                  <a:cubicBezTo>
                    <a:pt x="1469" y="3503"/>
                    <a:pt x="968" y="4837"/>
                    <a:pt x="501" y="6238"/>
                  </a:cubicBezTo>
                  <a:cubicBezTo>
                    <a:pt x="435" y="6505"/>
                    <a:pt x="201" y="6572"/>
                    <a:pt x="1" y="66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5"/>
            <p:cNvSpPr/>
            <p:nvPr/>
          </p:nvSpPr>
          <p:spPr>
            <a:xfrm flipH="1">
              <a:off x="4838625" y="1380600"/>
              <a:ext cx="140950" cy="166800"/>
            </a:xfrm>
            <a:custGeom>
              <a:rect b="b" l="l" r="r" t="t"/>
              <a:pathLst>
                <a:path extrusionOk="0" h="6672" w="5638">
                  <a:moveTo>
                    <a:pt x="5638" y="0"/>
                  </a:moveTo>
                  <a:cubicBezTo>
                    <a:pt x="5137" y="968"/>
                    <a:pt x="1401" y="5704"/>
                    <a:pt x="801" y="6338"/>
                  </a:cubicBezTo>
                  <a:cubicBezTo>
                    <a:pt x="634" y="6505"/>
                    <a:pt x="401" y="6605"/>
                    <a:pt x="234" y="6672"/>
                  </a:cubicBezTo>
                  <a:cubicBezTo>
                    <a:pt x="0" y="6372"/>
                    <a:pt x="167" y="6205"/>
                    <a:pt x="301" y="6071"/>
                  </a:cubicBezTo>
                  <a:cubicBezTo>
                    <a:pt x="2035" y="4170"/>
                    <a:pt x="3369" y="1835"/>
                    <a:pt x="5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5"/>
            <p:cNvSpPr/>
            <p:nvPr/>
          </p:nvSpPr>
          <p:spPr>
            <a:xfrm flipH="1">
              <a:off x="4925350" y="1343900"/>
              <a:ext cx="83425" cy="170975"/>
            </a:xfrm>
            <a:custGeom>
              <a:rect b="b" l="l" r="r" t="t"/>
              <a:pathLst>
                <a:path extrusionOk="0" h="6839" w="3337">
                  <a:moveTo>
                    <a:pt x="3337" y="1"/>
                  </a:moveTo>
                  <a:cubicBezTo>
                    <a:pt x="3237" y="101"/>
                    <a:pt x="3070" y="167"/>
                    <a:pt x="3036" y="301"/>
                  </a:cubicBezTo>
                  <a:cubicBezTo>
                    <a:pt x="2369" y="2336"/>
                    <a:pt x="1235" y="4237"/>
                    <a:pt x="368" y="6172"/>
                  </a:cubicBezTo>
                  <a:cubicBezTo>
                    <a:pt x="301" y="6405"/>
                    <a:pt x="201" y="6639"/>
                    <a:pt x="134" y="6839"/>
                  </a:cubicBezTo>
                  <a:lnTo>
                    <a:pt x="168" y="6839"/>
                  </a:lnTo>
                  <a:cubicBezTo>
                    <a:pt x="1" y="6339"/>
                    <a:pt x="1" y="5838"/>
                    <a:pt x="234" y="5338"/>
                  </a:cubicBezTo>
                  <a:cubicBezTo>
                    <a:pt x="1002" y="3803"/>
                    <a:pt x="1702" y="2269"/>
                    <a:pt x="2469" y="735"/>
                  </a:cubicBezTo>
                  <a:cubicBezTo>
                    <a:pt x="2669" y="334"/>
                    <a:pt x="2870" y="67"/>
                    <a:pt x="3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5"/>
            <p:cNvSpPr/>
            <p:nvPr/>
          </p:nvSpPr>
          <p:spPr>
            <a:xfrm flipH="1">
              <a:off x="4886975" y="1339725"/>
              <a:ext cx="100100" cy="165150"/>
            </a:xfrm>
            <a:custGeom>
              <a:rect b="b" l="l" r="r" t="t"/>
              <a:pathLst>
                <a:path extrusionOk="0" h="6606" w="4004">
                  <a:moveTo>
                    <a:pt x="0" y="6606"/>
                  </a:moveTo>
                  <a:cubicBezTo>
                    <a:pt x="0" y="6506"/>
                    <a:pt x="0" y="6405"/>
                    <a:pt x="34" y="6305"/>
                  </a:cubicBezTo>
                  <a:cubicBezTo>
                    <a:pt x="1168" y="4337"/>
                    <a:pt x="2302" y="2436"/>
                    <a:pt x="3436" y="468"/>
                  </a:cubicBezTo>
                  <a:cubicBezTo>
                    <a:pt x="3503" y="301"/>
                    <a:pt x="3703" y="168"/>
                    <a:pt x="3870" y="1"/>
                  </a:cubicBezTo>
                  <a:cubicBezTo>
                    <a:pt x="3936" y="134"/>
                    <a:pt x="4003" y="234"/>
                    <a:pt x="3970" y="234"/>
                  </a:cubicBezTo>
                  <a:cubicBezTo>
                    <a:pt x="2869" y="2136"/>
                    <a:pt x="1768" y="4004"/>
                    <a:pt x="634" y="5905"/>
                  </a:cubicBezTo>
                  <a:cubicBezTo>
                    <a:pt x="501" y="6172"/>
                    <a:pt x="434" y="6572"/>
                    <a:pt x="0" y="66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5"/>
            <p:cNvSpPr/>
            <p:nvPr/>
          </p:nvSpPr>
          <p:spPr>
            <a:xfrm flipH="1">
              <a:off x="4796925" y="1449825"/>
              <a:ext cx="106775" cy="105100"/>
            </a:xfrm>
            <a:custGeom>
              <a:rect b="b" l="l" r="r" t="t"/>
              <a:pathLst>
                <a:path extrusionOk="0" h="4204" w="4271">
                  <a:moveTo>
                    <a:pt x="4204" y="0"/>
                  </a:moveTo>
                  <a:cubicBezTo>
                    <a:pt x="4271" y="434"/>
                    <a:pt x="3870" y="701"/>
                    <a:pt x="3637" y="934"/>
                  </a:cubicBezTo>
                  <a:cubicBezTo>
                    <a:pt x="2503" y="2068"/>
                    <a:pt x="1469" y="3336"/>
                    <a:pt x="34" y="4203"/>
                  </a:cubicBezTo>
                  <a:cubicBezTo>
                    <a:pt x="34" y="4036"/>
                    <a:pt x="1" y="3903"/>
                    <a:pt x="34" y="3869"/>
                  </a:cubicBezTo>
                  <a:cubicBezTo>
                    <a:pt x="1268" y="2502"/>
                    <a:pt x="3470" y="500"/>
                    <a:pt x="4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5"/>
            <p:cNvSpPr/>
            <p:nvPr/>
          </p:nvSpPr>
          <p:spPr>
            <a:xfrm flipH="1">
              <a:off x="4754400" y="1571575"/>
              <a:ext cx="127600" cy="75900"/>
            </a:xfrm>
            <a:custGeom>
              <a:rect b="b" l="l" r="r" t="t"/>
              <a:pathLst>
                <a:path extrusionOk="0" h="3036" w="5104">
                  <a:moveTo>
                    <a:pt x="67" y="3036"/>
                  </a:moveTo>
                  <a:cubicBezTo>
                    <a:pt x="67" y="2902"/>
                    <a:pt x="0" y="2735"/>
                    <a:pt x="0" y="2569"/>
                  </a:cubicBezTo>
                  <a:cubicBezTo>
                    <a:pt x="1601" y="1701"/>
                    <a:pt x="3169" y="734"/>
                    <a:pt x="4804" y="0"/>
                  </a:cubicBezTo>
                  <a:cubicBezTo>
                    <a:pt x="5104" y="300"/>
                    <a:pt x="4904" y="400"/>
                    <a:pt x="4737" y="501"/>
                  </a:cubicBezTo>
                  <a:cubicBezTo>
                    <a:pt x="3169" y="1368"/>
                    <a:pt x="1635" y="2202"/>
                    <a:pt x="67" y="30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5"/>
            <p:cNvSpPr/>
            <p:nvPr/>
          </p:nvSpPr>
          <p:spPr>
            <a:xfrm flipH="1">
              <a:off x="4721875" y="1629950"/>
              <a:ext cx="123450" cy="54225"/>
            </a:xfrm>
            <a:custGeom>
              <a:rect b="b" l="l" r="r" t="t"/>
              <a:pathLst>
                <a:path extrusionOk="0" h="2169" w="4938">
                  <a:moveTo>
                    <a:pt x="4938" y="0"/>
                  </a:moveTo>
                  <a:cubicBezTo>
                    <a:pt x="4004" y="701"/>
                    <a:pt x="1335" y="1835"/>
                    <a:pt x="1" y="2168"/>
                  </a:cubicBezTo>
                  <a:cubicBezTo>
                    <a:pt x="1602" y="1001"/>
                    <a:pt x="3270" y="467"/>
                    <a:pt x="4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5"/>
            <p:cNvSpPr/>
            <p:nvPr/>
          </p:nvSpPr>
          <p:spPr>
            <a:xfrm flipH="1">
              <a:off x="4751050" y="1780875"/>
              <a:ext cx="66750" cy="22550"/>
            </a:xfrm>
            <a:custGeom>
              <a:rect b="b" l="l" r="r" t="t"/>
              <a:pathLst>
                <a:path extrusionOk="0" h="902" w="2670">
                  <a:moveTo>
                    <a:pt x="2669" y="1"/>
                  </a:moveTo>
                  <a:cubicBezTo>
                    <a:pt x="1602" y="701"/>
                    <a:pt x="1068" y="868"/>
                    <a:pt x="1" y="901"/>
                  </a:cubicBezTo>
                  <a:cubicBezTo>
                    <a:pt x="67" y="835"/>
                    <a:pt x="101" y="735"/>
                    <a:pt x="201" y="701"/>
                  </a:cubicBezTo>
                  <a:cubicBezTo>
                    <a:pt x="1001" y="434"/>
                    <a:pt x="1835" y="201"/>
                    <a:pt x="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5"/>
            <p:cNvSpPr/>
            <p:nvPr/>
          </p:nvSpPr>
          <p:spPr>
            <a:xfrm flipH="1">
              <a:off x="5468225" y="1346400"/>
              <a:ext cx="90100" cy="189325"/>
            </a:xfrm>
            <a:custGeom>
              <a:rect b="b" l="l" r="r" t="t"/>
              <a:pathLst>
                <a:path extrusionOk="0" h="7573" w="3604">
                  <a:moveTo>
                    <a:pt x="1" y="1"/>
                  </a:moveTo>
                  <a:cubicBezTo>
                    <a:pt x="134" y="168"/>
                    <a:pt x="301" y="334"/>
                    <a:pt x="367" y="534"/>
                  </a:cubicBezTo>
                  <a:cubicBezTo>
                    <a:pt x="1435" y="2836"/>
                    <a:pt x="2469" y="5138"/>
                    <a:pt x="3603" y="7573"/>
                  </a:cubicBezTo>
                  <a:cubicBezTo>
                    <a:pt x="2636" y="6739"/>
                    <a:pt x="2636" y="6739"/>
                    <a:pt x="1435" y="3870"/>
                  </a:cubicBezTo>
                  <a:cubicBezTo>
                    <a:pt x="868" y="2569"/>
                    <a:pt x="334" y="133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5"/>
            <p:cNvSpPr/>
            <p:nvPr/>
          </p:nvSpPr>
          <p:spPr>
            <a:xfrm flipH="1">
              <a:off x="5003725" y="1751700"/>
              <a:ext cx="24225" cy="36725"/>
            </a:xfrm>
            <a:custGeom>
              <a:rect b="b" l="l" r="r" t="t"/>
              <a:pathLst>
                <a:path extrusionOk="0" h="1469" w="969">
                  <a:moveTo>
                    <a:pt x="601" y="100"/>
                  </a:moveTo>
                  <a:cubicBezTo>
                    <a:pt x="234" y="167"/>
                    <a:pt x="67" y="768"/>
                    <a:pt x="67" y="1034"/>
                  </a:cubicBezTo>
                  <a:cubicBezTo>
                    <a:pt x="1" y="1335"/>
                    <a:pt x="434" y="1468"/>
                    <a:pt x="601" y="1268"/>
                  </a:cubicBezTo>
                  <a:cubicBezTo>
                    <a:pt x="801" y="1101"/>
                    <a:pt x="968" y="834"/>
                    <a:pt x="968" y="534"/>
                  </a:cubicBezTo>
                  <a:cubicBezTo>
                    <a:pt x="968" y="367"/>
                    <a:pt x="901" y="0"/>
                    <a:pt x="601" y="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5"/>
            <p:cNvSpPr/>
            <p:nvPr/>
          </p:nvSpPr>
          <p:spPr>
            <a:xfrm flipH="1">
              <a:off x="4991225" y="1796725"/>
              <a:ext cx="12525" cy="29225"/>
            </a:xfrm>
            <a:custGeom>
              <a:rect b="b" l="l" r="r" t="t"/>
              <a:pathLst>
                <a:path extrusionOk="0" h="1169" w="501">
                  <a:moveTo>
                    <a:pt x="367" y="201"/>
                  </a:moveTo>
                  <a:cubicBezTo>
                    <a:pt x="367" y="1"/>
                    <a:pt x="100" y="1"/>
                    <a:pt x="100" y="201"/>
                  </a:cubicBezTo>
                  <a:cubicBezTo>
                    <a:pt x="33" y="534"/>
                    <a:pt x="0" y="901"/>
                    <a:pt x="334" y="1101"/>
                  </a:cubicBezTo>
                  <a:cubicBezTo>
                    <a:pt x="434" y="1168"/>
                    <a:pt x="500" y="1101"/>
                    <a:pt x="500" y="1035"/>
                  </a:cubicBezTo>
                  <a:cubicBezTo>
                    <a:pt x="500" y="801"/>
                    <a:pt x="434" y="501"/>
                    <a:pt x="367" y="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5"/>
            <p:cNvSpPr/>
            <p:nvPr/>
          </p:nvSpPr>
          <p:spPr>
            <a:xfrm flipH="1">
              <a:off x="4973725" y="1840100"/>
              <a:ext cx="18350" cy="40875"/>
            </a:xfrm>
            <a:custGeom>
              <a:rect b="b" l="l" r="r" t="t"/>
              <a:pathLst>
                <a:path extrusionOk="0" h="1635" w="734">
                  <a:moveTo>
                    <a:pt x="200" y="0"/>
                  </a:moveTo>
                  <a:lnTo>
                    <a:pt x="200" y="0"/>
                  </a:lnTo>
                  <a:cubicBezTo>
                    <a:pt x="33" y="267"/>
                    <a:pt x="0" y="434"/>
                    <a:pt x="133" y="701"/>
                  </a:cubicBezTo>
                  <a:cubicBezTo>
                    <a:pt x="200" y="1001"/>
                    <a:pt x="300" y="1301"/>
                    <a:pt x="400" y="1535"/>
                  </a:cubicBezTo>
                  <a:cubicBezTo>
                    <a:pt x="467" y="1635"/>
                    <a:pt x="534" y="1601"/>
                    <a:pt x="567" y="1501"/>
                  </a:cubicBezTo>
                  <a:cubicBezTo>
                    <a:pt x="734" y="1034"/>
                    <a:pt x="300" y="501"/>
                    <a:pt x="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5"/>
            <p:cNvSpPr/>
            <p:nvPr/>
          </p:nvSpPr>
          <p:spPr>
            <a:xfrm flipH="1">
              <a:off x="4959550" y="1909300"/>
              <a:ext cx="15850" cy="28375"/>
            </a:xfrm>
            <a:custGeom>
              <a:rect b="b" l="l" r="r" t="t"/>
              <a:pathLst>
                <a:path extrusionOk="0" h="1135" w="634">
                  <a:moveTo>
                    <a:pt x="134" y="301"/>
                  </a:moveTo>
                  <a:cubicBezTo>
                    <a:pt x="134" y="468"/>
                    <a:pt x="67" y="568"/>
                    <a:pt x="34" y="735"/>
                  </a:cubicBezTo>
                  <a:cubicBezTo>
                    <a:pt x="0" y="901"/>
                    <a:pt x="200" y="1135"/>
                    <a:pt x="367" y="1002"/>
                  </a:cubicBezTo>
                  <a:cubicBezTo>
                    <a:pt x="567" y="835"/>
                    <a:pt x="634" y="535"/>
                    <a:pt x="634" y="301"/>
                  </a:cubicBezTo>
                  <a:cubicBezTo>
                    <a:pt x="634" y="1"/>
                    <a:pt x="134" y="1"/>
                    <a:pt x="134" y="3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5"/>
            <p:cNvSpPr/>
            <p:nvPr/>
          </p:nvSpPr>
          <p:spPr>
            <a:xfrm flipH="1">
              <a:off x="4475025" y="1175450"/>
              <a:ext cx="1505275" cy="1573650"/>
            </a:xfrm>
            <a:custGeom>
              <a:rect b="b" l="l" r="r" t="t"/>
              <a:pathLst>
                <a:path extrusionOk="0" h="62946" w="60211">
                  <a:moveTo>
                    <a:pt x="27754" y="54940"/>
                  </a:moveTo>
                  <a:cubicBezTo>
                    <a:pt x="26153" y="55941"/>
                    <a:pt x="24418" y="56941"/>
                    <a:pt x="22750" y="57942"/>
                  </a:cubicBezTo>
                  <a:cubicBezTo>
                    <a:pt x="21083" y="58943"/>
                    <a:pt x="19381" y="59777"/>
                    <a:pt x="17580" y="60444"/>
                  </a:cubicBezTo>
                  <a:cubicBezTo>
                    <a:pt x="15212" y="61378"/>
                    <a:pt x="12810" y="62212"/>
                    <a:pt x="10308" y="62745"/>
                  </a:cubicBezTo>
                  <a:cubicBezTo>
                    <a:pt x="9207" y="62946"/>
                    <a:pt x="8073" y="62912"/>
                    <a:pt x="7006" y="62879"/>
                  </a:cubicBezTo>
                  <a:cubicBezTo>
                    <a:pt x="5471" y="62745"/>
                    <a:pt x="3970" y="62545"/>
                    <a:pt x="2403" y="62312"/>
                  </a:cubicBezTo>
                  <a:cubicBezTo>
                    <a:pt x="1802" y="62245"/>
                    <a:pt x="1202" y="62078"/>
                    <a:pt x="568" y="61911"/>
                  </a:cubicBezTo>
                  <a:cubicBezTo>
                    <a:pt x="134" y="61778"/>
                    <a:pt x="1" y="61411"/>
                    <a:pt x="301" y="61011"/>
                  </a:cubicBezTo>
                  <a:cubicBezTo>
                    <a:pt x="968" y="60110"/>
                    <a:pt x="1635" y="59210"/>
                    <a:pt x="2369" y="58409"/>
                  </a:cubicBezTo>
                  <a:cubicBezTo>
                    <a:pt x="4137" y="56674"/>
                    <a:pt x="5338" y="54606"/>
                    <a:pt x="6405" y="52438"/>
                  </a:cubicBezTo>
                  <a:cubicBezTo>
                    <a:pt x="6672" y="51938"/>
                    <a:pt x="6906" y="51404"/>
                    <a:pt x="7206" y="50904"/>
                  </a:cubicBezTo>
                  <a:cubicBezTo>
                    <a:pt x="8407" y="48735"/>
                    <a:pt x="9408" y="46534"/>
                    <a:pt x="9875" y="44065"/>
                  </a:cubicBezTo>
                  <a:cubicBezTo>
                    <a:pt x="10041" y="43165"/>
                    <a:pt x="10308" y="42931"/>
                    <a:pt x="11242" y="42931"/>
                  </a:cubicBezTo>
                  <a:cubicBezTo>
                    <a:pt x="12310" y="42898"/>
                    <a:pt x="13244" y="42698"/>
                    <a:pt x="14144" y="42197"/>
                  </a:cubicBezTo>
                  <a:cubicBezTo>
                    <a:pt x="14411" y="42031"/>
                    <a:pt x="14745" y="41897"/>
                    <a:pt x="15078" y="41830"/>
                  </a:cubicBezTo>
                  <a:cubicBezTo>
                    <a:pt x="16980" y="41397"/>
                    <a:pt x="18514" y="40329"/>
                    <a:pt x="19915" y="39062"/>
                  </a:cubicBezTo>
                  <a:cubicBezTo>
                    <a:pt x="20382" y="38662"/>
                    <a:pt x="20849" y="38228"/>
                    <a:pt x="21316" y="37761"/>
                  </a:cubicBezTo>
                  <a:cubicBezTo>
                    <a:pt x="21816" y="37227"/>
                    <a:pt x="21983" y="36660"/>
                    <a:pt x="21716" y="35860"/>
                  </a:cubicBezTo>
                  <a:cubicBezTo>
                    <a:pt x="21416" y="35759"/>
                    <a:pt x="21083" y="35659"/>
                    <a:pt x="20749" y="35659"/>
                  </a:cubicBezTo>
                  <a:cubicBezTo>
                    <a:pt x="19748" y="35593"/>
                    <a:pt x="18714" y="35593"/>
                    <a:pt x="17713" y="35659"/>
                  </a:cubicBezTo>
                  <a:cubicBezTo>
                    <a:pt x="17313" y="35659"/>
                    <a:pt x="16846" y="35726"/>
                    <a:pt x="16479" y="35893"/>
                  </a:cubicBezTo>
                  <a:cubicBezTo>
                    <a:pt x="14244" y="36760"/>
                    <a:pt x="12310" y="38061"/>
                    <a:pt x="10542" y="39696"/>
                  </a:cubicBezTo>
                  <a:cubicBezTo>
                    <a:pt x="9374" y="40763"/>
                    <a:pt x="8574" y="42164"/>
                    <a:pt x="7640" y="43432"/>
                  </a:cubicBezTo>
                  <a:cubicBezTo>
                    <a:pt x="6972" y="44366"/>
                    <a:pt x="6205" y="45166"/>
                    <a:pt x="5338" y="45833"/>
                  </a:cubicBezTo>
                  <a:cubicBezTo>
                    <a:pt x="5038" y="46067"/>
                    <a:pt x="4738" y="46300"/>
                    <a:pt x="4304" y="46234"/>
                  </a:cubicBezTo>
                  <a:cubicBezTo>
                    <a:pt x="4004" y="45933"/>
                    <a:pt x="4037" y="45600"/>
                    <a:pt x="4170" y="45266"/>
                  </a:cubicBezTo>
                  <a:cubicBezTo>
                    <a:pt x="4404" y="44599"/>
                    <a:pt x="4671" y="43899"/>
                    <a:pt x="5038" y="43332"/>
                  </a:cubicBezTo>
                  <a:cubicBezTo>
                    <a:pt x="6305" y="41197"/>
                    <a:pt x="7239" y="38928"/>
                    <a:pt x="7973" y="36560"/>
                  </a:cubicBezTo>
                  <a:cubicBezTo>
                    <a:pt x="8907" y="33358"/>
                    <a:pt x="9875" y="30089"/>
                    <a:pt x="10842" y="26886"/>
                  </a:cubicBezTo>
                  <a:lnTo>
                    <a:pt x="11709" y="24151"/>
                  </a:lnTo>
                  <a:cubicBezTo>
                    <a:pt x="11843" y="23818"/>
                    <a:pt x="12009" y="23551"/>
                    <a:pt x="12176" y="23250"/>
                  </a:cubicBezTo>
                  <a:cubicBezTo>
                    <a:pt x="12510" y="22650"/>
                    <a:pt x="12977" y="22350"/>
                    <a:pt x="13711" y="22383"/>
                  </a:cubicBezTo>
                  <a:cubicBezTo>
                    <a:pt x="14011" y="22417"/>
                    <a:pt x="14311" y="22350"/>
                    <a:pt x="14645" y="22350"/>
                  </a:cubicBezTo>
                  <a:cubicBezTo>
                    <a:pt x="15412" y="20915"/>
                    <a:pt x="16546" y="19848"/>
                    <a:pt x="17880" y="18914"/>
                  </a:cubicBezTo>
                  <a:cubicBezTo>
                    <a:pt x="18681" y="18380"/>
                    <a:pt x="19515" y="17880"/>
                    <a:pt x="20382" y="17480"/>
                  </a:cubicBezTo>
                  <a:cubicBezTo>
                    <a:pt x="22317" y="16512"/>
                    <a:pt x="24318" y="15912"/>
                    <a:pt x="26386" y="15378"/>
                  </a:cubicBezTo>
                  <a:cubicBezTo>
                    <a:pt x="26720" y="15311"/>
                    <a:pt x="27053" y="15211"/>
                    <a:pt x="27354" y="15145"/>
                  </a:cubicBezTo>
                  <a:cubicBezTo>
                    <a:pt x="28655" y="14744"/>
                    <a:pt x="29989" y="14544"/>
                    <a:pt x="31357" y="14578"/>
                  </a:cubicBezTo>
                  <a:cubicBezTo>
                    <a:pt x="31924" y="14578"/>
                    <a:pt x="32524" y="14678"/>
                    <a:pt x="33258" y="14377"/>
                  </a:cubicBezTo>
                  <a:cubicBezTo>
                    <a:pt x="32357" y="14244"/>
                    <a:pt x="31657" y="14077"/>
                    <a:pt x="30923" y="14044"/>
                  </a:cubicBezTo>
                  <a:cubicBezTo>
                    <a:pt x="28521" y="13910"/>
                    <a:pt x="26153" y="13877"/>
                    <a:pt x="23818" y="14844"/>
                  </a:cubicBezTo>
                  <a:cubicBezTo>
                    <a:pt x="22584" y="15345"/>
                    <a:pt x="21349" y="15712"/>
                    <a:pt x="20149" y="16179"/>
                  </a:cubicBezTo>
                  <a:cubicBezTo>
                    <a:pt x="19715" y="16346"/>
                    <a:pt x="19348" y="16512"/>
                    <a:pt x="18981" y="16712"/>
                  </a:cubicBezTo>
                  <a:cubicBezTo>
                    <a:pt x="18347" y="17046"/>
                    <a:pt x="17713" y="17179"/>
                    <a:pt x="16980" y="17013"/>
                  </a:cubicBezTo>
                  <a:cubicBezTo>
                    <a:pt x="15145" y="13910"/>
                    <a:pt x="12643" y="11342"/>
                    <a:pt x="9708" y="9074"/>
                  </a:cubicBezTo>
                  <a:cubicBezTo>
                    <a:pt x="9708" y="8807"/>
                    <a:pt x="9975" y="8740"/>
                    <a:pt x="10208" y="8840"/>
                  </a:cubicBezTo>
                  <a:cubicBezTo>
                    <a:pt x="10708" y="8974"/>
                    <a:pt x="11042" y="8740"/>
                    <a:pt x="11242" y="8340"/>
                  </a:cubicBezTo>
                  <a:cubicBezTo>
                    <a:pt x="11409" y="8040"/>
                    <a:pt x="11509" y="7706"/>
                    <a:pt x="11676" y="7406"/>
                  </a:cubicBezTo>
                  <a:cubicBezTo>
                    <a:pt x="11809" y="7172"/>
                    <a:pt x="11976" y="6905"/>
                    <a:pt x="12176" y="6705"/>
                  </a:cubicBezTo>
                  <a:cubicBezTo>
                    <a:pt x="12510" y="6305"/>
                    <a:pt x="12743" y="6305"/>
                    <a:pt x="13310" y="6572"/>
                  </a:cubicBezTo>
                  <a:cubicBezTo>
                    <a:pt x="13410" y="6672"/>
                    <a:pt x="13544" y="6739"/>
                    <a:pt x="13711" y="6872"/>
                  </a:cubicBezTo>
                  <a:cubicBezTo>
                    <a:pt x="14511" y="5638"/>
                    <a:pt x="15979" y="5138"/>
                    <a:pt x="16813" y="3970"/>
                  </a:cubicBezTo>
                  <a:cubicBezTo>
                    <a:pt x="16913" y="3803"/>
                    <a:pt x="17213" y="3570"/>
                    <a:pt x="17380" y="3570"/>
                  </a:cubicBezTo>
                  <a:cubicBezTo>
                    <a:pt x="18247" y="3670"/>
                    <a:pt x="18714" y="3136"/>
                    <a:pt x="19081" y="2502"/>
                  </a:cubicBezTo>
                  <a:cubicBezTo>
                    <a:pt x="19181" y="2369"/>
                    <a:pt x="19248" y="2302"/>
                    <a:pt x="19381" y="2135"/>
                  </a:cubicBezTo>
                  <a:cubicBezTo>
                    <a:pt x="19682" y="2202"/>
                    <a:pt x="20015" y="2235"/>
                    <a:pt x="20349" y="2336"/>
                  </a:cubicBezTo>
                  <a:cubicBezTo>
                    <a:pt x="20816" y="2069"/>
                    <a:pt x="21216" y="1802"/>
                    <a:pt x="21716" y="1568"/>
                  </a:cubicBezTo>
                  <a:cubicBezTo>
                    <a:pt x="22250" y="1368"/>
                    <a:pt x="22817" y="1168"/>
                    <a:pt x="23384" y="1168"/>
                  </a:cubicBezTo>
                  <a:cubicBezTo>
                    <a:pt x="24385" y="1135"/>
                    <a:pt x="25252" y="901"/>
                    <a:pt x="26053" y="301"/>
                  </a:cubicBezTo>
                  <a:cubicBezTo>
                    <a:pt x="26186" y="167"/>
                    <a:pt x="26386" y="134"/>
                    <a:pt x="26620" y="1"/>
                  </a:cubicBezTo>
                  <a:cubicBezTo>
                    <a:pt x="27120" y="367"/>
                    <a:pt x="27687" y="401"/>
                    <a:pt x="28354" y="367"/>
                  </a:cubicBezTo>
                  <a:cubicBezTo>
                    <a:pt x="29422" y="334"/>
                    <a:pt x="30556" y="234"/>
                    <a:pt x="31490" y="1068"/>
                  </a:cubicBezTo>
                  <a:cubicBezTo>
                    <a:pt x="31890" y="1168"/>
                    <a:pt x="32224" y="701"/>
                    <a:pt x="32724" y="834"/>
                  </a:cubicBezTo>
                  <a:cubicBezTo>
                    <a:pt x="33191" y="968"/>
                    <a:pt x="33692" y="968"/>
                    <a:pt x="34125" y="968"/>
                  </a:cubicBezTo>
                  <a:cubicBezTo>
                    <a:pt x="34592" y="968"/>
                    <a:pt x="34959" y="1168"/>
                    <a:pt x="35359" y="1402"/>
                  </a:cubicBezTo>
                  <a:cubicBezTo>
                    <a:pt x="35860" y="1702"/>
                    <a:pt x="36427" y="1802"/>
                    <a:pt x="37027" y="1802"/>
                  </a:cubicBezTo>
                  <a:cubicBezTo>
                    <a:pt x="37594" y="1802"/>
                    <a:pt x="38195" y="1735"/>
                    <a:pt x="38762" y="1835"/>
                  </a:cubicBezTo>
                  <a:cubicBezTo>
                    <a:pt x="39529" y="1902"/>
                    <a:pt x="40230" y="2069"/>
                    <a:pt x="40630" y="2803"/>
                  </a:cubicBezTo>
                  <a:cubicBezTo>
                    <a:pt x="40863" y="3169"/>
                    <a:pt x="41197" y="3303"/>
                    <a:pt x="41597" y="3370"/>
                  </a:cubicBezTo>
                  <a:cubicBezTo>
                    <a:pt x="42064" y="3470"/>
                    <a:pt x="42565" y="3536"/>
                    <a:pt x="43032" y="3703"/>
                  </a:cubicBezTo>
                  <a:cubicBezTo>
                    <a:pt x="43632" y="3903"/>
                    <a:pt x="44299" y="4137"/>
                    <a:pt x="44933" y="4370"/>
                  </a:cubicBezTo>
                  <a:cubicBezTo>
                    <a:pt x="45700" y="4671"/>
                    <a:pt x="46267" y="5204"/>
                    <a:pt x="46534" y="5971"/>
                  </a:cubicBezTo>
                  <a:cubicBezTo>
                    <a:pt x="46768" y="6639"/>
                    <a:pt x="47235" y="6972"/>
                    <a:pt x="47768" y="7306"/>
                  </a:cubicBezTo>
                  <a:cubicBezTo>
                    <a:pt x="48369" y="7639"/>
                    <a:pt x="48902" y="8040"/>
                    <a:pt x="49436" y="8473"/>
                  </a:cubicBezTo>
                  <a:cubicBezTo>
                    <a:pt x="49903" y="8807"/>
                    <a:pt x="50203" y="9207"/>
                    <a:pt x="50203" y="9808"/>
                  </a:cubicBezTo>
                  <a:cubicBezTo>
                    <a:pt x="50203" y="10375"/>
                    <a:pt x="50470" y="10742"/>
                    <a:pt x="50937" y="11075"/>
                  </a:cubicBezTo>
                  <a:cubicBezTo>
                    <a:pt x="51304" y="11375"/>
                    <a:pt x="51704" y="11709"/>
                    <a:pt x="52071" y="12009"/>
                  </a:cubicBezTo>
                  <a:cubicBezTo>
                    <a:pt x="52372" y="12209"/>
                    <a:pt x="52538" y="12509"/>
                    <a:pt x="52538" y="12876"/>
                  </a:cubicBezTo>
                  <a:cubicBezTo>
                    <a:pt x="52472" y="13510"/>
                    <a:pt x="52805" y="14011"/>
                    <a:pt x="53072" y="14511"/>
                  </a:cubicBezTo>
                  <a:cubicBezTo>
                    <a:pt x="53406" y="15178"/>
                    <a:pt x="53572" y="15845"/>
                    <a:pt x="53572" y="16579"/>
                  </a:cubicBezTo>
                  <a:cubicBezTo>
                    <a:pt x="53572" y="17747"/>
                    <a:pt x="53873" y="18981"/>
                    <a:pt x="53639" y="20148"/>
                  </a:cubicBezTo>
                  <a:cubicBezTo>
                    <a:pt x="54206" y="20815"/>
                    <a:pt x="54240" y="21583"/>
                    <a:pt x="54039" y="22383"/>
                  </a:cubicBezTo>
                  <a:cubicBezTo>
                    <a:pt x="54039" y="22417"/>
                    <a:pt x="54073" y="22483"/>
                    <a:pt x="54073" y="22517"/>
                  </a:cubicBezTo>
                  <a:cubicBezTo>
                    <a:pt x="54740" y="23484"/>
                    <a:pt x="54540" y="24418"/>
                    <a:pt x="54039" y="25385"/>
                  </a:cubicBezTo>
                  <a:cubicBezTo>
                    <a:pt x="53773" y="25852"/>
                    <a:pt x="53606" y="26353"/>
                    <a:pt x="53606" y="26886"/>
                  </a:cubicBezTo>
                  <a:cubicBezTo>
                    <a:pt x="53606" y="27487"/>
                    <a:pt x="53072" y="27854"/>
                    <a:pt x="53139" y="28521"/>
                  </a:cubicBezTo>
                  <a:cubicBezTo>
                    <a:pt x="53205" y="28921"/>
                    <a:pt x="53072" y="29355"/>
                    <a:pt x="53239" y="29755"/>
                  </a:cubicBezTo>
                  <a:cubicBezTo>
                    <a:pt x="53439" y="30322"/>
                    <a:pt x="53372" y="30889"/>
                    <a:pt x="53205" y="31490"/>
                  </a:cubicBezTo>
                  <a:lnTo>
                    <a:pt x="52805" y="32857"/>
                  </a:lnTo>
                  <a:cubicBezTo>
                    <a:pt x="52705" y="33491"/>
                    <a:pt x="52638" y="34092"/>
                    <a:pt x="52939" y="34692"/>
                  </a:cubicBezTo>
                  <a:cubicBezTo>
                    <a:pt x="53372" y="35593"/>
                    <a:pt x="53406" y="36560"/>
                    <a:pt x="53139" y="37527"/>
                  </a:cubicBezTo>
                  <a:cubicBezTo>
                    <a:pt x="52872" y="38762"/>
                    <a:pt x="52939" y="40029"/>
                    <a:pt x="52972" y="41263"/>
                  </a:cubicBezTo>
                  <a:cubicBezTo>
                    <a:pt x="53039" y="42498"/>
                    <a:pt x="53039" y="43698"/>
                    <a:pt x="53039" y="44866"/>
                  </a:cubicBezTo>
                  <a:cubicBezTo>
                    <a:pt x="53039" y="45366"/>
                    <a:pt x="53039" y="45833"/>
                    <a:pt x="53272" y="46234"/>
                  </a:cubicBezTo>
                  <a:cubicBezTo>
                    <a:pt x="53639" y="46834"/>
                    <a:pt x="53739" y="47501"/>
                    <a:pt x="53739" y="48168"/>
                  </a:cubicBezTo>
                  <a:cubicBezTo>
                    <a:pt x="53739" y="49069"/>
                    <a:pt x="53939" y="49936"/>
                    <a:pt x="54406" y="50770"/>
                  </a:cubicBezTo>
                  <a:cubicBezTo>
                    <a:pt x="54440" y="50837"/>
                    <a:pt x="54440" y="50870"/>
                    <a:pt x="54440" y="50904"/>
                  </a:cubicBezTo>
                  <a:cubicBezTo>
                    <a:pt x="54740" y="52271"/>
                    <a:pt x="55607" y="53272"/>
                    <a:pt x="56708" y="54106"/>
                  </a:cubicBezTo>
                  <a:cubicBezTo>
                    <a:pt x="56875" y="54239"/>
                    <a:pt x="57008" y="54406"/>
                    <a:pt x="57175" y="54439"/>
                  </a:cubicBezTo>
                  <a:cubicBezTo>
                    <a:pt x="58109" y="54773"/>
                    <a:pt x="58843" y="55607"/>
                    <a:pt x="59877" y="55707"/>
                  </a:cubicBezTo>
                  <a:cubicBezTo>
                    <a:pt x="60010" y="55707"/>
                    <a:pt x="60110" y="55941"/>
                    <a:pt x="60177" y="56107"/>
                  </a:cubicBezTo>
                  <a:cubicBezTo>
                    <a:pt x="60211" y="56207"/>
                    <a:pt x="60077" y="56408"/>
                    <a:pt x="59944" y="56441"/>
                  </a:cubicBezTo>
                  <a:cubicBezTo>
                    <a:pt x="59777" y="56574"/>
                    <a:pt x="59610" y="56674"/>
                    <a:pt x="59443" y="56708"/>
                  </a:cubicBezTo>
                  <a:cubicBezTo>
                    <a:pt x="58543" y="57041"/>
                    <a:pt x="57575" y="57041"/>
                    <a:pt x="56608" y="56875"/>
                  </a:cubicBezTo>
                  <a:cubicBezTo>
                    <a:pt x="56108" y="56774"/>
                    <a:pt x="55607" y="56608"/>
                    <a:pt x="55274" y="56107"/>
                  </a:cubicBezTo>
                  <a:cubicBezTo>
                    <a:pt x="55007" y="55707"/>
                    <a:pt x="54540" y="55373"/>
                    <a:pt x="54073" y="55107"/>
                  </a:cubicBezTo>
                  <a:cubicBezTo>
                    <a:pt x="53372" y="54740"/>
                    <a:pt x="52872" y="54206"/>
                    <a:pt x="52572" y="53372"/>
                  </a:cubicBezTo>
                  <a:cubicBezTo>
                    <a:pt x="52605" y="53172"/>
                    <a:pt x="52705" y="52905"/>
                    <a:pt x="52738" y="52605"/>
                  </a:cubicBezTo>
                  <a:cubicBezTo>
                    <a:pt x="52839" y="51938"/>
                    <a:pt x="52705" y="51371"/>
                    <a:pt x="51938" y="51104"/>
                  </a:cubicBezTo>
                  <a:cubicBezTo>
                    <a:pt x="51171" y="50870"/>
                    <a:pt x="50904" y="50203"/>
                    <a:pt x="50704" y="49503"/>
                  </a:cubicBezTo>
                  <a:cubicBezTo>
                    <a:pt x="50537" y="48769"/>
                    <a:pt x="50370" y="48068"/>
                    <a:pt x="50170" y="47401"/>
                  </a:cubicBezTo>
                  <a:cubicBezTo>
                    <a:pt x="49870" y="46500"/>
                    <a:pt x="49603" y="45566"/>
                    <a:pt x="49570" y="44566"/>
                  </a:cubicBezTo>
                  <a:cubicBezTo>
                    <a:pt x="49536" y="44099"/>
                    <a:pt x="49503" y="43565"/>
                    <a:pt x="49236" y="43198"/>
                  </a:cubicBezTo>
                  <a:cubicBezTo>
                    <a:pt x="48502" y="41931"/>
                    <a:pt x="48669" y="40596"/>
                    <a:pt x="48836" y="39262"/>
                  </a:cubicBezTo>
                  <a:cubicBezTo>
                    <a:pt x="48902" y="38828"/>
                    <a:pt x="48936" y="38328"/>
                    <a:pt x="48936" y="37861"/>
                  </a:cubicBezTo>
                  <a:cubicBezTo>
                    <a:pt x="48936" y="37494"/>
                    <a:pt x="48869" y="37060"/>
                    <a:pt x="48702" y="36727"/>
                  </a:cubicBezTo>
                  <a:cubicBezTo>
                    <a:pt x="48335" y="36060"/>
                    <a:pt x="48269" y="35359"/>
                    <a:pt x="48269" y="34659"/>
                  </a:cubicBezTo>
                  <a:cubicBezTo>
                    <a:pt x="48269" y="34158"/>
                    <a:pt x="48235" y="33691"/>
                    <a:pt x="48269" y="33191"/>
                  </a:cubicBezTo>
                  <a:cubicBezTo>
                    <a:pt x="48335" y="31990"/>
                    <a:pt x="47668" y="31190"/>
                    <a:pt x="46667" y="30689"/>
                  </a:cubicBezTo>
                  <a:cubicBezTo>
                    <a:pt x="46267" y="30489"/>
                    <a:pt x="46034" y="30255"/>
                    <a:pt x="45900" y="29889"/>
                  </a:cubicBezTo>
                  <a:cubicBezTo>
                    <a:pt x="45733" y="29388"/>
                    <a:pt x="45667" y="28854"/>
                    <a:pt x="45433" y="28387"/>
                  </a:cubicBezTo>
                  <a:cubicBezTo>
                    <a:pt x="44566" y="26419"/>
                    <a:pt x="43899" y="24351"/>
                    <a:pt x="42698" y="22517"/>
                  </a:cubicBezTo>
                  <a:cubicBezTo>
                    <a:pt x="42231" y="21849"/>
                    <a:pt x="41897" y="21082"/>
                    <a:pt x="41530" y="20348"/>
                  </a:cubicBezTo>
                  <a:cubicBezTo>
                    <a:pt x="40997" y="19181"/>
                    <a:pt x="40230" y="18180"/>
                    <a:pt x="39362" y="17313"/>
                  </a:cubicBezTo>
                  <a:cubicBezTo>
                    <a:pt x="38995" y="16913"/>
                    <a:pt x="38662" y="16546"/>
                    <a:pt x="38328" y="16179"/>
                  </a:cubicBezTo>
                  <a:cubicBezTo>
                    <a:pt x="38195" y="16179"/>
                    <a:pt x="38095" y="16179"/>
                    <a:pt x="38095" y="16212"/>
                  </a:cubicBezTo>
                  <a:cubicBezTo>
                    <a:pt x="38028" y="16546"/>
                    <a:pt x="37928" y="16846"/>
                    <a:pt x="37895" y="17179"/>
                  </a:cubicBezTo>
                  <a:cubicBezTo>
                    <a:pt x="38095" y="17413"/>
                    <a:pt x="38228" y="17680"/>
                    <a:pt x="38428" y="17880"/>
                  </a:cubicBezTo>
                  <a:cubicBezTo>
                    <a:pt x="40530" y="20215"/>
                    <a:pt x="42064" y="22850"/>
                    <a:pt x="42998" y="25852"/>
                  </a:cubicBezTo>
                  <a:cubicBezTo>
                    <a:pt x="43265" y="26820"/>
                    <a:pt x="43699" y="27754"/>
                    <a:pt x="43899" y="28721"/>
                  </a:cubicBezTo>
                  <a:cubicBezTo>
                    <a:pt x="44099" y="29722"/>
                    <a:pt x="44166" y="30723"/>
                    <a:pt x="44232" y="31723"/>
                  </a:cubicBezTo>
                  <a:cubicBezTo>
                    <a:pt x="44266" y="32224"/>
                    <a:pt x="44366" y="32657"/>
                    <a:pt x="44599" y="33091"/>
                  </a:cubicBezTo>
                  <a:cubicBezTo>
                    <a:pt x="44833" y="33424"/>
                    <a:pt x="44933" y="33825"/>
                    <a:pt x="44933" y="34192"/>
                  </a:cubicBezTo>
                  <a:cubicBezTo>
                    <a:pt x="45000" y="35226"/>
                    <a:pt x="45066" y="36327"/>
                    <a:pt x="44933" y="37361"/>
                  </a:cubicBezTo>
                  <a:cubicBezTo>
                    <a:pt x="44733" y="39229"/>
                    <a:pt x="44399" y="41063"/>
                    <a:pt x="44199" y="42931"/>
                  </a:cubicBezTo>
                  <a:cubicBezTo>
                    <a:pt x="44066" y="43832"/>
                    <a:pt x="44032" y="44666"/>
                    <a:pt x="43999" y="45533"/>
                  </a:cubicBezTo>
                  <a:cubicBezTo>
                    <a:pt x="43932" y="47668"/>
                    <a:pt x="43932" y="49769"/>
                    <a:pt x="43999" y="51871"/>
                  </a:cubicBezTo>
                  <a:cubicBezTo>
                    <a:pt x="44032" y="54439"/>
                    <a:pt x="44399" y="56941"/>
                    <a:pt x="45567" y="59276"/>
                  </a:cubicBezTo>
                  <a:cubicBezTo>
                    <a:pt x="45733" y="59576"/>
                    <a:pt x="45867" y="59910"/>
                    <a:pt x="46000" y="60210"/>
                  </a:cubicBezTo>
                  <a:cubicBezTo>
                    <a:pt x="46100" y="60577"/>
                    <a:pt x="46034" y="60911"/>
                    <a:pt x="45700" y="61044"/>
                  </a:cubicBezTo>
                  <a:cubicBezTo>
                    <a:pt x="44699" y="61444"/>
                    <a:pt x="43665" y="61911"/>
                    <a:pt x="42598" y="62245"/>
                  </a:cubicBezTo>
                  <a:cubicBezTo>
                    <a:pt x="41897" y="62445"/>
                    <a:pt x="41164" y="62612"/>
                    <a:pt x="40330" y="62512"/>
                  </a:cubicBezTo>
                  <a:cubicBezTo>
                    <a:pt x="38895" y="62278"/>
                    <a:pt x="37828" y="61511"/>
                    <a:pt x="36894" y="60544"/>
                  </a:cubicBezTo>
                  <a:cubicBezTo>
                    <a:pt x="35026" y="58576"/>
                    <a:pt x="33858" y="56241"/>
                    <a:pt x="33325" y="53572"/>
                  </a:cubicBezTo>
                  <a:cubicBezTo>
                    <a:pt x="33258" y="53405"/>
                    <a:pt x="33191" y="53205"/>
                    <a:pt x="33225" y="53005"/>
                  </a:cubicBezTo>
                  <a:cubicBezTo>
                    <a:pt x="33491" y="52038"/>
                    <a:pt x="33358" y="51004"/>
                    <a:pt x="33692" y="50036"/>
                  </a:cubicBezTo>
                  <a:cubicBezTo>
                    <a:pt x="34159" y="48835"/>
                    <a:pt x="34325" y="47535"/>
                    <a:pt x="34259" y="46200"/>
                  </a:cubicBezTo>
                  <a:cubicBezTo>
                    <a:pt x="34259" y="45867"/>
                    <a:pt x="34225" y="45533"/>
                    <a:pt x="34092" y="45200"/>
                  </a:cubicBezTo>
                  <a:cubicBezTo>
                    <a:pt x="33825" y="44399"/>
                    <a:pt x="33425" y="44165"/>
                    <a:pt x="32591" y="44099"/>
                  </a:cubicBezTo>
                  <a:cubicBezTo>
                    <a:pt x="31490" y="44065"/>
                    <a:pt x="30389" y="44232"/>
                    <a:pt x="29555" y="45166"/>
                  </a:cubicBezTo>
                  <a:cubicBezTo>
                    <a:pt x="29022" y="45733"/>
                    <a:pt x="28721" y="46434"/>
                    <a:pt x="28555" y="47201"/>
                  </a:cubicBezTo>
                  <a:cubicBezTo>
                    <a:pt x="28321" y="48402"/>
                    <a:pt x="28154" y="49669"/>
                    <a:pt x="27854" y="50870"/>
                  </a:cubicBezTo>
                  <a:cubicBezTo>
                    <a:pt x="27687" y="51671"/>
                    <a:pt x="27687" y="52371"/>
                    <a:pt x="27821" y="53172"/>
                  </a:cubicBezTo>
                  <a:cubicBezTo>
                    <a:pt x="27921" y="53906"/>
                    <a:pt x="27987" y="54406"/>
                    <a:pt x="27754" y="54940"/>
                  </a:cubicBezTo>
                  <a:close/>
                  <a:moveTo>
                    <a:pt x="23751" y="14511"/>
                  </a:moveTo>
                  <a:cubicBezTo>
                    <a:pt x="23818" y="14411"/>
                    <a:pt x="23818" y="14377"/>
                    <a:pt x="23851" y="14311"/>
                  </a:cubicBezTo>
                  <a:lnTo>
                    <a:pt x="23851" y="14211"/>
                  </a:lnTo>
                  <a:cubicBezTo>
                    <a:pt x="23818" y="14311"/>
                    <a:pt x="23818" y="14377"/>
                    <a:pt x="23751" y="14511"/>
                  </a:cubicBezTo>
                  <a:cubicBezTo>
                    <a:pt x="23684" y="14478"/>
                    <a:pt x="23551" y="14478"/>
                    <a:pt x="23418" y="14478"/>
                  </a:cubicBezTo>
                  <a:cubicBezTo>
                    <a:pt x="23551" y="14478"/>
                    <a:pt x="23651" y="14478"/>
                    <a:pt x="23751" y="14511"/>
                  </a:cubicBezTo>
                  <a:close/>
                  <a:moveTo>
                    <a:pt x="45700" y="27520"/>
                  </a:moveTo>
                  <a:cubicBezTo>
                    <a:pt x="45700" y="27420"/>
                    <a:pt x="45667" y="27353"/>
                    <a:pt x="45667" y="27220"/>
                  </a:cubicBezTo>
                  <a:cubicBezTo>
                    <a:pt x="45700" y="27320"/>
                    <a:pt x="45700" y="27387"/>
                    <a:pt x="45700" y="27520"/>
                  </a:cubicBezTo>
                  <a:cubicBezTo>
                    <a:pt x="45767" y="27687"/>
                    <a:pt x="45900" y="27887"/>
                    <a:pt x="46000" y="28054"/>
                  </a:cubicBezTo>
                  <a:cubicBezTo>
                    <a:pt x="46100" y="28554"/>
                    <a:pt x="46234" y="29055"/>
                    <a:pt x="46401" y="29555"/>
                  </a:cubicBezTo>
                  <a:cubicBezTo>
                    <a:pt x="46501" y="29755"/>
                    <a:pt x="46567" y="30022"/>
                    <a:pt x="46868" y="29822"/>
                  </a:cubicBezTo>
                  <a:cubicBezTo>
                    <a:pt x="46667" y="29188"/>
                    <a:pt x="46601" y="28488"/>
                    <a:pt x="46000" y="28087"/>
                  </a:cubicBezTo>
                  <a:cubicBezTo>
                    <a:pt x="46067" y="27820"/>
                    <a:pt x="46100" y="27554"/>
                    <a:pt x="45700" y="27520"/>
                  </a:cubicBezTo>
                  <a:close/>
                  <a:moveTo>
                    <a:pt x="22050" y="13577"/>
                  </a:moveTo>
                  <a:cubicBezTo>
                    <a:pt x="22017" y="13677"/>
                    <a:pt x="21883" y="13710"/>
                    <a:pt x="21883" y="13810"/>
                  </a:cubicBezTo>
                  <a:cubicBezTo>
                    <a:pt x="21883" y="13844"/>
                    <a:pt x="21983" y="13910"/>
                    <a:pt x="21983" y="13977"/>
                  </a:cubicBezTo>
                  <a:cubicBezTo>
                    <a:pt x="21983" y="13910"/>
                    <a:pt x="21983" y="13877"/>
                    <a:pt x="22017" y="13844"/>
                  </a:cubicBezTo>
                  <a:cubicBezTo>
                    <a:pt x="22017" y="13744"/>
                    <a:pt x="22017" y="13677"/>
                    <a:pt x="22050" y="13577"/>
                  </a:cubicBezTo>
                  <a:cubicBezTo>
                    <a:pt x="21716" y="13377"/>
                    <a:pt x="21716" y="13043"/>
                    <a:pt x="21683" y="12710"/>
                  </a:cubicBezTo>
                  <a:cubicBezTo>
                    <a:pt x="21516" y="12176"/>
                    <a:pt x="21383" y="11575"/>
                    <a:pt x="21216" y="11042"/>
                  </a:cubicBezTo>
                  <a:cubicBezTo>
                    <a:pt x="20716" y="9341"/>
                    <a:pt x="20249" y="7639"/>
                    <a:pt x="19748" y="5905"/>
                  </a:cubicBezTo>
                  <a:cubicBezTo>
                    <a:pt x="19581" y="5338"/>
                    <a:pt x="19348" y="4737"/>
                    <a:pt x="18848" y="4237"/>
                  </a:cubicBezTo>
                  <a:cubicBezTo>
                    <a:pt x="18681" y="4304"/>
                    <a:pt x="18514" y="4404"/>
                    <a:pt x="18314" y="4404"/>
                  </a:cubicBezTo>
                  <a:cubicBezTo>
                    <a:pt x="17580" y="4370"/>
                    <a:pt x="17146" y="4704"/>
                    <a:pt x="16713" y="5204"/>
                  </a:cubicBezTo>
                  <a:cubicBezTo>
                    <a:pt x="16312" y="5671"/>
                    <a:pt x="15845" y="6072"/>
                    <a:pt x="15212" y="6305"/>
                  </a:cubicBezTo>
                  <a:cubicBezTo>
                    <a:pt x="14845" y="6405"/>
                    <a:pt x="14645" y="6805"/>
                    <a:pt x="14578" y="7206"/>
                  </a:cubicBezTo>
                  <a:cubicBezTo>
                    <a:pt x="16179" y="9974"/>
                    <a:pt x="17747" y="12710"/>
                    <a:pt x="19381" y="15512"/>
                  </a:cubicBezTo>
                  <a:cubicBezTo>
                    <a:pt x="20082" y="15178"/>
                    <a:pt x="20749" y="14844"/>
                    <a:pt x="21416" y="14478"/>
                  </a:cubicBezTo>
                  <a:cubicBezTo>
                    <a:pt x="21049" y="13410"/>
                    <a:pt x="20749" y="12509"/>
                    <a:pt x="20415" y="11542"/>
                  </a:cubicBezTo>
                  <a:cubicBezTo>
                    <a:pt x="20082" y="10575"/>
                    <a:pt x="19715" y="9641"/>
                    <a:pt x="19415" y="8707"/>
                  </a:cubicBezTo>
                  <a:cubicBezTo>
                    <a:pt x="19148" y="7806"/>
                    <a:pt x="18481" y="6972"/>
                    <a:pt x="18347" y="5671"/>
                  </a:cubicBezTo>
                  <a:cubicBezTo>
                    <a:pt x="19181" y="6872"/>
                    <a:pt x="19581" y="7973"/>
                    <a:pt x="19948" y="9007"/>
                  </a:cubicBezTo>
                  <a:cubicBezTo>
                    <a:pt x="20382" y="10074"/>
                    <a:pt x="20749" y="11175"/>
                    <a:pt x="21183" y="12243"/>
                  </a:cubicBezTo>
                  <a:cubicBezTo>
                    <a:pt x="21249" y="12509"/>
                    <a:pt x="21416" y="12643"/>
                    <a:pt x="21683" y="12710"/>
                  </a:cubicBezTo>
                  <a:cubicBezTo>
                    <a:pt x="21516" y="13377"/>
                    <a:pt x="21516" y="13377"/>
                    <a:pt x="22050" y="13577"/>
                  </a:cubicBezTo>
                  <a:close/>
                  <a:moveTo>
                    <a:pt x="20849" y="15678"/>
                  </a:moveTo>
                  <a:cubicBezTo>
                    <a:pt x="21216" y="15311"/>
                    <a:pt x="21883" y="15378"/>
                    <a:pt x="22317" y="14678"/>
                  </a:cubicBezTo>
                  <a:cubicBezTo>
                    <a:pt x="21683" y="14844"/>
                    <a:pt x="21249" y="15011"/>
                    <a:pt x="20882" y="15311"/>
                  </a:cubicBezTo>
                  <a:cubicBezTo>
                    <a:pt x="20816" y="15345"/>
                    <a:pt x="20849" y="15545"/>
                    <a:pt x="20849" y="15678"/>
                  </a:cubicBezTo>
                  <a:cubicBezTo>
                    <a:pt x="20749" y="15645"/>
                    <a:pt x="20649" y="15578"/>
                    <a:pt x="20515" y="15545"/>
                  </a:cubicBezTo>
                  <a:lnTo>
                    <a:pt x="20515" y="15578"/>
                  </a:lnTo>
                  <a:cubicBezTo>
                    <a:pt x="20582" y="15645"/>
                    <a:pt x="20716" y="15645"/>
                    <a:pt x="20849" y="15678"/>
                  </a:cubicBezTo>
                  <a:close/>
                  <a:moveTo>
                    <a:pt x="12076" y="8040"/>
                  </a:moveTo>
                  <a:cubicBezTo>
                    <a:pt x="12510" y="8507"/>
                    <a:pt x="12977" y="8907"/>
                    <a:pt x="13344" y="9407"/>
                  </a:cubicBezTo>
                  <a:cubicBezTo>
                    <a:pt x="15012" y="11542"/>
                    <a:pt x="16513" y="13744"/>
                    <a:pt x="17914" y="16045"/>
                  </a:cubicBezTo>
                  <a:cubicBezTo>
                    <a:pt x="18014" y="16145"/>
                    <a:pt x="18147" y="16212"/>
                    <a:pt x="18314" y="16312"/>
                  </a:cubicBezTo>
                  <a:cubicBezTo>
                    <a:pt x="18547" y="16045"/>
                    <a:pt x="18748" y="15845"/>
                    <a:pt x="18981" y="15578"/>
                  </a:cubicBezTo>
                  <a:cubicBezTo>
                    <a:pt x="17413" y="12976"/>
                    <a:pt x="15979" y="10375"/>
                    <a:pt x="14478" y="7806"/>
                  </a:cubicBezTo>
                  <a:cubicBezTo>
                    <a:pt x="13644" y="7739"/>
                    <a:pt x="13644" y="7739"/>
                    <a:pt x="12677" y="7072"/>
                  </a:cubicBezTo>
                  <a:cubicBezTo>
                    <a:pt x="12476" y="7372"/>
                    <a:pt x="12243" y="7706"/>
                    <a:pt x="12076" y="8040"/>
                  </a:cubicBezTo>
                  <a:cubicBezTo>
                    <a:pt x="12210" y="8707"/>
                    <a:pt x="11476" y="9007"/>
                    <a:pt x="11476" y="9574"/>
                  </a:cubicBezTo>
                  <a:cubicBezTo>
                    <a:pt x="12677" y="10842"/>
                    <a:pt x="13877" y="12042"/>
                    <a:pt x="15078" y="13310"/>
                  </a:cubicBezTo>
                  <a:lnTo>
                    <a:pt x="15312" y="13510"/>
                  </a:lnTo>
                  <a:cubicBezTo>
                    <a:pt x="15345" y="13544"/>
                    <a:pt x="15378" y="13544"/>
                    <a:pt x="15412" y="13544"/>
                  </a:cubicBezTo>
                  <a:cubicBezTo>
                    <a:pt x="15479" y="13544"/>
                    <a:pt x="15512" y="13510"/>
                    <a:pt x="15579" y="13410"/>
                  </a:cubicBezTo>
                  <a:cubicBezTo>
                    <a:pt x="14911" y="12309"/>
                    <a:pt x="14078" y="11209"/>
                    <a:pt x="13344" y="10141"/>
                  </a:cubicBezTo>
                  <a:cubicBezTo>
                    <a:pt x="12877" y="9407"/>
                    <a:pt x="12510" y="8707"/>
                    <a:pt x="12076" y="8040"/>
                  </a:cubicBezTo>
                  <a:close/>
                  <a:moveTo>
                    <a:pt x="25519" y="13877"/>
                  </a:moveTo>
                  <a:cubicBezTo>
                    <a:pt x="25652" y="13844"/>
                    <a:pt x="25753" y="13710"/>
                    <a:pt x="25886" y="13710"/>
                  </a:cubicBezTo>
                  <a:cubicBezTo>
                    <a:pt x="26920" y="13477"/>
                    <a:pt x="27987" y="13544"/>
                    <a:pt x="29055" y="13510"/>
                  </a:cubicBezTo>
                  <a:cubicBezTo>
                    <a:pt x="29388" y="13510"/>
                    <a:pt x="29689" y="13410"/>
                    <a:pt x="29989" y="13377"/>
                  </a:cubicBezTo>
                  <a:cubicBezTo>
                    <a:pt x="29889" y="12243"/>
                    <a:pt x="29855" y="11242"/>
                    <a:pt x="29755" y="10241"/>
                  </a:cubicBezTo>
                  <a:cubicBezTo>
                    <a:pt x="29722" y="9240"/>
                    <a:pt x="29689" y="8240"/>
                    <a:pt x="29589" y="7206"/>
                  </a:cubicBezTo>
                  <a:cubicBezTo>
                    <a:pt x="29522" y="6172"/>
                    <a:pt x="29388" y="5071"/>
                    <a:pt x="29255" y="4037"/>
                  </a:cubicBezTo>
                  <a:cubicBezTo>
                    <a:pt x="29188" y="3036"/>
                    <a:pt x="29422" y="2035"/>
                    <a:pt x="29188" y="1068"/>
                  </a:cubicBezTo>
                  <a:cubicBezTo>
                    <a:pt x="28521" y="734"/>
                    <a:pt x="28021" y="1168"/>
                    <a:pt x="27420" y="1201"/>
                  </a:cubicBezTo>
                  <a:lnTo>
                    <a:pt x="26553" y="701"/>
                  </a:lnTo>
                  <a:cubicBezTo>
                    <a:pt x="26353" y="834"/>
                    <a:pt x="26186" y="868"/>
                    <a:pt x="26019" y="1035"/>
                  </a:cubicBezTo>
                  <a:cubicBezTo>
                    <a:pt x="25352" y="1702"/>
                    <a:pt x="24485" y="1902"/>
                    <a:pt x="23651" y="1869"/>
                  </a:cubicBezTo>
                  <a:cubicBezTo>
                    <a:pt x="22684" y="1802"/>
                    <a:pt x="21983" y="2069"/>
                    <a:pt x="21316" y="2669"/>
                  </a:cubicBezTo>
                  <a:cubicBezTo>
                    <a:pt x="20982" y="2969"/>
                    <a:pt x="20549" y="3069"/>
                    <a:pt x="20082" y="3036"/>
                  </a:cubicBezTo>
                  <a:cubicBezTo>
                    <a:pt x="19915" y="3003"/>
                    <a:pt x="19715" y="3036"/>
                    <a:pt x="19548" y="3069"/>
                  </a:cubicBezTo>
                  <a:cubicBezTo>
                    <a:pt x="19348" y="3370"/>
                    <a:pt x="19181" y="3570"/>
                    <a:pt x="19014" y="3837"/>
                  </a:cubicBezTo>
                  <a:cubicBezTo>
                    <a:pt x="19748" y="4637"/>
                    <a:pt x="20215" y="5504"/>
                    <a:pt x="20549" y="6472"/>
                  </a:cubicBezTo>
                  <a:cubicBezTo>
                    <a:pt x="20816" y="7139"/>
                    <a:pt x="21016" y="7839"/>
                    <a:pt x="21183" y="8540"/>
                  </a:cubicBezTo>
                  <a:cubicBezTo>
                    <a:pt x="21516" y="9741"/>
                    <a:pt x="21750" y="10975"/>
                    <a:pt x="22050" y="12209"/>
                  </a:cubicBezTo>
                  <a:cubicBezTo>
                    <a:pt x="22217" y="12810"/>
                    <a:pt x="22317" y="13410"/>
                    <a:pt x="22750" y="13977"/>
                  </a:cubicBezTo>
                  <a:cubicBezTo>
                    <a:pt x="23017" y="13910"/>
                    <a:pt x="23217" y="13844"/>
                    <a:pt x="23484" y="13810"/>
                  </a:cubicBezTo>
                  <a:cubicBezTo>
                    <a:pt x="23751" y="13710"/>
                    <a:pt x="24018" y="13644"/>
                    <a:pt x="24318" y="13544"/>
                  </a:cubicBezTo>
                  <a:cubicBezTo>
                    <a:pt x="24752" y="13477"/>
                    <a:pt x="25185" y="13477"/>
                    <a:pt x="25519" y="13877"/>
                  </a:cubicBezTo>
                  <a:cubicBezTo>
                    <a:pt x="25386" y="13844"/>
                    <a:pt x="25219" y="13844"/>
                    <a:pt x="25085" y="13844"/>
                  </a:cubicBezTo>
                  <a:lnTo>
                    <a:pt x="24985" y="13844"/>
                  </a:lnTo>
                  <a:cubicBezTo>
                    <a:pt x="25019" y="13877"/>
                    <a:pt x="25052" y="13910"/>
                    <a:pt x="25085" y="13910"/>
                  </a:cubicBezTo>
                  <a:cubicBezTo>
                    <a:pt x="25219" y="13910"/>
                    <a:pt x="25352" y="13877"/>
                    <a:pt x="25519" y="13877"/>
                  </a:cubicBezTo>
                  <a:close/>
                  <a:moveTo>
                    <a:pt x="45233" y="60577"/>
                  </a:moveTo>
                  <a:cubicBezTo>
                    <a:pt x="45066" y="60177"/>
                    <a:pt x="44933" y="59810"/>
                    <a:pt x="44766" y="59543"/>
                  </a:cubicBezTo>
                  <a:cubicBezTo>
                    <a:pt x="43665" y="57241"/>
                    <a:pt x="43265" y="54773"/>
                    <a:pt x="43198" y="52271"/>
                  </a:cubicBezTo>
                  <a:cubicBezTo>
                    <a:pt x="43165" y="50070"/>
                    <a:pt x="43198" y="47868"/>
                    <a:pt x="43198" y="45633"/>
                  </a:cubicBezTo>
                  <a:cubicBezTo>
                    <a:pt x="43198" y="45066"/>
                    <a:pt x="43198" y="44466"/>
                    <a:pt x="43265" y="43932"/>
                  </a:cubicBezTo>
                  <a:cubicBezTo>
                    <a:pt x="43565" y="41830"/>
                    <a:pt x="43932" y="39629"/>
                    <a:pt x="44199" y="37527"/>
                  </a:cubicBezTo>
                  <a:cubicBezTo>
                    <a:pt x="44332" y="36527"/>
                    <a:pt x="44332" y="35526"/>
                    <a:pt x="44266" y="34459"/>
                  </a:cubicBezTo>
                  <a:cubicBezTo>
                    <a:pt x="44232" y="33591"/>
                    <a:pt x="43765" y="33191"/>
                    <a:pt x="42898" y="33091"/>
                  </a:cubicBezTo>
                  <a:cubicBezTo>
                    <a:pt x="42598" y="33058"/>
                    <a:pt x="42331" y="33091"/>
                    <a:pt x="42031" y="33091"/>
                  </a:cubicBezTo>
                  <a:cubicBezTo>
                    <a:pt x="40296" y="33091"/>
                    <a:pt x="38562" y="33258"/>
                    <a:pt x="36894" y="32591"/>
                  </a:cubicBezTo>
                  <a:cubicBezTo>
                    <a:pt x="36760" y="32557"/>
                    <a:pt x="36594" y="32557"/>
                    <a:pt x="36460" y="32524"/>
                  </a:cubicBezTo>
                  <a:cubicBezTo>
                    <a:pt x="35593" y="32390"/>
                    <a:pt x="34792" y="32124"/>
                    <a:pt x="33958" y="31823"/>
                  </a:cubicBezTo>
                  <a:cubicBezTo>
                    <a:pt x="32090" y="30989"/>
                    <a:pt x="30089" y="30356"/>
                    <a:pt x="28121" y="29688"/>
                  </a:cubicBezTo>
                  <a:cubicBezTo>
                    <a:pt x="27187" y="29355"/>
                    <a:pt x="26220" y="29055"/>
                    <a:pt x="25352" y="28554"/>
                  </a:cubicBezTo>
                  <a:cubicBezTo>
                    <a:pt x="24785" y="28254"/>
                    <a:pt x="24218" y="27987"/>
                    <a:pt x="23618" y="27720"/>
                  </a:cubicBezTo>
                  <a:cubicBezTo>
                    <a:pt x="22350" y="27187"/>
                    <a:pt x="21083" y="26519"/>
                    <a:pt x="20015" y="25652"/>
                  </a:cubicBezTo>
                  <a:cubicBezTo>
                    <a:pt x="18714" y="24585"/>
                    <a:pt x="17180" y="24018"/>
                    <a:pt x="15712" y="23250"/>
                  </a:cubicBezTo>
                  <a:cubicBezTo>
                    <a:pt x="15445" y="23150"/>
                    <a:pt x="15178" y="23150"/>
                    <a:pt x="14845" y="23050"/>
                  </a:cubicBezTo>
                  <a:cubicBezTo>
                    <a:pt x="14778" y="23717"/>
                    <a:pt x="14611" y="24318"/>
                    <a:pt x="14711" y="24852"/>
                  </a:cubicBezTo>
                  <a:cubicBezTo>
                    <a:pt x="14911" y="26219"/>
                    <a:pt x="14511" y="27520"/>
                    <a:pt x="14111" y="28821"/>
                  </a:cubicBezTo>
                  <a:cubicBezTo>
                    <a:pt x="13544" y="30723"/>
                    <a:pt x="12877" y="32657"/>
                    <a:pt x="12276" y="34559"/>
                  </a:cubicBezTo>
                  <a:cubicBezTo>
                    <a:pt x="12243" y="34759"/>
                    <a:pt x="12043" y="34992"/>
                    <a:pt x="12376" y="35192"/>
                  </a:cubicBezTo>
                  <a:lnTo>
                    <a:pt x="12877" y="34926"/>
                  </a:lnTo>
                  <a:cubicBezTo>
                    <a:pt x="13844" y="34258"/>
                    <a:pt x="14778" y="33691"/>
                    <a:pt x="15712" y="32991"/>
                  </a:cubicBezTo>
                  <a:cubicBezTo>
                    <a:pt x="16880" y="32090"/>
                    <a:pt x="18114" y="31657"/>
                    <a:pt x="19548" y="31490"/>
                  </a:cubicBezTo>
                  <a:cubicBezTo>
                    <a:pt x="20616" y="31356"/>
                    <a:pt x="21683" y="31523"/>
                    <a:pt x="22517" y="32257"/>
                  </a:cubicBezTo>
                  <a:cubicBezTo>
                    <a:pt x="23451" y="33158"/>
                    <a:pt x="24452" y="33992"/>
                    <a:pt x="25386" y="34859"/>
                  </a:cubicBezTo>
                  <a:cubicBezTo>
                    <a:pt x="25552" y="35026"/>
                    <a:pt x="25586" y="35359"/>
                    <a:pt x="25586" y="35659"/>
                  </a:cubicBezTo>
                  <a:cubicBezTo>
                    <a:pt x="25586" y="35860"/>
                    <a:pt x="25452" y="36093"/>
                    <a:pt x="25352" y="36327"/>
                  </a:cubicBezTo>
                  <a:cubicBezTo>
                    <a:pt x="24118" y="38361"/>
                    <a:pt x="22917" y="40396"/>
                    <a:pt x="21116" y="41997"/>
                  </a:cubicBezTo>
                  <a:cubicBezTo>
                    <a:pt x="20048" y="42931"/>
                    <a:pt x="18948" y="43899"/>
                    <a:pt x="17780" y="44766"/>
                  </a:cubicBezTo>
                  <a:cubicBezTo>
                    <a:pt x="16246" y="45900"/>
                    <a:pt x="14511" y="46500"/>
                    <a:pt x="12543" y="46400"/>
                  </a:cubicBezTo>
                  <a:cubicBezTo>
                    <a:pt x="12076" y="46367"/>
                    <a:pt x="11576" y="46234"/>
                    <a:pt x="11042" y="46534"/>
                  </a:cubicBezTo>
                  <a:cubicBezTo>
                    <a:pt x="10909" y="46867"/>
                    <a:pt x="10775" y="47201"/>
                    <a:pt x="10675" y="47568"/>
                  </a:cubicBezTo>
                  <a:cubicBezTo>
                    <a:pt x="10342" y="48569"/>
                    <a:pt x="10041" y="49569"/>
                    <a:pt x="9708" y="50570"/>
                  </a:cubicBezTo>
                  <a:cubicBezTo>
                    <a:pt x="9041" y="52505"/>
                    <a:pt x="8340" y="54373"/>
                    <a:pt x="7673" y="56274"/>
                  </a:cubicBezTo>
                  <a:cubicBezTo>
                    <a:pt x="7506" y="56708"/>
                    <a:pt x="7339" y="57075"/>
                    <a:pt x="7106" y="57442"/>
                  </a:cubicBezTo>
                  <a:cubicBezTo>
                    <a:pt x="6339" y="58776"/>
                    <a:pt x="5271" y="59910"/>
                    <a:pt x="4004" y="60777"/>
                  </a:cubicBezTo>
                  <a:cubicBezTo>
                    <a:pt x="3703" y="61011"/>
                    <a:pt x="3270" y="61078"/>
                    <a:pt x="3203" y="61511"/>
                  </a:cubicBezTo>
                  <a:cubicBezTo>
                    <a:pt x="3236" y="61578"/>
                    <a:pt x="3236" y="61611"/>
                    <a:pt x="3270" y="61611"/>
                  </a:cubicBezTo>
                  <a:cubicBezTo>
                    <a:pt x="4671" y="61845"/>
                    <a:pt x="6038" y="62078"/>
                    <a:pt x="7406" y="62178"/>
                  </a:cubicBezTo>
                  <a:cubicBezTo>
                    <a:pt x="8240" y="62245"/>
                    <a:pt x="9174" y="62212"/>
                    <a:pt x="10008" y="62045"/>
                  </a:cubicBezTo>
                  <a:cubicBezTo>
                    <a:pt x="12543" y="61444"/>
                    <a:pt x="15045" y="60711"/>
                    <a:pt x="17413" y="59710"/>
                  </a:cubicBezTo>
                  <a:cubicBezTo>
                    <a:pt x="20415" y="58409"/>
                    <a:pt x="23284" y="56841"/>
                    <a:pt x="26019" y="55007"/>
                  </a:cubicBezTo>
                  <a:cubicBezTo>
                    <a:pt x="26353" y="54773"/>
                    <a:pt x="26620" y="54573"/>
                    <a:pt x="27020" y="54273"/>
                  </a:cubicBezTo>
                  <a:cubicBezTo>
                    <a:pt x="26920" y="53939"/>
                    <a:pt x="26920" y="53572"/>
                    <a:pt x="26753" y="53339"/>
                  </a:cubicBezTo>
                  <a:cubicBezTo>
                    <a:pt x="26586" y="53005"/>
                    <a:pt x="26586" y="52705"/>
                    <a:pt x="26620" y="52371"/>
                  </a:cubicBezTo>
                  <a:cubicBezTo>
                    <a:pt x="27020" y="50603"/>
                    <a:pt x="27287" y="48869"/>
                    <a:pt x="27754" y="47168"/>
                  </a:cubicBezTo>
                  <a:cubicBezTo>
                    <a:pt x="28454" y="44432"/>
                    <a:pt x="30189" y="43398"/>
                    <a:pt x="32891" y="43565"/>
                  </a:cubicBezTo>
                  <a:cubicBezTo>
                    <a:pt x="33525" y="43598"/>
                    <a:pt x="34025" y="43899"/>
                    <a:pt x="34359" y="44399"/>
                  </a:cubicBezTo>
                  <a:cubicBezTo>
                    <a:pt x="34726" y="44933"/>
                    <a:pt x="35026" y="45500"/>
                    <a:pt x="34959" y="46167"/>
                  </a:cubicBezTo>
                  <a:cubicBezTo>
                    <a:pt x="34959" y="46867"/>
                    <a:pt x="34892" y="47568"/>
                    <a:pt x="34859" y="48335"/>
                  </a:cubicBezTo>
                  <a:cubicBezTo>
                    <a:pt x="34759" y="49769"/>
                    <a:pt x="34092" y="51070"/>
                    <a:pt x="34025" y="52571"/>
                  </a:cubicBezTo>
                  <a:cubicBezTo>
                    <a:pt x="33958" y="53172"/>
                    <a:pt x="33925" y="53706"/>
                    <a:pt x="34092" y="54239"/>
                  </a:cubicBezTo>
                  <a:cubicBezTo>
                    <a:pt x="34259" y="54740"/>
                    <a:pt x="34392" y="55240"/>
                    <a:pt x="34559" y="55740"/>
                  </a:cubicBezTo>
                  <a:cubicBezTo>
                    <a:pt x="35193" y="57608"/>
                    <a:pt x="36360" y="59109"/>
                    <a:pt x="37694" y="60544"/>
                  </a:cubicBezTo>
                  <a:cubicBezTo>
                    <a:pt x="37961" y="60844"/>
                    <a:pt x="38362" y="61111"/>
                    <a:pt x="38728" y="61344"/>
                  </a:cubicBezTo>
                  <a:cubicBezTo>
                    <a:pt x="39596" y="61878"/>
                    <a:pt x="40563" y="62112"/>
                    <a:pt x="41597" y="61878"/>
                  </a:cubicBezTo>
                  <a:cubicBezTo>
                    <a:pt x="42898" y="61611"/>
                    <a:pt x="43999" y="61178"/>
                    <a:pt x="45233" y="60577"/>
                  </a:cubicBezTo>
                  <a:close/>
                  <a:moveTo>
                    <a:pt x="15679" y="22417"/>
                  </a:moveTo>
                  <a:cubicBezTo>
                    <a:pt x="16713" y="22917"/>
                    <a:pt x="17647" y="23351"/>
                    <a:pt x="18514" y="23751"/>
                  </a:cubicBezTo>
                  <a:cubicBezTo>
                    <a:pt x="18914" y="23951"/>
                    <a:pt x="19381" y="24184"/>
                    <a:pt x="19748" y="24451"/>
                  </a:cubicBezTo>
                  <a:cubicBezTo>
                    <a:pt x="21983" y="26219"/>
                    <a:pt x="24585" y="27220"/>
                    <a:pt x="27053" y="28521"/>
                  </a:cubicBezTo>
                  <a:cubicBezTo>
                    <a:pt x="27220" y="28588"/>
                    <a:pt x="27420" y="28688"/>
                    <a:pt x="27587" y="28721"/>
                  </a:cubicBezTo>
                  <a:cubicBezTo>
                    <a:pt x="29655" y="29288"/>
                    <a:pt x="31657" y="30022"/>
                    <a:pt x="33558" y="30856"/>
                  </a:cubicBezTo>
                  <a:cubicBezTo>
                    <a:pt x="34726" y="31356"/>
                    <a:pt x="35893" y="31757"/>
                    <a:pt x="37161" y="31923"/>
                  </a:cubicBezTo>
                  <a:cubicBezTo>
                    <a:pt x="37494" y="31957"/>
                    <a:pt x="37828" y="32090"/>
                    <a:pt x="38161" y="32124"/>
                  </a:cubicBezTo>
                  <a:cubicBezTo>
                    <a:pt x="38562" y="32224"/>
                    <a:pt x="38995" y="32290"/>
                    <a:pt x="39429" y="32357"/>
                  </a:cubicBezTo>
                  <a:cubicBezTo>
                    <a:pt x="40430" y="32390"/>
                    <a:pt x="41430" y="32390"/>
                    <a:pt x="42498" y="32390"/>
                  </a:cubicBezTo>
                  <a:cubicBezTo>
                    <a:pt x="42731" y="32390"/>
                    <a:pt x="43032" y="32257"/>
                    <a:pt x="43365" y="32224"/>
                  </a:cubicBezTo>
                  <a:cubicBezTo>
                    <a:pt x="43265" y="31190"/>
                    <a:pt x="43332" y="30222"/>
                    <a:pt x="43098" y="29288"/>
                  </a:cubicBezTo>
                  <a:cubicBezTo>
                    <a:pt x="42364" y="26286"/>
                    <a:pt x="41364" y="23417"/>
                    <a:pt x="39529" y="20849"/>
                  </a:cubicBezTo>
                  <a:cubicBezTo>
                    <a:pt x="38395" y="19214"/>
                    <a:pt x="37094" y="17713"/>
                    <a:pt x="35526" y="16512"/>
                  </a:cubicBezTo>
                  <a:cubicBezTo>
                    <a:pt x="34726" y="15912"/>
                    <a:pt x="33858" y="15578"/>
                    <a:pt x="32858" y="15578"/>
                  </a:cubicBezTo>
                  <a:cubicBezTo>
                    <a:pt x="30856" y="15545"/>
                    <a:pt x="28888" y="15578"/>
                    <a:pt x="27020" y="16245"/>
                  </a:cubicBezTo>
                  <a:cubicBezTo>
                    <a:pt x="26853" y="16279"/>
                    <a:pt x="26653" y="16346"/>
                    <a:pt x="26486" y="16379"/>
                  </a:cubicBezTo>
                  <a:cubicBezTo>
                    <a:pt x="24151" y="17013"/>
                    <a:pt x="21850" y="17713"/>
                    <a:pt x="19715" y="18914"/>
                  </a:cubicBezTo>
                  <a:cubicBezTo>
                    <a:pt x="18147" y="19715"/>
                    <a:pt x="16746" y="20715"/>
                    <a:pt x="15679" y="22417"/>
                  </a:cubicBezTo>
                  <a:close/>
                  <a:moveTo>
                    <a:pt x="36327" y="13710"/>
                  </a:moveTo>
                  <a:cubicBezTo>
                    <a:pt x="37594" y="11575"/>
                    <a:pt x="38228" y="9140"/>
                    <a:pt x="39429" y="6905"/>
                  </a:cubicBezTo>
                  <a:cubicBezTo>
                    <a:pt x="39929" y="6038"/>
                    <a:pt x="40196" y="5037"/>
                    <a:pt x="40530" y="4204"/>
                  </a:cubicBezTo>
                  <a:cubicBezTo>
                    <a:pt x="39763" y="2702"/>
                    <a:pt x="39662" y="2569"/>
                    <a:pt x="38195" y="2536"/>
                  </a:cubicBezTo>
                  <a:lnTo>
                    <a:pt x="37194" y="2536"/>
                  </a:lnTo>
                  <a:cubicBezTo>
                    <a:pt x="36327" y="2536"/>
                    <a:pt x="35493" y="2402"/>
                    <a:pt x="34759" y="1802"/>
                  </a:cubicBezTo>
                  <a:cubicBezTo>
                    <a:pt x="34192" y="1301"/>
                    <a:pt x="33425" y="1301"/>
                    <a:pt x="32691" y="1468"/>
                  </a:cubicBezTo>
                  <a:cubicBezTo>
                    <a:pt x="32391" y="1502"/>
                    <a:pt x="32190" y="1702"/>
                    <a:pt x="31890" y="1802"/>
                  </a:cubicBezTo>
                  <a:cubicBezTo>
                    <a:pt x="31557" y="1902"/>
                    <a:pt x="31223" y="1902"/>
                    <a:pt x="31023" y="1568"/>
                  </a:cubicBezTo>
                  <a:cubicBezTo>
                    <a:pt x="30823" y="1301"/>
                    <a:pt x="30656" y="1001"/>
                    <a:pt x="30222" y="1135"/>
                  </a:cubicBezTo>
                  <a:cubicBezTo>
                    <a:pt x="29889" y="1235"/>
                    <a:pt x="29755" y="1468"/>
                    <a:pt x="29755" y="2035"/>
                  </a:cubicBezTo>
                  <a:cubicBezTo>
                    <a:pt x="29755" y="2169"/>
                    <a:pt x="29755" y="2336"/>
                    <a:pt x="29822" y="2469"/>
                  </a:cubicBezTo>
                  <a:cubicBezTo>
                    <a:pt x="29989" y="4804"/>
                    <a:pt x="30156" y="7172"/>
                    <a:pt x="30322" y="9507"/>
                  </a:cubicBezTo>
                  <a:cubicBezTo>
                    <a:pt x="30356" y="10074"/>
                    <a:pt x="30389" y="10675"/>
                    <a:pt x="30423" y="11209"/>
                  </a:cubicBezTo>
                  <a:cubicBezTo>
                    <a:pt x="30489" y="11909"/>
                    <a:pt x="30556" y="12643"/>
                    <a:pt x="30589" y="13343"/>
                  </a:cubicBezTo>
                  <a:cubicBezTo>
                    <a:pt x="31156" y="13477"/>
                    <a:pt x="31557" y="13644"/>
                    <a:pt x="31990" y="13644"/>
                  </a:cubicBezTo>
                  <a:cubicBezTo>
                    <a:pt x="33325" y="13744"/>
                    <a:pt x="34726" y="13710"/>
                    <a:pt x="36327" y="13710"/>
                  </a:cubicBezTo>
                  <a:close/>
                  <a:moveTo>
                    <a:pt x="49836" y="11475"/>
                  </a:moveTo>
                  <a:cubicBezTo>
                    <a:pt x="49670" y="11042"/>
                    <a:pt x="49503" y="10742"/>
                    <a:pt x="49503" y="10508"/>
                  </a:cubicBezTo>
                  <a:cubicBezTo>
                    <a:pt x="49503" y="9507"/>
                    <a:pt x="48836" y="8974"/>
                    <a:pt x="48102" y="8473"/>
                  </a:cubicBezTo>
                  <a:cubicBezTo>
                    <a:pt x="47902" y="8340"/>
                    <a:pt x="47702" y="8173"/>
                    <a:pt x="47501" y="8073"/>
                  </a:cubicBezTo>
                  <a:cubicBezTo>
                    <a:pt x="46701" y="7706"/>
                    <a:pt x="46067" y="7172"/>
                    <a:pt x="45767" y="6238"/>
                  </a:cubicBezTo>
                  <a:cubicBezTo>
                    <a:pt x="45667" y="5805"/>
                    <a:pt x="45233" y="5438"/>
                    <a:pt x="44833" y="5204"/>
                  </a:cubicBezTo>
                  <a:cubicBezTo>
                    <a:pt x="43699" y="4604"/>
                    <a:pt x="42464" y="4370"/>
                    <a:pt x="41264" y="4237"/>
                  </a:cubicBezTo>
                  <a:cubicBezTo>
                    <a:pt x="39829" y="7606"/>
                    <a:pt x="38428" y="10908"/>
                    <a:pt x="37027" y="14144"/>
                  </a:cubicBezTo>
                  <a:cubicBezTo>
                    <a:pt x="37661" y="14878"/>
                    <a:pt x="38228" y="15578"/>
                    <a:pt x="38829" y="16245"/>
                  </a:cubicBezTo>
                  <a:cubicBezTo>
                    <a:pt x="39429" y="16913"/>
                    <a:pt x="40096" y="17513"/>
                    <a:pt x="40830" y="18147"/>
                  </a:cubicBezTo>
                  <a:cubicBezTo>
                    <a:pt x="43932" y="15945"/>
                    <a:pt x="47034" y="14011"/>
                    <a:pt x="49836" y="11475"/>
                  </a:cubicBezTo>
                  <a:close/>
                  <a:moveTo>
                    <a:pt x="9708" y="39229"/>
                  </a:moveTo>
                  <a:cubicBezTo>
                    <a:pt x="10809" y="38895"/>
                    <a:pt x="11476" y="38528"/>
                    <a:pt x="12176" y="37728"/>
                  </a:cubicBezTo>
                  <a:cubicBezTo>
                    <a:pt x="12677" y="37194"/>
                    <a:pt x="13210" y="36760"/>
                    <a:pt x="13877" y="36427"/>
                  </a:cubicBezTo>
                  <a:cubicBezTo>
                    <a:pt x="14511" y="36160"/>
                    <a:pt x="15078" y="35826"/>
                    <a:pt x="15679" y="35559"/>
                  </a:cubicBezTo>
                  <a:cubicBezTo>
                    <a:pt x="17480" y="34825"/>
                    <a:pt x="19348" y="34759"/>
                    <a:pt x="21183" y="35192"/>
                  </a:cubicBezTo>
                  <a:cubicBezTo>
                    <a:pt x="22250" y="35426"/>
                    <a:pt x="22417" y="35726"/>
                    <a:pt x="22317" y="36994"/>
                  </a:cubicBezTo>
                  <a:cubicBezTo>
                    <a:pt x="22250" y="37527"/>
                    <a:pt x="21916" y="37994"/>
                    <a:pt x="21583" y="38361"/>
                  </a:cubicBezTo>
                  <a:cubicBezTo>
                    <a:pt x="20649" y="39395"/>
                    <a:pt x="19682" y="40396"/>
                    <a:pt x="18481" y="41163"/>
                  </a:cubicBezTo>
                  <a:cubicBezTo>
                    <a:pt x="17747" y="41597"/>
                    <a:pt x="16946" y="42064"/>
                    <a:pt x="16179" y="42331"/>
                  </a:cubicBezTo>
                  <a:cubicBezTo>
                    <a:pt x="14411" y="42898"/>
                    <a:pt x="12677" y="43732"/>
                    <a:pt x="10809" y="43765"/>
                  </a:cubicBezTo>
                  <a:cubicBezTo>
                    <a:pt x="10742" y="43765"/>
                    <a:pt x="10708" y="43832"/>
                    <a:pt x="10642" y="43865"/>
                  </a:cubicBezTo>
                  <a:cubicBezTo>
                    <a:pt x="10408" y="44566"/>
                    <a:pt x="10075" y="45266"/>
                    <a:pt x="9975" y="46033"/>
                  </a:cubicBezTo>
                  <a:cubicBezTo>
                    <a:pt x="9841" y="47068"/>
                    <a:pt x="9408" y="48002"/>
                    <a:pt x="9007" y="48869"/>
                  </a:cubicBezTo>
                  <a:cubicBezTo>
                    <a:pt x="8240" y="50403"/>
                    <a:pt x="7506" y="52004"/>
                    <a:pt x="6672" y="53505"/>
                  </a:cubicBezTo>
                  <a:cubicBezTo>
                    <a:pt x="5638" y="55440"/>
                    <a:pt x="4504" y="57342"/>
                    <a:pt x="2870" y="58909"/>
                  </a:cubicBezTo>
                  <a:cubicBezTo>
                    <a:pt x="2236" y="59510"/>
                    <a:pt x="1702" y="60177"/>
                    <a:pt x="1268" y="60944"/>
                  </a:cubicBezTo>
                  <a:cubicBezTo>
                    <a:pt x="1402" y="61011"/>
                    <a:pt x="1502" y="61078"/>
                    <a:pt x="1569" y="61078"/>
                  </a:cubicBezTo>
                  <a:cubicBezTo>
                    <a:pt x="1702" y="61078"/>
                    <a:pt x="1869" y="61078"/>
                    <a:pt x="2002" y="61011"/>
                  </a:cubicBezTo>
                  <a:cubicBezTo>
                    <a:pt x="4271" y="59910"/>
                    <a:pt x="6038" y="58242"/>
                    <a:pt x="6939" y="55840"/>
                  </a:cubicBezTo>
                  <a:cubicBezTo>
                    <a:pt x="7439" y="54506"/>
                    <a:pt x="7906" y="53105"/>
                    <a:pt x="8407" y="51738"/>
                  </a:cubicBezTo>
                  <a:cubicBezTo>
                    <a:pt x="8774" y="50670"/>
                    <a:pt x="9207" y="49569"/>
                    <a:pt x="9608" y="48535"/>
                  </a:cubicBezTo>
                  <a:cubicBezTo>
                    <a:pt x="9875" y="47901"/>
                    <a:pt x="10108" y="47268"/>
                    <a:pt x="10342" y="46667"/>
                  </a:cubicBezTo>
                  <a:cubicBezTo>
                    <a:pt x="10575" y="46000"/>
                    <a:pt x="11042" y="45667"/>
                    <a:pt x="11776" y="45733"/>
                  </a:cubicBezTo>
                  <a:cubicBezTo>
                    <a:pt x="11909" y="45733"/>
                    <a:pt x="12076" y="45767"/>
                    <a:pt x="12210" y="45767"/>
                  </a:cubicBezTo>
                  <a:cubicBezTo>
                    <a:pt x="14111" y="45900"/>
                    <a:pt x="15845" y="45333"/>
                    <a:pt x="17380" y="44266"/>
                  </a:cubicBezTo>
                  <a:cubicBezTo>
                    <a:pt x="19548" y="42764"/>
                    <a:pt x="21416" y="41030"/>
                    <a:pt x="22917" y="38862"/>
                  </a:cubicBezTo>
                  <a:cubicBezTo>
                    <a:pt x="23618" y="37828"/>
                    <a:pt x="24285" y="36693"/>
                    <a:pt x="25019" y="35559"/>
                  </a:cubicBezTo>
                  <a:cubicBezTo>
                    <a:pt x="24285" y="34892"/>
                    <a:pt x="23684" y="34225"/>
                    <a:pt x="22951" y="33658"/>
                  </a:cubicBezTo>
                  <a:cubicBezTo>
                    <a:pt x="21083" y="32057"/>
                    <a:pt x="21249" y="31923"/>
                    <a:pt x="18381" y="32390"/>
                  </a:cubicBezTo>
                  <a:cubicBezTo>
                    <a:pt x="17713" y="32524"/>
                    <a:pt x="17013" y="32891"/>
                    <a:pt x="16413" y="33258"/>
                  </a:cubicBezTo>
                  <a:cubicBezTo>
                    <a:pt x="14778" y="34325"/>
                    <a:pt x="13210" y="35393"/>
                    <a:pt x="11676" y="36527"/>
                  </a:cubicBezTo>
                  <a:cubicBezTo>
                    <a:pt x="11042" y="36994"/>
                    <a:pt x="10508" y="37527"/>
                    <a:pt x="10008" y="38061"/>
                  </a:cubicBezTo>
                  <a:cubicBezTo>
                    <a:pt x="9841" y="38361"/>
                    <a:pt x="9574" y="38695"/>
                    <a:pt x="9708" y="39229"/>
                  </a:cubicBezTo>
                  <a:close/>
                  <a:moveTo>
                    <a:pt x="43899" y="22683"/>
                  </a:moveTo>
                  <a:cubicBezTo>
                    <a:pt x="44566" y="22850"/>
                    <a:pt x="45066" y="22550"/>
                    <a:pt x="45600" y="22350"/>
                  </a:cubicBezTo>
                  <a:cubicBezTo>
                    <a:pt x="46334" y="22083"/>
                    <a:pt x="47034" y="21716"/>
                    <a:pt x="47768" y="21549"/>
                  </a:cubicBezTo>
                  <a:cubicBezTo>
                    <a:pt x="49436" y="21216"/>
                    <a:pt x="51037" y="20682"/>
                    <a:pt x="52572" y="20048"/>
                  </a:cubicBezTo>
                  <a:cubicBezTo>
                    <a:pt x="52839" y="19981"/>
                    <a:pt x="53039" y="19748"/>
                    <a:pt x="53272" y="19548"/>
                  </a:cubicBezTo>
                  <a:cubicBezTo>
                    <a:pt x="53172" y="19047"/>
                    <a:pt x="53039" y="18580"/>
                    <a:pt x="52939" y="18080"/>
                  </a:cubicBezTo>
                  <a:cubicBezTo>
                    <a:pt x="52872" y="17580"/>
                    <a:pt x="52705" y="17046"/>
                    <a:pt x="52738" y="16546"/>
                  </a:cubicBezTo>
                  <a:cubicBezTo>
                    <a:pt x="52738" y="15845"/>
                    <a:pt x="52572" y="15211"/>
                    <a:pt x="52238" y="14644"/>
                  </a:cubicBezTo>
                  <a:cubicBezTo>
                    <a:pt x="52038" y="14244"/>
                    <a:pt x="51838" y="13844"/>
                    <a:pt x="51771" y="13410"/>
                  </a:cubicBezTo>
                  <a:cubicBezTo>
                    <a:pt x="51704" y="12509"/>
                    <a:pt x="51071" y="12143"/>
                    <a:pt x="50403" y="11742"/>
                  </a:cubicBezTo>
                  <a:cubicBezTo>
                    <a:pt x="47535" y="14377"/>
                    <a:pt x="44299" y="16379"/>
                    <a:pt x="41264" y="18681"/>
                  </a:cubicBezTo>
                  <a:cubicBezTo>
                    <a:pt x="41631" y="19381"/>
                    <a:pt x="41964" y="20048"/>
                    <a:pt x="42431" y="20682"/>
                  </a:cubicBezTo>
                  <a:cubicBezTo>
                    <a:pt x="42898" y="21416"/>
                    <a:pt x="43398" y="22050"/>
                    <a:pt x="43899" y="22683"/>
                  </a:cubicBezTo>
                  <a:close/>
                  <a:moveTo>
                    <a:pt x="46667" y="27754"/>
                  </a:moveTo>
                  <a:cubicBezTo>
                    <a:pt x="47501" y="27854"/>
                    <a:pt x="51337" y="27420"/>
                    <a:pt x="52572" y="27153"/>
                  </a:cubicBezTo>
                  <a:cubicBezTo>
                    <a:pt x="52839" y="26553"/>
                    <a:pt x="53072" y="26052"/>
                    <a:pt x="53339" y="25552"/>
                  </a:cubicBezTo>
                  <a:cubicBezTo>
                    <a:pt x="53706" y="24852"/>
                    <a:pt x="53939" y="24051"/>
                    <a:pt x="53606" y="23351"/>
                  </a:cubicBezTo>
                  <a:cubicBezTo>
                    <a:pt x="53339" y="22683"/>
                    <a:pt x="53205" y="22116"/>
                    <a:pt x="53406" y="21416"/>
                  </a:cubicBezTo>
                  <a:cubicBezTo>
                    <a:pt x="53539" y="21049"/>
                    <a:pt x="53039" y="20682"/>
                    <a:pt x="52672" y="20782"/>
                  </a:cubicBezTo>
                  <a:cubicBezTo>
                    <a:pt x="52505" y="20849"/>
                    <a:pt x="52271" y="20915"/>
                    <a:pt x="52105" y="21016"/>
                  </a:cubicBezTo>
                  <a:cubicBezTo>
                    <a:pt x="51071" y="21349"/>
                    <a:pt x="50037" y="21783"/>
                    <a:pt x="49002" y="22016"/>
                  </a:cubicBezTo>
                  <a:cubicBezTo>
                    <a:pt x="47401" y="22283"/>
                    <a:pt x="46034" y="23050"/>
                    <a:pt x="44399" y="23451"/>
                  </a:cubicBezTo>
                  <a:cubicBezTo>
                    <a:pt x="44866" y="24218"/>
                    <a:pt x="45300" y="24885"/>
                    <a:pt x="45700" y="25619"/>
                  </a:cubicBezTo>
                  <a:cubicBezTo>
                    <a:pt x="46034" y="26319"/>
                    <a:pt x="46200" y="27153"/>
                    <a:pt x="46667" y="27754"/>
                  </a:cubicBezTo>
                  <a:close/>
                  <a:moveTo>
                    <a:pt x="14211" y="23451"/>
                  </a:moveTo>
                  <a:cubicBezTo>
                    <a:pt x="13344" y="22884"/>
                    <a:pt x="13144" y="22884"/>
                    <a:pt x="12677" y="23551"/>
                  </a:cubicBezTo>
                  <a:cubicBezTo>
                    <a:pt x="12476" y="23884"/>
                    <a:pt x="12343" y="24218"/>
                    <a:pt x="12210" y="24585"/>
                  </a:cubicBezTo>
                  <a:cubicBezTo>
                    <a:pt x="12076" y="25052"/>
                    <a:pt x="12009" y="25552"/>
                    <a:pt x="11876" y="26019"/>
                  </a:cubicBezTo>
                  <a:cubicBezTo>
                    <a:pt x="10842" y="29688"/>
                    <a:pt x="9808" y="33324"/>
                    <a:pt x="8707" y="36994"/>
                  </a:cubicBezTo>
                  <a:cubicBezTo>
                    <a:pt x="8040" y="39329"/>
                    <a:pt x="7039" y="41497"/>
                    <a:pt x="5772" y="43565"/>
                  </a:cubicBezTo>
                  <a:cubicBezTo>
                    <a:pt x="5571" y="43899"/>
                    <a:pt x="5405" y="44232"/>
                    <a:pt x="5238" y="44566"/>
                  </a:cubicBezTo>
                  <a:cubicBezTo>
                    <a:pt x="5171" y="44699"/>
                    <a:pt x="5038" y="44899"/>
                    <a:pt x="5371" y="45033"/>
                  </a:cubicBezTo>
                  <a:cubicBezTo>
                    <a:pt x="6839" y="43765"/>
                    <a:pt x="7773" y="42164"/>
                    <a:pt x="8840" y="40563"/>
                  </a:cubicBezTo>
                  <a:cubicBezTo>
                    <a:pt x="8273" y="39596"/>
                    <a:pt x="8240" y="39596"/>
                    <a:pt x="8674" y="38895"/>
                  </a:cubicBezTo>
                  <a:cubicBezTo>
                    <a:pt x="9174" y="38061"/>
                    <a:pt x="9674" y="37261"/>
                    <a:pt x="10241" y="36493"/>
                  </a:cubicBezTo>
                  <a:cubicBezTo>
                    <a:pt x="10875" y="35593"/>
                    <a:pt x="11376" y="34692"/>
                    <a:pt x="11709" y="33691"/>
                  </a:cubicBezTo>
                  <a:cubicBezTo>
                    <a:pt x="12343" y="31823"/>
                    <a:pt x="13010" y="29989"/>
                    <a:pt x="13677" y="28087"/>
                  </a:cubicBezTo>
                  <a:cubicBezTo>
                    <a:pt x="14211" y="26653"/>
                    <a:pt x="14378" y="25052"/>
                    <a:pt x="14211" y="23451"/>
                  </a:cubicBezTo>
                  <a:close/>
                  <a:moveTo>
                    <a:pt x="47101" y="28888"/>
                  </a:moveTo>
                  <a:cubicBezTo>
                    <a:pt x="47235" y="29288"/>
                    <a:pt x="47335" y="29655"/>
                    <a:pt x="47435" y="29922"/>
                  </a:cubicBezTo>
                  <a:cubicBezTo>
                    <a:pt x="47935" y="31056"/>
                    <a:pt x="49002" y="31857"/>
                    <a:pt x="49236" y="33124"/>
                  </a:cubicBezTo>
                  <a:cubicBezTo>
                    <a:pt x="50203" y="32957"/>
                    <a:pt x="50937" y="33591"/>
                    <a:pt x="51871" y="33424"/>
                  </a:cubicBezTo>
                  <a:cubicBezTo>
                    <a:pt x="52071" y="32724"/>
                    <a:pt x="52238" y="32023"/>
                    <a:pt x="52538" y="31390"/>
                  </a:cubicBezTo>
                  <a:cubicBezTo>
                    <a:pt x="52772" y="30789"/>
                    <a:pt x="53005" y="30255"/>
                    <a:pt x="52572" y="29622"/>
                  </a:cubicBezTo>
                  <a:cubicBezTo>
                    <a:pt x="52405" y="29388"/>
                    <a:pt x="52538" y="28955"/>
                    <a:pt x="52505" y="28688"/>
                  </a:cubicBezTo>
                  <a:cubicBezTo>
                    <a:pt x="52505" y="28421"/>
                    <a:pt x="52438" y="28121"/>
                    <a:pt x="52438" y="27787"/>
                  </a:cubicBezTo>
                  <a:cubicBezTo>
                    <a:pt x="51938" y="27854"/>
                    <a:pt x="51538" y="27920"/>
                    <a:pt x="51071" y="27954"/>
                  </a:cubicBezTo>
                  <a:cubicBezTo>
                    <a:pt x="50537" y="28021"/>
                    <a:pt x="50070" y="28087"/>
                    <a:pt x="49670" y="28554"/>
                  </a:cubicBezTo>
                  <a:cubicBezTo>
                    <a:pt x="49436" y="28788"/>
                    <a:pt x="49002" y="28854"/>
                    <a:pt x="48602" y="28921"/>
                  </a:cubicBezTo>
                  <a:cubicBezTo>
                    <a:pt x="48169" y="28888"/>
                    <a:pt x="47702" y="28854"/>
                    <a:pt x="47101" y="28888"/>
                  </a:cubicBezTo>
                  <a:close/>
                  <a:moveTo>
                    <a:pt x="53205" y="50603"/>
                  </a:moveTo>
                  <a:cubicBezTo>
                    <a:pt x="53105" y="49703"/>
                    <a:pt x="53039" y="48902"/>
                    <a:pt x="53005" y="48068"/>
                  </a:cubicBezTo>
                  <a:cubicBezTo>
                    <a:pt x="52939" y="47568"/>
                    <a:pt x="52939" y="47101"/>
                    <a:pt x="52672" y="46701"/>
                  </a:cubicBezTo>
                  <a:cubicBezTo>
                    <a:pt x="52171" y="46033"/>
                    <a:pt x="52105" y="45266"/>
                    <a:pt x="52271" y="44499"/>
                  </a:cubicBezTo>
                  <a:cubicBezTo>
                    <a:pt x="52405" y="43865"/>
                    <a:pt x="52505" y="43265"/>
                    <a:pt x="52271" y="42564"/>
                  </a:cubicBezTo>
                  <a:cubicBezTo>
                    <a:pt x="51571" y="42831"/>
                    <a:pt x="50770" y="42865"/>
                    <a:pt x="50070" y="43398"/>
                  </a:cubicBezTo>
                  <a:cubicBezTo>
                    <a:pt x="50504" y="44666"/>
                    <a:pt x="50270" y="46067"/>
                    <a:pt x="51004" y="47201"/>
                  </a:cubicBezTo>
                  <a:cubicBezTo>
                    <a:pt x="51404" y="47434"/>
                    <a:pt x="51905" y="47234"/>
                    <a:pt x="52238" y="47434"/>
                  </a:cubicBezTo>
                  <a:cubicBezTo>
                    <a:pt x="52071" y="48002"/>
                    <a:pt x="51504" y="47601"/>
                    <a:pt x="51237" y="48035"/>
                  </a:cubicBezTo>
                  <a:cubicBezTo>
                    <a:pt x="51337" y="48702"/>
                    <a:pt x="51438" y="49403"/>
                    <a:pt x="51771" y="50036"/>
                  </a:cubicBezTo>
                  <a:cubicBezTo>
                    <a:pt x="52071" y="50703"/>
                    <a:pt x="52205" y="50737"/>
                    <a:pt x="53205" y="50603"/>
                  </a:cubicBezTo>
                  <a:close/>
                  <a:moveTo>
                    <a:pt x="49103" y="33891"/>
                  </a:moveTo>
                  <a:cubicBezTo>
                    <a:pt x="48902" y="35326"/>
                    <a:pt x="49036" y="36560"/>
                    <a:pt x="49736" y="37828"/>
                  </a:cubicBezTo>
                  <a:cubicBezTo>
                    <a:pt x="50504" y="38028"/>
                    <a:pt x="51237" y="38195"/>
                    <a:pt x="52071" y="38395"/>
                  </a:cubicBezTo>
                  <a:cubicBezTo>
                    <a:pt x="52839" y="36827"/>
                    <a:pt x="52705" y="35393"/>
                    <a:pt x="51738" y="34025"/>
                  </a:cubicBezTo>
                  <a:cubicBezTo>
                    <a:pt x="50904" y="33858"/>
                    <a:pt x="50070" y="33691"/>
                    <a:pt x="49103" y="33891"/>
                  </a:cubicBezTo>
                  <a:close/>
                  <a:moveTo>
                    <a:pt x="52171" y="41730"/>
                  </a:moveTo>
                  <a:lnTo>
                    <a:pt x="52171" y="39028"/>
                  </a:lnTo>
                  <a:cubicBezTo>
                    <a:pt x="50704" y="38428"/>
                    <a:pt x="50570" y="38395"/>
                    <a:pt x="49603" y="38495"/>
                  </a:cubicBezTo>
                  <a:cubicBezTo>
                    <a:pt x="49570" y="39062"/>
                    <a:pt x="49536" y="39696"/>
                    <a:pt x="49469" y="40263"/>
                  </a:cubicBezTo>
                  <a:cubicBezTo>
                    <a:pt x="50070" y="40496"/>
                    <a:pt x="50670" y="40396"/>
                    <a:pt x="51371" y="40930"/>
                  </a:cubicBezTo>
                  <a:cubicBezTo>
                    <a:pt x="50570" y="40830"/>
                    <a:pt x="50070" y="40763"/>
                    <a:pt x="49536" y="40696"/>
                  </a:cubicBezTo>
                  <a:cubicBezTo>
                    <a:pt x="49436" y="41397"/>
                    <a:pt x="49403" y="41997"/>
                    <a:pt x="49836" y="42564"/>
                  </a:cubicBezTo>
                  <a:cubicBezTo>
                    <a:pt x="50670" y="42531"/>
                    <a:pt x="51438" y="42264"/>
                    <a:pt x="52171" y="41730"/>
                  </a:cubicBezTo>
                  <a:close/>
                  <a:moveTo>
                    <a:pt x="53205" y="51204"/>
                  </a:moveTo>
                  <a:cubicBezTo>
                    <a:pt x="53272" y="51571"/>
                    <a:pt x="53406" y="51904"/>
                    <a:pt x="53506" y="52271"/>
                  </a:cubicBezTo>
                  <a:cubicBezTo>
                    <a:pt x="53572" y="52705"/>
                    <a:pt x="53572" y="53139"/>
                    <a:pt x="53606" y="53572"/>
                  </a:cubicBezTo>
                  <a:cubicBezTo>
                    <a:pt x="53672" y="53939"/>
                    <a:pt x="53839" y="54239"/>
                    <a:pt x="54173" y="54373"/>
                  </a:cubicBezTo>
                  <a:cubicBezTo>
                    <a:pt x="55007" y="54706"/>
                    <a:pt x="55707" y="55107"/>
                    <a:pt x="56041" y="56007"/>
                  </a:cubicBezTo>
                  <a:cubicBezTo>
                    <a:pt x="56074" y="56074"/>
                    <a:pt x="56174" y="56174"/>
                    <a:pt x="56241" y="56207"/>
                  </a:cubicBezTo>
                  <a:cubicBezTo>
                    <a:pt x="57208" y="56674"/>
                    <a:pt x="58109" y="56708"/>
                    <a:pt x="59210" y="56274"/>
                  </a:cubicBezTo>
                  <a:cubicBezTo>
                    <a:pt x="58743" y="56007"/>
                    <a:pt x="58376" y="55774"/>
                    <a:pt x="58076" y="55474"/>
                  </a:cubicBezTo>
                  <a:cubicBezTo>
                    <a:pt x="57742" y="55140"/>
                    <a:pt x="57275" y="55140"/>
                    <a:pt x="56908" y="55007"/>
                  </a:cubicBezTo>
                  <a:cubicBezTo>
                    <a:pt x="56775" y="54940"/>
                    <a:pt x="56675" y="54873"/>
                    <a:pt x="56541" y="54740"/>
                  </a:cubicBezTo>
                  <a:cubicBezTo>
                    <a:pt x="55941" y="54339"/>
                    <a:pt x="55274" y="53939"/>
                    <a:pt x="54873" y="53439"/>
                  </a:cubicBezTo>
                  <a:cubicBezTo>
                    <a:pt x="54406" y="52905"/>
                    <a:pt x="54206" y="52205"/>
                    <a:pt x="53873" y="51571"/>
                  </a:cubicBezTo>
                  <a:cubicBezTo>
                    <a:pt x="53773" y="51437"/>
                    <a:pt x="53706" y="51337"/>
                    <a:pt x="53606" y="51237"/>
                  </a:cubicBezTo>
                  <a:cubicBezTo>
                    <a:pt x="53539" y="51170"/>
                    <a:pt x="53406" y="51204"/>
                    <a:pt x="53205" y="51204"/>
                  </a:cubicBezTo>
                  <a:close/>
                  <a:moveTo>
                    <a:pt x="37227" y="16679"/>
                  </a:moveTo>
                  <a:cubicBezTo>
                    <a:pt x="37428" y="16145"/>
                    <a:pt x="37494" y="15645"/>
                    <a:pt x="37094" y="15378"/>
                  </a:cubicBezTo>
                  <a:cubicBezTo>
                    <a:pt x="36360" y="14878"/>
                    <a:pt x="35593" y="14311"/>
                    <a:pt x="34592" y="14478"/>
                  </a:cubicBezTo>
                  <a:cubicBezTo>
                    <a:pt x="34459" y="14511"/>
                    <a:pt x="34359" y="14644"/>
                    <a:pt x="34192" y="14711"/>
                  </a:cubicBezTo>
                  <a:cubicBezTo>
                    <a:pt x="35226" y="15378"/>
                    <a:pt x="36160" y="15945"/>
                    <a:pt x="37227" y="16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26"/>
          <p:cNvSpPr/>
          <p:nvPr/>
        </p:nvSpPr>
        <p:spPr>
          <a:xfrm>
            <a:off x="442900" y="1353925"/>
            <a:ext cx="1639200" cy="33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6"/>
          <p:cNvSpPr txBox="1"/>
          <p:nvPr>
            <p:ph type="title"/>
          </p:nvPr>
        </p:nvSpPr>
        <p:spPr>
          <a:xfrm>
            <a:off x="701600" y="627400"/>
            <a:ext cx="59883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dk1"/>
                </a:solidFill>
              </a:rPr>
              <a:t>You could use lists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17" name="Google Shape;1017;p26"/>
          <p:cNvSpPr txBox="1"/>
          <p:nvPr>
            <p:ph idx="1" type="body"/>
          </p:nvPr>
        </p:nvSpPr>
        <p:spPr>
          <a:xfrm>
            <a:off x="2497922" y="1879675"/>
            <a:ext cx="2310900" cy="25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Write here a task!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Write here a task!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Write here a task!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Write here a task!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8" name="Google Shape;1018;p26"/>
          <p:cNvSpPr txBox="1"/>
          <p:nvPr>
            <p:ph idx="2" type="body"/>
          </p:nvPr>
        </p:nvSpPr>
        <p:spPr>
          <a:xfrm>
            <a:off x="5132045" y="1879675"/>
            <a:ext cx="2310900" cy="25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Write here a task!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Write here a task!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Write here a task!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Write here a task!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9" name="Google Shape;1019;p26"/>
          <p:cNvSpPr txBox="1"/>
          <p:nvPr>
            <p:ph idx="3" type="subTitle"/>
          </p:nvPr>
        </p:nvSpPr>
        <p:spPr>
          <a:xfrm>
            <a:off x="2639558" y="1594775"/>
            <a:ext cx="22509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Done</a:t>
            </a:r>
            <a:endParaRPr sz="1800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020" name="Google Shape;1020;p26"/>
          <p:cNvSpPr txBox="1"/>
          <p:nvPr>
            <p:ph idx="4" type="subTitle"/>
          </p:nvPr>
        </p:nvSpPr>
        <p:spPr>
          <a:xfrm>
            <a:off x="5233378" y="1594775"/>
            <a:ext cx="22509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1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To do</a:t>
            </a:r>
            <a:endParaRPr sz="1800">
              <a:solidFill>
                <a:schemeClr val="dk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Google Shape;1025;p28"/>
          <p:cNvPicPr preferRelativeResize="0"/>
          <p:nvPr/>
        </p:nvPicPr>
        <p:blipFill rotWithShape="1">
          <a:blip r:embed="rId3">
            <a:alphaModFix/>
          </a:blip>
          <a:srcRect b="0" l="4879" r="0" t="0"/>
          <a:stretch/>
        </p:blipFill>
        <p:spPr>
          <a:xfrm>
            <a:off x="5124450" y="1362475"/>
            <a:ext cx="2971804" cy="312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28"/>
          <p:cNvPicPr preferRelativeResize="0"/>
          <p:nvPr/>
        </p:nvPicPr>
        <p:blipFill rotWithShape="1">
          <a:blip r:embed="rId4">
            <a:alphaModFix/>
          </a:blip>
          <a:srcRect b="13673" l="0" r="0" t="0"/>
          <a:stretch/>
        </p:blipFill>
        <p:spPr>
          <a:xfrm>
            <a:off x="1047750" y="3467100"/>
            <a:ext cx="1771800" cy="10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28"/>
          <p:cNvPicPr preferRelativeResize="0"/>
          <p:nvPr/>
        </p:nvPicPr>
        <p:blipFill rotWithShape="1">
          <a:blip r:embed="rId5">
            <a:alphaModFix/>
          </a:blip>
          <a:srcRect b="41813" l="0" r="0" t="0"/>
          <a:stretch/>
        </p:blipFill>
        <p:spPr>
          <a:xfrm>
            <a:off x="3086100" y="3467100"/>
            <a:ext cx="1771800" cy="10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Google Shape;1028;p28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Photo board</a:t>
            </a:r>
            <a:endParaRPr/>
          </a:p>
        </p:txBody>
      </p:sp>
      <p:sp>
        <p:nvSpPr>
          <p:cNvPr id="1029" name="Google Shape;1029;p28"/>
          <p:cNvSpPr txBox="1"/>
          <p:nvPr>
            <p:ph idx="1" type="subTitle"/>
          </p:nvPr>
        </p:nvSpPr>
        <p:spPr>
          <a:xfrm>
            <a:off x="1069325" y="1626925"/>
            <a:ext cx="37530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Despite being red, Mars is cold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Neptune is the farthest planet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Saturn has several rings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Mercury is the smallest planet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Google Shape;1034;p29"/>
          <p:cNvPicPr preferRelativeResize="0"/>
          <p:nvPr/>
        </p:nvPicPr>
        <p:blipFill rotWithShape="1">
          <a:blip r:embed="rId3">
            <a:alphaModFix/>
          </a:blip>
          <a:srcRect b="0" l="11611" r="49211" t="0"/>
          <a:stretch/>
        </p:blipFill>
        <p:spPr>
          <a:xfrm>
            <a:off x="4094600" y="1662740"/>
            <a:ext cx="941376" cy="135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29"/>
          <p:cNvPicPr preferRelativeResize="0"/>
          <p:nvPr/>
        </p:nvPicPr>
        <p:blipFill rotWithShape="1">
          <a:blip r:embed="rId4">
            <a:alphaModFix/>
          </a:blip>
          <a:srcRect b="0" l="46613" r="8326" t="0"/>
          <a:stretch/>
        </p:blipFill>
        <p:spPr>
          <a:xfrm>
            <a:off x="6629575" y="1567875"/>
            <a:ext cx="1150925" cy="143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Google Shape;1036;p29"/>
          <p:cNvPicPr preferRelativeResize="0"/>
          <p:nvPr/>
        </p:nvPicPr>
        <p:blipFill rotWithShape="1">
          <a:blip r:embed="rId5">
            <a:alphaModFix/>
          </a:blip>
          <a:srcRect b="2179" l="0" r="0" t="2180"/>
          <a:stretch/>
        </p:blipFill>
        <p:spPr>
          <a:xfrm>
            <a:off x="859625" y="1614500"/>
            <a:ext cx="2178125" cy="11717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Google Shape;1037;p29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Mockups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38" name="Google Shape;1038;p29"/>
          <p:cNvSpPr txBox="1"/>
          <p:nvPr>
            <p:ph idx="2" type="title"/>
          </p:nvPr>
        </p:nvSpPr>
        <p:spPr>
          <a:xfrm>
            <a:off x="649174" y="3093100"/>
            <a:ext cx="2554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Computer software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39" name="Google Shape;1039;p29"/>
          <p:cNvSpPr txBox="1"/>
          <p:nvPr>
            <p:ph idx="1" type="subTitle"/>
          </p:nvPr>
        </p:nvSpPr>
        <p:spPr>
          <a:xfrm>
            <a:off x="795360" y="3706125"/>
            <a:ext cx="22620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000000"/>
                </a:solidFill>
              </a:rPr>
              <a:t>You can replace the image on the screen with your own work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40" name="Google Shape;1040;p29"/>
          <p:cNvSpPr txBox="1"/>
          <p:nvPr>
            <p:ph idx="3" type="title"/>
          </p:nvPr>
        </p:nvSpPr>
        <p:spPr>
          <a:xfrm>
            <a:off x="3294900" y="3092975"/>
            <a:ext cx="2554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Smartphone app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41" name="Google Shape;1041;p29"/>
          <p:cNvSpPr txBox="1"/>
          <p:nvPr>
            <p:ph idx="4" type="subTitle"/>
          </p:nvPr>
        </p:nvSpPr>
        <p:spPr>
          <a:xfrm>
            <a:off x="3441086" y="3706125"/>
            <a:ext cx="22620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000000"/>
                </a:solidFill>
              </a:rPr>
              <a:t>You can replace the image on the screen with your own work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1042" name="Google Shape;1042;p29"/>
          <p:cNvGrpSpPr/>
          <p:nvPr/>
        </p:nvGrpSpPr>
        <p:grpSpPr>
          <a:xfrm>
            <a:off x="4094592" y="1499257"/>
            <a:ext cx="941381" cy="1713209"/>
            <a:chOff x="3140550" y="1637525"/>
            <a:chExt cx="1338900" cy="2436650"/>
          </a:xfrm>
        </p:grpSpPr>
        <p:sp>
          <p:nvSpPr>
            <p:cNvPr id="1043" name="Google Shape;1043;p29"/>
            <p:cNvSpPr/>
            <p:nvPr/>
          </p:nvSpPr>
          <p:spPr>
            <a:xfrm>
              <a:off x="3140550" y="1637525"/>
              <a:ext cx="1338900" cy="2436650"/>
            </a:xfrm>
            <a:custGeom>
              <a:rect b="b" l="l" r="r" t="t"/>
              <a:pathLst>
                <a:path extrusionOk="0" h="97466" w="53556">
                  <a:moveTo>
                    <a:pt x="48757" y="977"/>
                  </a:moveTo>
                  <a:cubicBezTo>
                    <a:pt x="49769" y="977"/>
                    <a:pt x="50733" y="1382"/>
                    <a:pt x="51460" y="2096"/>
                  </a:cubicBezTo>
                  <a:cubicBezTo>
                    <a:pt x="52174" y="2823"/>
                    <a:pt x="52579" y="3787"/>
                    <a:pt x="52579" y="4799"/>
                  </a:cubicBezTo>
                  <a:lnTo>
                    <a:pt x="52579" y="8002"/>
                  </a:lnTo>
                  <a:lnTo>
                    <a:pt x="989" y="8002"/>
                  </a:lnTo>
                  <a:lnTo>
                    <a:pt x="989" y="4799"/>
                  </a:lnTo>
                  <a:cubicBezTo>
                    <a:pt x="989" y="3787"/>
                    <a:pt x="1382" y="2823"/>
                    <a:pt x="2108" y="2096"/>
                  </a:cubicBezTo>
                  <a:cubicBezTo>
                    <a:pt x="2823" y="1382"/>
                    <a:pt x="3787" y="977"/>
                    <a:pt x="4799" y="977"/>
                  </a:cubicBezTo>
                  <a:close/>
                  <a:moveTo>
                    <a:pt x="52567" y="8978"/>
                  </a:moveTo>
                  <a:lnTo>
                    <a:pt x="52567" y="86130"/>
                  </a:lnTo>
                  <a:lnTo>
                    <a:pt x="989" y="86130"/>
                  </a:lnTo>
                  <a:lnTo>
                    <a:pt x="989" y="8978"/>
                  </a:lnTo>
                  <a:close/>
                  <a:moveTo>
                    <a:pt x="52567" y="87119"/>
                  </a:moveTo>
                  <a:lnTo>
                    <a:pt x="52567" y="92667"/>
                  </a:lnTo>
                  <a:cubicBezTo>
                    <a:pt x="52567" y="93691"/>
                    <a:pt x="52174" y="94643"/>
                    <a:pt x="51448" y="95370"/>
                  </a:cubicBezTo>
                  <a:cubicBezTo>
                    <a:pt x="50733" y="96084"/>
                    <a:pt x="49769" y="96489"/>
                    <a:pt x="48757" y="96489"/>
                  </a:cubicBezTo>
                  <a:lnTo>
                    <a:pt x="4799" y="96489"/>
                  </a:lnTo>
                  <a:cubicBezTo>
                    <a:pt x="3787" y="96489"/>
                    <a:pt x="2823" y="96084"/>
                    <a:pt x="2108" y="95370"/>
                  </a:cubicBezTo>
                  <a:cubicBezTo>
                    <a:pt x="1382" y="94643"/>
                    <a:pt x="989" y="93691"/>
                    <a:pt x="989" y="92667"/>
                  </a:cubicBezTo>
                  <a:lnTo>
                    <a:pt x="989" y="87119"/>
                  </a:lnTo>
                  <a:close/>
                  <a:moveTo>
                    <a:pt x="4799" y="1"/>
                  </a:moveTo>
                  <a:cubicBezTo>
                    <a:pt x="2156" y="1"/>
                    <a:pt x="1" y="2156"/>
                    <a:pt x="1" y="4799"/>
                  </a:cubicBezTo>
                  <a:lnTo>
                    <a:pt x="1" y="92667"/>
                  </a:lnTo>
                  <a:cubicBezTo>
                    <a:pt x="1" y="95310"/>
                    <a:pt x="2156" y="97465"/>
                    <a:pt x="4799" y="97465"/>
                  </a:cubicBezTo>
                  <a:lnTo>
                    <a:pt x="48757" y="97465"/>
                  </a:lnTo>
                  <a:cubicBezTo>
                    <a:pt x="51400" y="97465"/>
                    <a:pt x="53555" y="95310"/>
                    <a:pt x="53555" y="92667"/>
                  </a:cubicBezTo>
                  <a:lnTo>
                    <a:pt x="53555" y="4799"/>
                  </a:lnTo>
                  <a:cubicBezTo>
                    <a:pt x="53555" y="2156"/>
                    <a:pt x="51400" y="1"/>
                    <a:pt x="4875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3677225" y="3873225"/>
              <a:ext cx="265550" cy="94675"/>
            </a:xfrm>
            <a:custGeom>
              <a:rect b="b" l="l" r="r" t="t"/>
              <a:pathLst>
                <a:path extrusionOk="0" h="3787" w="10622">
                  <a:moveTo>
                    <a:pt x="8728" y="977"/>
                  </a:moveTo>
                  <a:cubicBezTo>
                    <a:pt x="9228" y="977"/>
                    <a:pt x="9633" y="1394"/>
                    <a:pt x="9633" y="1894"/>
                  </a:cubicBezTo>
                  <a:cubicBezTo>
                    <a:pt x="9633" y="2394"/>
                    <a:pt x="9228" y="2798"/>
                    <a:pt x="8728" y="2798"/>
                  </a:cubicBezTo>
                  <a:lnTo>
                    <a:pt x="1894" y="2798"/>
                  </a:lnTo>
                  <a:cubicBezTo>
                    <a:pt x="1394" y="2798"/>
                    <a:pt x="989" y="2394"/>
                    <a:pt x="989" y="1894"/>
                  </a:cubicBezTo>
                  <a:cubicBezTo>
                    <a:pt x="989" y="1394"/>
                    <a:pt x="1394" y="977"/>
                    <a:pt x="1894" y="977"/>
                  </a:cubicBezTo>
                  <a:close/>
                  <a:moveTo>
                    <a:pt x="1894" y="0"/>
                  </a:moveTo>
                  <a:cubicBezTo>
                    <a:pt x="858" y="0"/>
                    <a:pt x="1" y="846"/>
                    <a:pt x="1" y="1894"/>
                  </a:cubicBezTo>
                  <a:cubicBezTo>
                    <a:pt x="13" y="2929"/>
                    <a:pt x="858" y="3787"/>
                    <a:pt x="1894" y="3787"/>
                  </a:cubicBezTo>
                  <a:lnTo>
                    <a:pt x="8728" y="3787"/>
                  </a:lnTo>
                  <a:cubicBezTo>
                    <a:pt x="9764" y="3787"/>
                    <a:pt x="10621" y="2941"/>
                    <a:pt x="10621" y="1894"/>
                  </a:cubicBezTo>
                  <a:cubicBezTo>
                    <a:pt x="10621" y="846"/>
                    <a:pt x="9764" y="0"/>
                    <a:pt x="872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5" name="Google Shape;1045;p29"/>
          <p:cNvGrpSpPr/>
          <p:nvPr/>
        </p:nvGrpSpPr>
        <p:grpSpPr>
          <a:xfrm>
            <a:off x="840092" y="1499271"/>
            <a:ext cx="2197662" cy="1713336"/>
            <a:chOff x="2144600" y="1557475"/>
            <a:chExt cx="3330800" cy="2596750"/>
          </a:xfrm>
        </p:grpSpPr>
        <p:sp>
          <p:nvSpPr>
            <p:cNvPr id="1046" name="Google Shape;1046;p29"/>
            <p:cNvSpPr/>
            <p:nvPr/>
          </p:nvSpPr>
          <p:spPr>
            <a:xfrm>
              <a:off x="2144600" y="1557475"/>
              <a:ext cx="3330800" cy="2596750"/>
            </a:xfrm>
            <a:custGeom>
              <a:rect b="b" l="l" r="r" t="t"/>
              <a:pathLst>
                <a:path extrusionOk="0" h="103870" w="133232">
                  <a:moveTo>
                    <a:pt x="129564" y="869"/>
                  </a:moveTo>
                  <a:cubicBezTo>
                    <a:pt x="130314" y="869"/>
                    <a:pt x="131017" y="1155"/>
                    <a:pt x="131541" y="1691"/>
                  </a:cubicBezTo>
                  <a:cubicBezTo>
                    <a:pt x="132065" y="2215"/>
                    <a:pt x="132362" y="2917"/>
                    <a:pt x="132362" y="3655"/>
                  </a:cubicBezTo>
                  <a:lnTo>
                    <a:pt x="132362" y="6239"/>
                  </a:lnTo>
                  <a:lnTo>
                    <a:pt x="870" y="6239"/>
                  </a:lnTo>
                  <a:lnTo>
                    <a:pt x="870" y="3655"/>
                  </a:lnTo>
                  <a:cubicBezTo>
                    <a:pt x="870" y="2917"/>
                    <a:pt x="1167" y="2215"/>
                    <a:pt x="1691" y="1691"/>
                  </a:cubicBezTo>
                  <a:cubicBezTo>
                    <a:pt x="2215" y="1155"/>
                    <a:pt x="2918" y="869"/>
                    <a:pt x="3668" y="869"/>
                  </a:cubicBezTo>
                  <a:close/>
                  <a:moveTo>
                    <a:pt x="132362" y="7108"/>
                  </a:moveTo>
                  <a:lnTo>
                    <a:pt x="132362" y="76771"/>
                  </a:lnTo>
                  <a:lnTo>
                    <a:pt x="870" y="76771"/>
                  </a:lnTo>
                  <a:lnTo>
                    <a:pt x="870" y="7108"/>
                  </a:lnTo>
                  <a:close/>
                  <a:moveTo>
                    <a:pt x="132362" y="77641"/>
                  </a:moveTo>
                  <a:lnTo>
                    <a:pt x="132362" y="82939"/>
                  </a:lnTo>
                  <a:cubicBezTo>
                    <a:pt x="132362" y="83677"/>
                    <a:pt x="132065" y="84379"/>
                    <a:pt x="131541" y="84903"/>
                  </a:cubicBezTo>
                  <a:cubicBezTo>
                    <a:pt x="131017" y="85439"/>
                    <a:pt x="130314" y="85725"/>
                    <a:pt x="129564" y="85725"/>
                  </a:cubicBezTo>
                  <a:lnTo>
                    <a:pt x="3668" y="85725"/>
                  </a:lnTo>
                  <a:cubicBezTo>
                    <a:pt x="2918" y="85725"/>
                    <a:pt x="2215" y="85439"/>
                    <a:pt x="1691" y="84903"/>
                  </a:cubicBezTo>
                  <a:cubicBezTo>
                    <a:pt x="1167" y="84379"/>
                    <a:pt x="870" y="83677"/>
                    <a:pt x="870" y="82939"/>
                  </a:cubicBezTo>
                  <a:lnTo>
                    <a:pt x="870" y="77641"/>
                  </a:lnTo>
                  <a:close/>
                  <a:moveTo>
                    <a:pt x="78987" y="86594"/>
                  </a:moveTo>
                  <a:lnTo>
                    <a:pt x="78987" y="86665"/>
                  </a:lnTo>
                  <a:cubicBezTo>
                    <a:pt x="79058" y="94214"/>
                    <a:pt x="80951" y="97560"/>
                    <a:pt x="82082" y="98881"/>
                  </a:cubicBezTo>
                  <a:lnTo>
                    <a:pt x="82177" y="99000"/>
                  </a:lnTo>
                  <a:lnTo>
                    <a:pt x="51043" y="99000"/>
                  </a:lnTo>
                  <a:lnTo>
                    <a:pt x="51150" y="98881"/>
                  </a:lnTo>
                  <a:cubicBezTo>
                    <a:pt x="52281" y="97560"/>
                    <a:pt x="54174" y="94214"/>
                    <a:pt x="54257" y="86665"/>
                  </a:cubicBezTo>
                  <a:lnTo>
                    <a:pt x="54257" y="86594"/>
                  </a:lnTo>
                  <a:close/>
                  <a:moveTo>
                    <a:pt x="89833" y="99869"/>
                  </a:moveTo>
                  <a:cubicBezTo>
                    <a:pt x="90417" y="99869"/>
                    <a:pt x="91071" y="100108"/>
                    <a:pt x="91595" y="100501"/>
                  </a:cubicBezTo>
                  <a:cubicBezTo>
                    <a:pt x="92155" y="100917"/>
                    <a:pt x="92464" y="101453"/>
                    <a:pt x="92464" y="101965"/>
                  </a:cubicBezTo>
                  <a:lnTo>
                    <a:pt x="92464" y="103001"/>
                  </a:lnTo>
                  <a:lnTo>
                    <a:pt x="40768" y="103001"/>
                  </a:lnTo>
                  <a:lnTo>
                    <a:pt x="40768" y="101965"/>
                  </a:lnTo>
                  <a:cubicBezTo>
                    <a:pt x="40768" y="101453"/>
                    <a:pt x="41089" y="100917"/>
                    <a:pt x="41637" y="100501"/>
                  </a:cubicBezTo>
                  <a:cubicBezTo>
                    <a:pt x="42161" y="100108"/>
                    <a:pt x="42815" y="99869"/>
                    <a:pt x="43399" y="99869"/>
                  </a:cubicBezTo>
                  <a:close/>
                  <a:moveTo>
                    <a:pt x="3668" y="0"/>
                  </a:moveTo>
                  <a:cubicBezTo>
                    <a:pt x="1644" y="0"/>
                    <a:pt x="1" y="1643"/>
                    <a:pt x="1" y="3655"/>
                  </a:cubicBezTo>
                  <a:lnTo>
                    <a:pt x="1" y="82939"/>
                  </a:lnTo>
                  <a:cubicBezTo>
                    <a:pt x="1" y="84951"/>
                    <a:pt x="1644" y="86594"/>
                    <a:pt x="3668" y="86594"/>
                  </a:cubicBezTo>
                  <a:lnTo>
                    <a:pt x="53388" y="86594"/>
                  </a:lnTo>
                  <a:lnTo>
                    <a:pt x="53388" y="86665"/>
                  </a:lnTo>
                  <a:cubicBezTo>
                    <a:pt x="53329" y="91940"/>
                    <a:pt x="52352" y="95000"/>
                    <a:pt x="51555" y="96643"/>
                  </a:cubicBezTo>
                  <a:cubicBezTo>
                    <a:pt x="51066" y="97607"/>
                    <a:pt x="50590" y="98203"/>
                    <a:pt x="50281" y="98536"/>
                  </a:cubicBezTo>
                  <a:cubicBezTo>
                    <a:pt x="50138" y="98691"/>
                    <a:pt x="49995" y="98822"/>
                    <a:pt x="49852" y="98929"/>
                  </a:cubicBezTo>
                  <a:cubicBezTo>
                    <a:pt x="49828" y="98953"/>
                    <a:pt x="49804" y="98965"/>
                    <a:pt x="49781" y="98988"/>
                  </a:cubicBezTo>
                  <a:lnTo>
                    <a:pt x="49757" y="99000"/>
                  </a:lnTo>
                  <a:lnTo>
                    <a:pt x="43411" y="99000"/>
                  </a:lnTo>
                  <a:cubicBezTo>
                    <a:pt x="42601" y="99000"/>
                    <a:pt x="41720" y="99322"/>
                    <a:pt x="41041" y="99858"/>
                  </a:cubicBezTo>
                  <a:cubicBezTo>
                    <a:pt x="40303" y="100441"/>
                    <a:pt x="39898" y="101191"/>
                    <a:pt x="39898" y="101965"/>
                  </a:cubicBezTo>
                  <a:lnTo>
                    <a:pt x="39898" y="103441"/>
                  </a:lnTo>
                  <a:cubicBezTo>
                    <a:pt x="39898" y="103679"/>
                    <a:pt x="40089" y="103870"/>
                    <a:pt x="40339" y="103870"/>
                  </a:cubicBezTo>
                  <a:lnTo>
                    <a:pt x="92905" y="103870"/>
                  </a:lnTo>
                  <a:cubicBezTo>
                    <a:pt x="93143" y="103870"/>
                    <a:pt x="93334" y="103679"/>
                    <a:pt x="93334" y="103441"/>
                  </a:cubicBezTo>
                  <a:lnTo>
                    <a:pt x="93334" y="101977"/>
                  </a:lnTo>
                  <a:cubicBezTo>
                    <a:pt x="93334" y="101191"/>
                    <a:pt x="92929" y="100441"/>
                    <a:pt x="92191" y="99858"/>
                  </a:cubicBezTo>
                  <a:cubicBezTo>
                    <a:pt x="91512" y="99322"/>
                    <a:pt x="90631" y="99000"/>
                    <a:pt x="89833" y="99000"/>
                  </a:cubicBezTo>
                  <a:lnTo>
                    <a:pt x="83475" y="99000"/>
                  </a:lnTo>
                  <a:lnTo>
                    <a:pt x="83451" y="98988"/>
                  </a:lnTo>
                  <a:cubicBezTo>
                    <a:pt x="83166" y="98786"/>
                    <a:pt x="82416" y="98167"/>
                    <a:pt x="81666" y="96631"/>
                  </a:cubicBezTo>
                  <a:cubicBezTo>
                    <a:pt x="80511" y="94262"/>
                    <a:pt x="79891" y="90916"/>
                    <a:pt x="79856" y="86665"/>
                  </a:cubicBezTo>
                  <a:lnTo>
                    <a:pt x="79844" y="86594"/>
                  </a:lnTo>
                  <a:lnTo>
                    <a:pt x="129564" y="86594"/>
                  </a:lnTo>
                  <a:cubicBezTo>
                    <a:pt x="131588" y="86594"/>
                    <a:pt x="133231" y="84951"/>
                    <a:pt x="133231" y="82939"/>
                  </a:cubicBezTo>
                  <a:lnTo>
                    <a:pt x="133231" y="3655"/>
                  </a:lnTo>
                  <a:cubicBezTo>
                    <a:pt x="133231" y="1643"/>
                    <a:pt x="131588" y="0"/>
                    <a:pt x="12956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3678425" y="3558900"/>
              <a:ext cx="263150" cy="79800"/>
            </a:xfrm>
            <a:custGeom>
              <a:rect b="b" l="l" r="r" t="t"/>
              <a:pathLst>
                <a:path extrusionOk="0" h="3192" w="10526">
                  <a:moveTo>
                    <a:pt x="8930" y="941"/>
                  </a:moveTo>
                  <a:cubicBezTo>
                    <a:pt x="9121" y="941"/>
                    <a:pt x="9275" y="1013"/>
                    <a:pt x="9394" y="1132"/>
                  </a:cubicBezTo>
                  <a:cubicBezTo>
                    <a:pt x="9514" y="1251"/>
                    <a:pt x="9585" y="1417"/>
                    <a:pt x="9585" y="1596"/>
                  </a:cubicBezTo>
                  <a:cubicBezTo>
                    <a:pt x="9585" y="1775"/>
                    <a:pt x="9514" y="1929"/>
                    <a:pt x="9394" y="2048"/>
                  </a:cubicBezTo>
                  <a:cubicBezTo>
                    <a:pt x="9275" y="2167"/>
                    <a:pt x="9121" y="2239"/>
                    <a:pt x="8930" y="2239"/>
                  </a:cubicBezTo>
                  <a:lnTo>
                    <a:pt x="1596" y="2239"/>
                  </a:lnTo>
                  <a:cubicBezTo>
                    <a:pt x="1405" y="2239"/>
                    <a:pt x="1251" y="2167"/>
                    <a:pt x="1132" y="2048"/>
                  </a:cubicBezTo>
                  <a:cubicBezTo>
                    <a:pt x="1012" y="1929"/>
                    <a:pt x="941" y="1775"/>
                    <a:pt x="941" y="1596"/>
                  </a:cubicBezTo>
                  <a:cubicBezTo>
                    <a:pt x="941" y="1417"/>
                    <a:pt x="1012" y="1251"/>
                    <a:pt x="1132" y="1132"/>
                  </a:cubicBezTo>
                  <a:cubicBezTo>
                    <a:pt x="1251" y="1013"/>
                    <a:pt x="1405" y="941"/>
                    <a:pt x="1596" y="941"/>
                  </a:cubicBezTo>
                  <a:close/>
                  <a:moveTo>
                    <a:pt x="1596" y="1"/>
                  </a:moveTo>
                  <a:cubicBezTo>
                    <a:pt x="715" y="1"/>
                    <a:pt x="0" y="715"/>
                    <a:pt x="0" y="1596"/>
                  </a:cubicBezTo>
                  <a:cubicBezTo>
                    <a:pt x="0" y="2477"/>
                    <a:pt x="715" y="3191"/>
                    <a:pt x="1596" y="3191"/>
                  </a:cubicBezTo>
                  <a:lnTo>
                    <a:pt x="8942" y="3191"/>
                  </a:lnTo>
                  <a:cubicBezTo>
                    <a:pt x="9811" y="3191"/>
                    <a:pt x="10526" y="2465"/>
                    <a:pt x="10526" y="1596"/>
                  </a:cubicBezTo>
                  <a:cubicBezTo>
                    <a:pt x="10526" y="715"/>
                    <a:pt x="9811" y="1"/>
                    <a:pt x="894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8" name="Google Shape;1048;p29"/>
          <p:cNvSpPr txBox="1"/>
          <p:nvPr>
            <p:ph idx="5" type="title"/>
          </p:nvPr>
        </p:nvSpPr>
        <p:spPr>
          <a:xfrm>
            <a:off x="5927201" y="3093100"/>
            <a:ext cx="2554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Tablet app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49" name="Google Shape;1049;p29"/>
          <p:cNvSpPr txBox="1"/>
          <p:nvPr>
            <p:ph idx="6" type="subTitle"/>
          </p:nvPr>
        </p:nvSpPr>
        <p:spPr>
          <a:xfrm>
            <a:off x="6073387" y="3706250"/>
            <a:ext cx="22620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000000"/>
                </a:solidFill>
              </a:rPr>
              <a:t>You can replace the image on the screen with your own work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1050" name="Google Shape;1050;p29"/>
          <p:cNvGrpSpPr/>
          <p:nvPr/>
        </p:nvGrpSpPr>
        <p:grpSpPr>
          <a:xfrm>
            <a:off x="6547470" y="1477991"/>
            <a:ext cx="1313653" cy="1714532"/>
            <a:chOff x="3009410" y="1810964"/>
            <a:chExt cx="1808194" cy="2359989"/>
          </a:xfrm>
        </p:grpSpPr>
        <p:sp>
          <p:nvSpPr>
            <p:cNvPr id="1051" name="Google Shape;1051;p29"/>
            <p:cNvSpPr/>
            <p:nvPr/>
          </p:nvSpPr>
          <p:spPr>
            <a:xfrm>
              <a:off x="3009410" y="1810964"/>
              <a:ext cx="1808194" cy="2359989"/>
            </a:xfrm>
            <a:custGeom>
              <a:rect b="b" l="l" r="r" t="t"/>
              <a:pathLst>
                <a:path extrusionOk="0" h="105204" w="80606">
                  <a:moveTo>
                    <a:pt x="76510" y="703"/>
                  </a:moveTo>
                  <a:cubicBezTo>
                    <a:pt x="77415" y="703"/>
                    <a:pt x="78260" y="1060"/>
                    <a:pt x="78903" y="1703"/>
                  </a:cubicBezTo>
                  <a:cubicBezTo>
                    <a:pt x="79546" y="2346"/>
                    <a:pt x="79903" y="3191"/>
                    <a:pt x="79903" y="4096"/>
                  </a:cubicBezTo>
                  <a:lnTo>
                    <a:pt x="79903" y="101108"/>
                  </a:lnTo>
                  <a:cubicBezTo>
                    <a:pt x="79903" y="102013"/>
                    <a:pt x="79546" y="102858"/>
                    <a:pt x="78903" y="103501"/>
                  </a:cubicBezTo>
                  <a:cubicBezTo>
                    <a:pt x="78260" y="104144"/>
                    <a:pt x="77415" y="104501"/>
                    <a:pt x="76510" y="104501"/>
                  </a:cubicBezTo>
                  <a:lnTo>
                    <a:pt x="4096" y="104501"/>
                  </a:lnTo>
                  <a:cubicBezTo>
                    <a:pt x="3191" y="104501"/>
                    <a:pt x="2346" y="104144"/>
                    <a:pt x="1703" y="103501"/>
                  </a:cubicBezTo>
                  <a:cubicBezTo>
                    <a:pt x="1060" y="102858"/>
                    <a:pt x="715" y="102013"/>
                    <a:pt x="715" y="101108"/>
                  </a:cubicBezTo>
                  <a:lnTo>
                    <a:pt x="715" y="4096"/>
                  </a:lnTo>
                  <a:cubicBezTo>
                    <a:pt x="715" y="3191"/>
                    <a:pt x="1060" y="2346"/>
                    <a:pt x="1703" y="1703"/>
                  </a:cubicBezTo>
                  <a:cubicBezTo>
                    <a:pt x="2346" y="1060"/>
                    <a:pt x="3191" y="703"/>
                    <a:pt x="4096" y="703"/>
                  </a:cubicBezTo>
                  <a:close/>
                  <a:moveTo>
                    <a:pt x="4096" y="0"/>
                  </a:moveTo>
                  <a:cubicBezTo>
                    <a:pt x="1846" y="0"/>
                    <a:pt x="0" y="1834"/>
                    <a:pt x="0" y="4096"/>
                  </a:cubicBezTo>
                  <a:lnTo>
                    <a:pt x="0" y="101108"/>
                  </a:lnTo>
                  <a:cubicBezTo>
                    <a:pt x="0" y="103370"/>
                    <a:pt x="1846" y="105204"/>
                    <a:pt x="4096" y="105204"/>
                  </a:cubicBezTo>
                  <a:lnTo>
                    <a:pt x="76510" y="105204"/>
                  </a:lnTo>
                  <a:cubicBezTo>
                    <a:pt x="78772" y="105204"/>
                    <a:pt x="80606" y="103370"/>
                    <a:pt x="80606" y="101108"/>
                  </a:cubicBezTo>
                  <a:lnTo>
                    <a:pt x="80606" y="4096"/>
                  </a:lnTo>
                  <a:cubicBezTo>
                    <a:pt x="80606" y="1834"/>
                    <a:pt x="78772" y="0"/>
                    <a:pt x="7651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3801461" y="3979200"/>
              <a:ext cx="226850" cy="78600"/>
            </a:xfrm>
            <a:custGeom>
              <a:rect b="b" l="l" r="r" t="t"/>
              <a:pathLst>
                <a:path extrusionOk="0" h="3144" w="9074">
                  <a:moveTo>
                    <a:pt x="7502" y="714"/>
                  </a:moveTo>
                  <a:cubicBezTo>
                    <a:pt x="7978" y="714"/>
                    <a:pt x="8371" y="1095"/>
                    <a:pt x="8371" y="1572"/>
                  </a:cubicBezTo>
                  <a:cubicBezTo>
                    <a:pt x="8371" y="2048"/>
                    <a:pt x="7978" y="2441"/>
                    <a:pt x="7502" y="2441"/>
                  </a:cubicBezTo>
                  <a:lnTo>
                    <a:pt x="1572" y="2441"/>
                  </a:lnTo>
                  <a:cubicBezTo>
                    <a:pt x="1096" y="2441"/>
                    <a:pt x="703" y="2048"/>
                    <a:pt x="703" y="1572"/>
                  </a:cubicBezTo>
                  <a:cubicBezTo>
                    <a:pt x="703" y="1095"/>
                    <a:pt x="1096" y="714"/>
                    <a:pt x="1572" y="714"/>
                  </a:cubicBezTo>
                  <a:close/>
                  <a:moveTo>
                    <a:pt x="1572" y="0"/>
                  </a:moveTo>
                  <a:cubicBezTo>
                    <a:pt x="703" y="0"/>
                    <a:pt x="1" y="703"/>
                    <a:pt x="1" y="1572"/>
                  </a:cubicBezTo>
                  <a:cubicBezTo>
                    <a:pt x="1" y="2441"/>
                    <a:pt x="703" y="3143"/>
                    <a:pt x="1572" y="3143"/>
                  </a:cubicBezTo>
                  <a:lnTo>
                    <a:pt x="7502" y="3143"/>
                  </a:lnTo>
                  <a:cubicBezTo>
                    <a:pt x="8371" y="3143"/>
                    <a:pt x="9073" y="2441"/>
                    <a:pt x="9073" y="1572"/>
                  </a:cubicBezTo>
                  <a:cubicBezTo>
                    <a:pt x="9073" y="703"/>
                    <a:pt x="8371" y="0"/>
                    <a:pt x="750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3094069" y="1944232"/>
              <a:ext cx="1638874" cy="1977537"/>
            </a:xfrm>
            <a:custGeom>
              <a:rect b="b" l="l" r="r" t="t"/>
              <a:pathLst>
                <a:path extrusionOk="0" h="88155" w="73058">
                  <a:moveTo>
                    <a:pt x="72355" y="703"/>
                  </a:moveTo>
                  <a:lnTo>
                    <a:pt x="72355" y="87452"/>
                  </a:lnTo>
                  <a:lnTo>
                    <a:pt x="703" y="87452"/>
                  </a:lnTo>
                  <a:lnTo>
                    <a:pt x="703" y="703"/>
                  </a:lnTo>
                  <a:close/>
                  <a:moveTo>
                    <a:pt x="358" y="1"/>
                  </a:moveTo>
                  <a:cubicBezTo>
                    <a:pt x="155" y="1"/>
                    <a:pt x="1" y="155"/>
                    <a:pt x="1" y="358"/>
                  </a:cubicBezTo>
                  <a:lnTo>
                    <a:pt x="1" y="87809"/>
                  </a:lnTo>
                  <a:cubicBezTo>
                    <a:pt x="1" y="87999"/>
                    <a:pt x="155" y="88154"/>
                    <a:pt x="358" y="88154"/>
                  </a:cubicBezTo>
                  <a:lnTo>
                    <a:pt x="72700" y="88154"/>
                  </a:lnTo>
                  <a:cubicBezTo>
                    <a:pt x="72903" y="88154"/>
                    <a:pt x="73057" y="87999"/>
                    <a:pt x="73057" y="87809"/>
                  </a:cubicBezTo>
                  <a:lnTo>
                    <a:pt x="73057" y="358"/>
                  </a:lnTo>
                  <a:cubicBezTo>
                    <a:pt x="73057" y="155"/>
                    <a:pt x="72903" y="1"/>
                    <a:pt x="7270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31"/>
          <p:cNvSpPr txBox="1"/>
          <p:nvPr>
            <p:ph type="title"/>
          </p:nvPr>
        </p:nvSpPr>
        <p:spPr>
          <a:xfrm>
            <a:off x="3497000" y="450150"/>
            <a:ext cx="48033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">
                <a:solidFill>
                  <a:schemeClr val="dk1"/>
                </a:solidFill>
              </a:rPr>
              <a:t>Awesome words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59" name="Google Shape;1059;p31"/>
          <p:cNvGrpSpPr/>
          <p:nvPr/>
        </p:nvGrpSpPr>
        <p:grpSpPr>
          <a:xfrm rot="-3314950">
            <a:off x="3345004" y="905659"/>
            <a:ext cx="252642" cy="2204029"/>
            <a:chOff x="2473625" y="1977288"/>
            <a:chExt cx="183100" cy="1597350"/>
          </a:xfrm>
        </p:grpSpPr>
        <p:sp>
          <p:nvSpPr>
            <p:cNvPr id="1060" name="Google Shape;1060;p31"/>
            <p:cNvSpPr/>
            <p:nvPr/>
          </p:nvSpPr>
          <p:spPr>
            <a:xfrm>
              <a:off x="2473625" y="1977288"/>
              <a:ext cx="183100" cy="1597350"/>
            </a:xfrm>
            <a:custGeom>
              <a:rect b="b" l="l" r="r" t="t"/>
              <a:pathLst>
                <a:path extrusionOk="0" h="63894" w="7324">
                  <a:moveTo>
                    <a:pt x="2072" y="1778"/>
                  </a:moveTo>
                  <a:lnTo>
                    <a:pt x="2155" y="2259"/>
                  </a:lnTo>
                  <a:cubicBezTo>
                    <a:pt x="2092" y="2259"/>
                    <a:pt x="2072" y="2280"/>
                    <a:pt x="2009" y="2280"/>
                  </a:cubicBezTo>
                  <a:cubicBezTo>
                    <a:pt x="1988" y="2113"/>
                    <a:pt x="1967" y="1966"/>
                    <a:pt x="1967" y="1799"/>
                  </a:cubicBezTo>
                  <a:cubicBezTo>
                    <a:pt x="1988" y="1778"/>
                    <a:pt x="2051" y="1778"/>
                    <a:pt x="2072" y="1778"/>
                  </a:cubicBezTo>
                  <a:close/>
                  <a:moveTo>
                    <a:pt x="942" y="6172"/>
                  </a:moveTo>
                  <a:lnTo>
                    <a:pt x="942" y="6172"/>
                  </a:lnTo>
                  <a:cubicBezTo>
                    <a:pt x="1046" y="7093"/>
                    <a:pt x="1130" y="7972"/>
                    <a:pt x="1214" y="8809"/>
                  </a:cubicBezTo>
                  <a:cubicBezTo>
                    <a:pt x="942" y="8013"/>
                    <a:pt x="816" y="7114"/>
                    <a:pt x="942" y="6172"/>
                  </a:cubicBezTo>
                  <a:close/>
                  <a:moveTo>
                    <a:pt x="1569" y="1569"/>
                  </a:moveTo>
                  <a:lnTo>
                    <a:pt x="1967" y="3996"/>
                  </a:lnTo>
                  <a:lnTo>
                    <a:pt x="2072" y="3996"/>
                  </a:lnTo>
                  <a:cubicBezTo>
                    <a:pt x="2134" y="3619"/>
                    <a:pt x="2260" y="3222"/>
                    <a:pt x="2344" y="2699"/>
                  </a:cubicBezTo>
                  <a:cubicBezTo>
                    <a:pt x="2804" y="3808"/>
                    <a:pt x="3243" y="4812"/>
                    <a:pt x="3222" y="5942"/>
                  </a:cubicBezTo>
                  <a:cubicBezTo>
                    <a:pt x="3201" y="6842"/>
                    <a:pt x="3222" y="7804"/>
                    <a:pt x="3243" y="8704"/>
                  </a:cubicBezTo>
                  <a:cubicBezTo>
                    <a:pt x="3243" y="9081"/>
                    <a:pt x="3306" y="9436"/>
                    <a:pt x="3327" y="9897"/>
                  </a:cubicBezTo>
                  <a:cubicBezTo>
                    <a:pt x="3264" y="9917"/>
                    <a:pt x="3118" y="9938"/>
                    <a:pt x="2929" y="9959"/>
                  </a:cubicBezTo>
                  <a:cubicBezTo>
                    <a:pt x="2846" y="8746"/>
                    <a:pt x="2741" y="7532"/>
                    <a:pt x="2678" y="6360"/>
                  </a:cubicBezTo>
                  <a:lnTo>
                    <a:pt x="2574" y="6360"/>
                  </a:lnTo>
                  <a:lnTo>
                    <a:pt x="2574" y="9583"/>
                  </a:lnTo>
                  <a:cubicBezTo>
                    <a:pt x="2260" y="8850"/>
                    <a:pt x="2406" y="8013"/>
                    <a:pt x="1988" y="7323"/>
                  </a:cubicBezTo>
                  <a:cubicBezTo>
                    <a:pt x="1800" y="7741"/>
                    <a:pt x="1946" y="8139"/>
                    <a:pt x="1967" y="8536"/>
                  </a:cubicBezTo>
                  <a:cubicBezTo>
                    <a:pt x="1988" y="8913"/>
                    <a:pt x="2051" y="9311"/>
                    <a:pt x="2009" y="9708"/>
                  </a:cubicBezTo>
                  <a:cubicBezTo>
                    <a:pt x="1674" y="9185"/>
                    <a:pt x="1528" y="8599"/>
                    <a:pt x="1423" y="8013"/>
                  </a:cubicBezTo>
                  <a:cubicBezTo>
                    <a:pt x="1339" y="7511"/>
                    <a:pt x="1235" y="7030"/>
                    <a:pt x="1130" y="6549"/>
                  </a:cubicBezTo>
                  <a:cubicBezTo>
                    <a:pt x="1109" y="6402"/>
                    <a:pt x="1004" y="6298"/>
                    <a:pt x="942" y="6172"/>
                  </a:cubicBezTo>
                  <a:lnTo>
                    <a:pt x="942" y="6172"/>
                  </a:lnTo>
                  <a:cubicBezTo>
                    <a:pt x="942" y="6172"/>
                    <a:pt x="942" y="6172"/>
                    <a:pt x="942" y="6172"/>
                  </a:cubicBezTo>
                  <a:cubicBezTo>
                    <a:pt x="837" y="4938"/>
                    <a:pt x="858" y="3682"/>
                    <a:pt x="1235" y="2427"/>
                  </a:cubicBezTo>
                  <a:cubicBezTo>
                    <a:pt x="1256" y="2866"/>
                    <a:pt x="1297" y="3306"/>
                    <a:pt x="1339" y="3745"/>
                  </a:cubicBezTo>
                  <a:cubicBezTo>
                    <a:pt x="1737" y="3034"/>
                    <a:pt x="1486" y="2301"/>
                    <a:pt x="1569" y="1569"/>
                  </a:cubicBezTo>
                  <a:close/>
                  <a:moveTo>
                    <a:pt x="2281" y="10587"/>
                  </a:moveTo>
                  <a:cubicBezTo>
                    <a:pt x="2574" y="10587"/>
                    <a:pt x="2846" y="10629"/>
                    <a:pt x="3139" y="10650"/>
                  </a:cubicBezTo>
                  <a:cubicBezTo>
                    <a:pt x="3515" y="14039"/>
                    <a:pt x="3871" y="17366"/>
                    <a:pt x="4248" y="20798"/>
                  </a:cubicBezTo>
                  <a:cubicBezTo>
                    <a:pt x="3557" y="20902"/>
                    <a:pt x="2909" y="21007"/>
                    <a:pt x="2260" y="21112"/>
                  </a:cubicBezTo>
                  <a:cubicBezTo>
                    <a:pt x="2051" y="18496"/>
                    <a:pt x="1862" y="15964"/>
                    <a:pt x="1674" y="13412"/>
                  </a:cubicBezTo>
                  <a:cubicBezTo>
                    <a:pt x="1632" y="12658"/>
                    <a:pt x="1674" y="11905"/>
                    <a:pt x="1674" y="11152"/>
                  </a:cubicBezTo>
                  <a:cubicBezTo>
                    <a:pt x="1695" y="10650"/>
                    <a:pt x="1758" y="10587"/>
                    <a:pt x="2281" y="10587"/>
                  </a:cubicBezTo>
                  <a:close/>
                  <a:moveTo>
                    <a:pt x="4538" y="21231"/>
                  </a:moveTo>
                  <a:cubicBezTo>
                    <a:pt x="4766" y="21231"/>
                    <a:pt x="4919" y="21391"/>
                    <a:pt x="4938" y="21635"/>
                  </a:cubicBezTo>
                  <a:cubicBezTo>
                    <a:pt x="4980" y="21886"/>
                    <a:pt x="4813" y="22053"/>
                    <a:pt x="4582" y="22074"/>
                  </a:cubicBezTo>
                  <a:cubicBezTo>
                    <a:pt x="3745" y="22179"/>
                    <a:pt x="2909" y="22283"/>
                    <a:pt x="2009" y="22388"/>
                  </a:cubicBezTo>
                  <a:cubicBezTo>
                    <a:pt x="1946" y="22095"/>
                    <a:pt x="1904" y="21928"/>
                    <a:pt x="1841" y="21614"/>
                  </a:cubicBezTo>
                  <a:cubicBezTo>
                    <a:pt x="2741" y="21467"/>
                    <a:pt x="3578" y="21342"/>
                    <a:pt x="4457" y="21237"/>
                  </a:cubicBezTo>
                  <a:cubicBezTo>
                    <a:pt x="4485" y="21233"/>
                    <a:pt x="4512" y="21231"/>
                    <a:pt x="4538" y="21231"/>
                  </a:cubicBezTo>
                  <a:close/>
                  <a:moveTo>
                    <a:pt x="4708" y="22493"/>
                  </a:moveTo>
                  <a:cubicBezTo>
                    <a:pt x="4771" y="22765"/>
                    <a:pt x="4813" y="22974"/>
                    <a:pt x="4875" y="23288"/>
                  </a:cubicBezTo>
                  <a:cubicBezTo>
                    <a:pt x="3850" y="23350"/>
                    <a:pt x="2929" y="23434"/>
                    <a:pt x="1988" y="23518"/>
                  </a:cubicBezTo>
                  <a:cubicBezTo>
                    <a:pt x="2051" y="23288"/>
                    <a:pt x="2113" y="23078"/>
                    <a:pt x="2176" y="22827"/>
                  </a:cubicBezTo>
                  <a:cubicBezTo>
                    <a:pt x="3013" y="22723"/>
                    <a:pt x="3850" y="22597"/>
                    <a:pt x="4708" y="22493"/>
                  </a:cubicBezTo>
                  <a:close/>
                  <a:moveTo>
                    <a:pt x="4833" y="23769"/>
                  </a:moveTo>
                  <a:cubicBezTo>
                    <a:pt x="4896" y="23957"/>
                    <a:pt x="5001" y="24187"/>
                    <a:pt x="5022" y="24418"/>
                  </a:cubicBezTo>
                  <a:cubicBezTo>
                    <a:pt x="5231" y="26468"/>
                    <a:pt x="5440" y="28477"/>
                    <a:pt x="5566" y="30527"/>
                  </a:cubicBezTo>
                  <a:cubicBezTo>
                    <a:pt x="5712" y="32306"/>
                    <a:pt x="5754" y="34084"/>
                    <a:pt x="5817" y="35863"/>
                  </a:cubicBezTo>
                  <a:cubicBezTo>
                    <a:pt x="5859" y="38332"/>
                    <a:pt x="5880" y="40801"/>
                    <a:pt x="5922" y="43249"/>
                  </a:cubicBezTo>
                  <a:cubicBezTo>
                    <a:pt x="5922" y="44797"/>
                    <a:pt x="5880" y="46345"/>
                    <a:pt x="5942" y="47894"/>
                  </a:cubicBezTo>
                  <a:cubicBezTo>
                    <a:pt x="6026" y="50509"/>
                    <a:pt x="6152" y="53146"/>
                    <a:pt x="6277" y="55761"/>
                  </a:cubicBezTo>
                  <a:cubicBezTo>
                    <a:pt x="6382" y="57874"/>
                    <a:pt x="6486" y="60030"/>
                    <a:pt x="6591" y="62143"/>
                  </a:cubicBezTo>
                  <a:cubicBezTo>
                    <a:pt x="6612" y="62540"/>
                    <a:pt x="6507" y="62875"/>
                    <a:pt x="6131" y="63210"/>
                  </a:cubicBezTo>
                  <a:cubicBezTo>
                    <a:pt x="5754" y="62331"/>
                    <a:pt x="5649" y="61536"/>
                    <a:pt x="5566" y="60741"/>
                  </a:cubicBezTo>
                  <a:cubicBezTo>
                    <a:pt x="5524" y="59925"/>
                    <a:pt x="5482" y="59109"/>
                    <a:pt x="5357" y="58335"/>
                  </a:cubicBezTo>
                  <a:cubicBezTo>
                    <a:pt x="4436" y="52539"/>
                    <a:pt x="3892" y="46722"/>
                    <a:pt x="3327" y="40884"/>
                  </a:cubicBezTo>
                  <a:cubicBezTo>
                    <a:pt x="3097" y="38562"/>
                    <a:pt x="2762" y="36218"/>
                    <a:pt x="2532" y="33896"/>
                  </a:cubicBezTo>
                  <a:cubicBezTo>
                    <a:pt x="2323" y="31657"/>
                    <a:pt x="2197" y="29397"/>
                    <a:pt x="2281" y="27159"/>
                  </a:cubicBezTo>
                  <a:cubicBezTo>
                    <a:pt x="2302" y="26259"/>
                    <a:pt x="2197" y="25338"/>
                    <a:pt x="2176" y="24459"/>
                  </a:cubicBezTo>
                  <a:cubicBezTo>
                    <a:pt x="2176" y="24334"/>
                    <a:pt x="2197" y="24187"/>
                    <a:pt x="2197" y="23978"/>
                  </a:cubicBezTo>
                  <a:cubicBezTo>
                    <a:pt x="3055" y="23894"/>
                    <a:pt x="3892" y="23853"/>
                    <a:pt x="4833" y="23769"/>
                  </a:cubicBezTo>
                  <a:close/>
                  <a:moveTo>
                    <a:pt x="1080" y="0"/>
                  </a:moveTo>
                  <a:cubicBezTo>
                    <a:pt x="1036" y="0"/>
                    <a:pt x="990" y="13"/>
                    <a:pt x="942" y="42"/>
                  </a:cubicBezTo>
                  <a:cubicBezTo>
                    <a:pt x="795" y="146"/>
                    <a:pt x="691" y="397"/>
                    <a:pt x="649" y="565"/>
                  </a:cubicBezTo>
                  <a:cubicBezTo>
                    <a:pt x="544" y="1234"/>
                    <a:pt x="481" y="1883"/>
                    <a:pt x="377" y="2531"/>
                  </a:cubicBezTo>
                  <a:lnTo>
                    <a:pt x="293" y="3075"/>
                  </a:lnTo>
                  <a:cubicBezTo>
                    <a:pt x="0" y="5565"/>
                    <a:pt x="314" y="7992"/>
                    <a:pt x="1109" y="10378"/>
                  </a:cubicBezTo>
                  <a:cubicBezTo>
                    <a:pt x="1172" y="10608"/>
                    <a:pt x="1214" y="10859"/>
                    <a:pt x="1214" y="11089"/>
                  </a:cubicBezTo>
                  <a:cubicBezTo>
                    <a:pt x="1214" y="12366"/>
                    <a:pt x="1172" y="13642"/>
                    <a:pt x="1214" y="14939"/>
                  </a:cubicBezTo>
                  <a:cubicBezTo>
                    <a:pt x="1256" y="16613"/>
                    <a:pt x="1360" y="18308"/>
                    <a:pt x="1444" y="19982"/>
                  </a:cubicBezTo>
                  <a:cubicBezTo>
                    <a:pt x="1444" y="20086"/>
                    <a:pt x="1465" y="20191"/>
                    <a:pt x="1444" y="20275"/>
                  </a:cubicBezTo>
                  <a:cubicBezTo>
                    <a:pt x="1172" y="21195"/>
                    <a:pt x="1025" y="22095"/>
                    <a:pt x="1465" y="23016"/>
                  </a:cubicBezTo>
                  <a:cubicBezTo>
                    <a:pt x="1276" y="23727"/>
                    <a:pt x="1528" y="24397"/>
                    <a:pt x="1590" y="25108"/>
                  </a:cubicBezTo>
                  <a:cubicBezTo>
                    <a:pt x="1737" y="26154"/>
                    <a:pt x="1695" y="27221"/>
                    <a:pt x="1737" y="28288"/>
                  </a:cubicBezTo>
                  <a:cubicBezTo>
                    <a:pt x="1779" y="30527"/>
                    <a:pt x="1758" y="32745"/>
                    <a:pt x="1904" y="34963"/>
                  </a:cubicBezTo>
                  <a:cubicBezTo>
                    <a:pt x="2072" y="37369"/>
                    <a:pt x="2406" y="39775"/>
                    <a:pt x="2678" y="42182"/>
                  </a:cubicBezTo>
                  <a:cubicBezTo>
                    <a:pt x="2647" y="42182"/>
                    <a:pt x="2639" y="42206"/>
                    <a:pt x="2637" y="42208"/>
                  </a:cubicBezTo>
                  <a:lnTo>
                    <a:pt x="2637" y="42208"/>
                  </a:lnTo>
                  <a:cubicBezTo>
                    <a:pt x="2637" y="42206"/>
                    <a:pt x="2637" y="42204"/>
                    <a:pt x="2636" y="42203"/>
                  </a:cubicBezTo>
                  <a:lnTo>
                    <a:pt x="2636" y="42203"/>
                  </a:lnTo>
                  <a:cubicBezTo>
                    <a:pt x="2636" y="42207"/>
                    <a:pt x="2636" y="42208"/>
                    <a:pt x="2637" y="42208"/>
                  </a:cubicBezTo>
                  <a:cubicBezTo>
                    <a:pt x="2637" y="42208"/>
                    <a:pt x="2637" y="42208"/>
                    <a:pt x="2637" y="42208"/>
                  </a:cubicBezTo>
                  <a:lnTo>
                    <a:pt x="2637" y="42208"/>
                  </a:lnTo>
                  <a:cubicBezTo>
                    <a:pt x="2846" y="44278"/>
                    <a:pt x="3034" y="46368"/>
                    <a:pt x="3264" y="48438"/>
                  </a:cubicBezTo>
                  <a:cubicBezTo>
                    <a:pt x="3536" y="50739"/>
                    <a:pt x="3829" y="53020"/>
                    <a:pt x="4101" y="55280"/>
                  </a:cubicBezTo>
                  <a:cubicBezTo>
                    <a:pt x="4415" y="57581"/>
                    <a:pt x="4729" y="59925"/>
                    <a:pt x="5085" y="62247"/>
                  </a:cubicBezTo>
                  <a:cubicBezTo>
                    <a:pt x="5126" y="62582"/>
                    <a:pt x="5210" y="62896"/>
                    <a:pt x="5315" y="63210"/>
                  </a:cubicBezTo>
                  <a:cubicBezTo>
                    <a:pt x="5465" y="63676"/>
                    <a:pt x="5767" y="63894"/>
                    <a:pt x="6158" y="63894"/>
                  </a:cubicBezTo>
                  <a:cubicBezTo>
                    <a:pt x="6311" y="63894"/>
                    <a:pt x="6477" y="63860"/>
                    <a:pt x="6654" y="63796"/>
                  </a:cubicBezTo>
                  <a:cubicBezTo>
                    <a:pt x="7135" y="63607"/>
                    <a:pt x="7302" y="63273"/>
                    <a:pt x="7302" y="62812"/>
                  </a:cubicBezTo>
                  <a:cubicBezTo>
                    <a:pt x="7302" y="61599"/>
                    <a:pt x="7323" y="60364"/>
                    <a:pt x="7282" y="59130"/>
                  </a:cubicBezTo>
                  <a:cubicBezTo>
                    <a:pt x="7114" y="55468"/>
                    <a:pt x="6884" y="51786"/>
                    <a:pt x="6758" y="48124"/>
                  </a:cubicBezTo>
                  <a:cubicBezTo>
                    <a:pt x="6696" y="46262"/>
                    <a:pt x="6758" y="44441"/>
                    <a:pt x="6717" y="42579"/>
                  </a:cubicBezTo>
                  <a:cubicBezTo>
                    <a:pt x="6696" y="39964"/>
                    <a:pt x="6675" y="37369"/>
                    <a:pt x="6612" y="34754"/>
                  </a:cubicBezTo>
                  <a:cubicBezTo>
                    <a:pt x="6570" y="33457"/>
                    <a:pt x="6507" y="32180"/>
                    <a:pt x="6382" y="30862"/>
                  </a:cubicBezTo>
                  <a:cubicBezTo>
                    <a:pt x="6152" y="28477"/>
                    <a:pt x="5838" y="26112"/>
                    <a:pt x="5608" y="23727"/>
                  </a:cubicBezTo>
                  <a:cubicBezTo>
                    <a:pt x="5545" y="23288"/>
                    <a:pt x="5524" y="22827"/>
                    <a:pt x="5649" y="22325"/>
                  </a:cubicBezTo>
                  <a:cubicBezTo>
                    <a:pt x="5775" y="21844"/>
                    <a:pt x="5859" y="21153"/>
                    <a:pt x="5231" y="20735"/>
                  </a:cubicBezTo>
                  <a:cubicBezTo>
                    <a:pt x="5105" y="20630"/>
                    <a:pt x="5043" y="20379"/>
                    <a:pt x="5022" y="20170"/>
                  </a:cubicBezTo>
                  <a:cubicBezTo>
                    <a:pt x="4917" y="19354"/>
                    <a:pt x="4896" y="18517"/>
                    <a:pt x="4687" y="17701"/>
                  </a:cubicBezTo>
                  <a:cubicBezTo>
                    <a:pt x="4080" y="15399"/>
                    <a:pt x="4059" y="13056"/>
                    <a:pt x="3892" y="10733"/>
                  </a:cubicBezTo>
                  <a:cubicBezTo>
                    <a:pt x="3871" y="10503"/>
                    <a:pt x="3934" y="10336"/>
                    <a:pt x="3955" y="10148"/>
                  </a:cubicBezTo>
                  <a:cubicBezTo>
                    <a:pt x="3997" y="9771"/>
                    <a:pt x="4080" y="9394"/>
                    <a:pt x="4101" y="9018"/>
                  </a:cubicBezTo>
                  <a:cubicBezTo>
                    <a:pt x="4185" y="7135"/>
                    <a:pt x="3829" y="5314"/>
                    <a:pt x="3264" y="3494"/>
                  </a:cubicBezTo>
                  <a:cubicBezTo>
                    <a:pt x="2909" y="2301"/>
                    <a:pt x="2323" y="1213"/>
                    <a:pt x="1465" y="251"/>
                  </a:cubicBezTo>
                  <a:cubicBezTo>
                    <a:pt x="1352" y="138"/>
                    <a:pt x="1227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2556275" y="2885363"/>
              <a:ext cx="19375" cy="48650"/>
            </a:xfrm>
            <a:custGeom>
              <a:rect b="b" l="l" r="r" t="t"/>
              <a:pathLst>
                <a:path extrusionOk="0" h="1946" w="775">
                  <a:moveTo>
                    <a:pt x="544" y="0"/>
                  </a:moveTo>
                  <a:cubicBezTo>
                    <a:pt x="398" y="356"/>
                    <a:pt x="272" y="670"/>
                    <a:pt x="167" y="983"/>
                  </a:cubicBezTo>
                  <a:cubicBezTo>
                    <a:pt x="0" y="1611"/>
                    <a:pt x="0" y="1611"/>
                    <a:pt x="251" y="1946"/>
                  </a:cubicBezTo>
                  <a:cubicBezTo>
                    <a:pt x="460" y="1318"/>
                    <a:pt x="774" y="732"/>
                    <a:pt x="732" y="84"/>
                  </a:cubicBezTo>
                  <a:cubicBezTo>
                    <a:pt x="649" y="63"/>
                    <a:pt x="586" y="42"/>
                    <a:pt x="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2582425" y="3130163"/>
              <a:ext cx="17275" cy="44475"/>
            </a:xfrm>
            <a:custGeom>
              <a:rect b="b" l="l" r="r" t="t"/>
              <a:pathLst>
                <a:path extrusionOk="0" h="1779" w="691">
                  <a:moveTo>
                    <a:pt x="691" y="0"/>
                  </a:moveTo>
                  <a:lnTo>
                    <a:pt x="691" y="0"/>
                  </a:lnTo>
                  <a:cubicBezTo>
                    <a:pt x="230" y="356"/>
                    <a:pt x="105" y="858"/>
                    <a:pt x="21" y="1360"/>
                  </a:cubicBezTo>
                  <a:cubicBezTo>
                    <a:pt x="0" y="1486"/>
                    <a:pt x="147" y="1653"/>
                    <a:pt x="230" y="1779"/>
                  </a:cubicBezTo>
                  <a:cubicBezTo>
                    <a:pt x="251" y="1695"/>
                    <a:pt x="272" y="1611"/>
                    <a:pt x="314" y="1507"/>
                  </a:cubicBezTo>
                  <a:cubicBezTo>
                    <a:pt x="440" y="1005"/>
                    <a:pt x="565" y="482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2542150" y="2747788"/>
              <a:ext cx="14650" cy="45000"/>
            </a:xfrm>
            <a:custGeom>
              <a:rect b="b" l="l" r="r" t="t"/>
              <a:pathLst>
                <a:path extrusionOk="0" h="1800" w="586">
                  <a:moveTo>
                    <a:pt x="586" y="0"/>
                  </a:moveTo>
                  <a:cubicBezTo>
                    <a:pt x="209" y="544"/>
                    <a:pt x="0" y="1109"/>
                    <a:pt x="0" y="1800"/>
                  </a:cubicBezTo>
                  <a:cubicBezTo>
                    <a:pt x="398" y="1256"/>
                    <a:pt x="523" y="649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2540575" y="2628513"/>
              <a:ext cx="13625" cy="50250"/>
            </a:xfrm>
            <a:custGeom>
              <a:rect b="b" l="l" r="r" t="t"/>
              <a:pathLst>
                <a:path extrusionOk="0" h="2010" w="545">
                  <a:moveTo>
                    <a:pt x="544" y="1"/>
                  </a:moveTo>
                  <a:lnTo>
                    <a:pt x="544" y="1"/>
                  </a:lnTo>
                  <a:cubicBezTo>
                    <a:pt x="210" y="628"/>
                    <a:pt x="0" y="1277"/>
                    <a:pt x="0" y="2009"/>
                  </a:cubicBezTo>
                  <a:cubicBezTo>
                    <a:pt x="335" y="1382"/>
                    <a:pt x="523" y="712"/>
                    <a:pt x="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2577700" y="3097213"/>
              <a:ext cx="13625" cy="41350"/>
            </a:xfrm>
            <a:custGeom>
              <a:rect b="b" l="l" r="r" t="t"/>
              <a:pathLst>
                <a:path extrusionOk="0" h="1654" w="545">
                  <a:moveTo>
                    <a:pt x="461" y="0"/>
                  </a:moveTo>
                  <a:lnTo>
                    <a:pt x="461" y="0"/>
                  </a:lnTo>
                  <a:cubicBezTo>
                    <a:pt x="126" y="586"/>
                    <a:pt x="1" y="1025"/>
                    <a:pt x="43" y="1653"/>
                  </a:cubicBezTo>
                  <a:cubicBezTo>
                    <a:pt x="461" y="1130"/>
                    <a:pt x="545" y="670"/>
                    <a:pt x="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2564100" y="2924063"/>
              <a:ext cx="16250" cy="31400"/>
            </a:xfrm>
            <a:custGeom>
              <a:rect b="b" l="l" r="r" t="t"/>
              <a:pathLst>
                <a:path extrusionOk="0" h="1256" w="650">
                  <a:moveTo>
                    <a:pt x="440" y="0"/>
                  </a:moveTo>
                  <a:cubicBezTo>
                    <a:pt x="231" y="377"/>
                    <a:pt x="1" y="733"/>
                    <a:pt x="273" y="1256"/>
                  </a:cubicBezTo>
                  <a:cubicBezTo>
                    <a:pt x="419" y="858"/>
                    <a:pt x="524" y="482"/>
                    <a:pt x="650" y="84"/>
                  </a:cubicBezTo>
                  <a:cubicBezTo>
                    <a:pt x="566" y="63"/>
                    <a:pt x="482" y="21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1"/>
            <p:cNvSpPr/>
            <p:nvPr/>
          </p:nvSpPr>
          <p:spPr>
            <a:xfrm>
              <a:off x="2585025" y="3164163"/>
              <a:ext cx="16250" cy="25650"/>
            </a:xfrm>
            <a:custGeom>
              <a:rect b="b" l="l" r="r" t="t"/>
              <a:pathLst>
                <a:path extrusionOk="0" h="1026" w="650">
                  <a:moveTo>
                    <a:pt x="524" y="0"/>
                  </a:moveTo>
                  <a:cubicBezTo>
                    <a:pt x="419" y="42"/>
                    <a:pt x="336" y="126"/>
                    <a:pt x="231" y="189"/>
                  </a:cubicBezTo>
                  <a:cubicBezTo>
                    <a:pt x="168" y="251"/>
                    <a:pt x="147" y="335"/>
                    <a:pt x="126" y="419"/>
                  </a:cubicBezTo>
                  <a:cubicBezTo>
                    <a:pt x="105" y="607"/>
                    <a:pt x="1" y="816"/>
                    <a:pt x="336" y="1026"/>
                  </a:cubicBezTo>
                  <a:cubicBezTo>
                    <a:pt x="461" y="649"/>
                    <a:pt x="545" y="356"/>
                    <a:pt x="649" y="42"/>
                  </a:cubicBezTo>
                  <a:cubicBezTo>
                    <a:pt x="587" y="42"/>
                    <a:pt x="566" y="21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1"/>
            <p:cNvSpPr/>
            <p:nvPr/>
          </p:nvSpPr>
          <p:spPr>
            <a:xfrm>
              <a:off x="2542150" y="2715338"/>
              <a:ext cx="14650" cy="35600"/>
            </a:xfrm>
            <a:custGeom>
              <a:rect b="b" l="l" r="r" t="t"/>
              <a:pathLst>
                <a:path extrusionOk="0" h="1424" w="586">
                  <a:moveTo>
                    <a:pt x="586" y="1"/>
                  </a:moveTo>
                  <a:cubicBezTo>
                    <a:pt x="42" y="629"/>
                    <a:pt x="0" y="796"/>
                    <a:pt x="147" y="1424"/>
                  </a:cubicBezTo>
                  <a:cubicBezTo>
                    <a:pt x="314" y="838"/>
                    <a:pt x="460" y="419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2540575" y="2678213"/>
              <a:ext cx="13100" cy="31925"/>
            </a:xfrm>
            <a:custGeom>
              <a:rect b="b" l="l" r="r" t="t"/>
              <a:pathLst>
                <a:path extrusionOk="0" h="1277" w="524">
                  <a:moveTo>
                    <a:pt x="335" y="0"/>
                  </a:moveTo>
                  <a:cubicBezTo>
                    <a:pt x="231" y="419"/>
                    <a:pt x="105" y="816"/>
                    <a:pt x="0" y="1235"/>
                  </a:cubicBezTo>
                  <a:cubicBezTo>
                    <a:pt x="63" y="1256"/>
                    <a:pt x="126" y="1256"/>
                    <a:pt x="210" y="1277"/>
                  </a:cubicBezTo>
                  <a:cubicBezTo>
                    <a:pt x="314" y="900"/>
                    <a:pt x="419" y="482"/>
                    <a:pt x="523" y="63"/>
                  </a:cubicBezTo>
                  <a:cubicBezTo>
                    <a:pt x="461" y="21"/>
                    <a:pt x="377" y="21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1"/>
            <p:cNvSpPr/>
            <p:nvPr/>
          </p:nvSpPr>
          <p:spPr>
            <a:xfrm>
              <a:off x="2547375" y="2792238"/>
              <a:ext cx="10475" cy="27750"/>
            </a:xfrm>
            <a:custGeom>
              <a:rect b="b" l="l" r="r" t="t"/>
              <a:pathLst>
                <a:path extrusionOk="0" h="1110" w="419">
                  <a:moveTo>
                    <a:pt x="189" y="1"/>
                  </a:moveTo>
                  <a:cubicBezTo>
                    <a:pt x="147" y="356"/>
                    <a:pt x="63" y="733"/>
                    <a:pt x="0" y="1089"/>
                  </a:cubicBezTo>
                  <a:cubicBezTo>
                    <a:pt x="63" y="1089"/>
                    <a:pt x="147" y="1110"/>
                    <a:pt x="189" y="1110"/>
                  </a:cubicBezTo>
                  <a:lnTo>
                    <a:pt x="419" y="22"/>
                  </a:lnTo>
                  <a:cubicBezTo>
                    <a:pt x="356" y="1"/>
                    <a:pt x="293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1"/>
            <p:cNvSpPr/>
            <p:nvPr/>
          </p:nvSpPr>
          <p:spPr>
            <a:xfrm>
              <a:off x="2593925" y="3247863"/>
              <a:ext cx="7350" cy="16225"/>
            </a:xfrm>
            <a:custGeom>
              <a:rect b="b" l="l" r="r" t="t"/>
              <a:pathLst>
                <a:path extrusionOk="0" h="649" w="294">
                  <a:moveTo>
                    <a:pt x="293" y="0"/>
                  </a:moveTo>
                  <a:cubicBezTo>
                    <a:pt x="1" y="314"/>
                    <a:pt x="1" y="314"/>
                    <a:pt x="105" y="649"/>
                  </a:cubicBezTo>
                  <a:lnTo>
                    <a:pt x="273" y="649"/>
                  </a:lnTo>
                  <a:cubicBezTo>
                    <a:pt x="293" y="419"/>
                    <a:pt x="293" y="209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1"/>
            <p:cNvSpPr/>
            <p:nvPr/>
          </p:nvSpPr>
          <p:spPr>
            <a:xfrm>
              <a:off x="2545800" y="2593463"/>
              <a:ext cx="6825" cy="21475"/>
            </a:xfrm>
            <a:custGeom>
              <a:rect b="b" l="l" r="r" t="t"/>
              <a:pathLst>
                <a:path extrusionOk="0" h="859" w="273">
                  <a:moveTo>
                    <a:pt x="273" y="1"/>
                  </a:moveTo>
                  <a:cubicBezTo>
                    <a:pt x="1" y="419"/>
                    <a:pt x="1" y="419"/>
                    <a:pt x="126" y="859"/>
                  </a:cubicBezTo>
                  <a:cubicBezTo>
                    <a:pt x="168" y="482"/>
                    <a:pt x="231" y="252"/>
                    <a:pt x="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1"/>
            <p:cNvSpPr/>
            <p:nvPr/>
          </p:nvSpPr>
          <p:spPr>
            <a:xfrm>
              <a:off x="2523825" y="2260263"/>
              <a:ext cx="22000" cy="184150"/>
            </a:xfrm>
            <a:custGeom>
              <a:rect b="b" l="l" r="r" t="t"/>
              <a:pathLst>
                <a:path extrusionOk="0" h="7366" w="880">
                  <a:moveTo>
                    <a:pt x="168" y="0"/>
                  </a:moveTo>
                  <a:cubicBezTo>
                    <a:pt x="105" y="272"/>
                    <a:pt x="1" y="503"/>
                    <a:pt x="1" y="712"/>
                  </a:cubicBezTo>
                  <a:cubicBezTo>
                    <a:pt x="64" y="2093"/>
                    <a:pt x="105" y="3516"/>
                    <a:pt x="210" y="4896"/>
                  </a:cubicBezTo>
                  <a:cubicBezTo>
                    <a:pt x="273" y="5712"/>
                    <a:pt x="461" y="6549"/>
                    <a:pt x="587" y="7365"/>
                  </a:cubicBezTo>
                  <a:cubicBezTo>
                    <a:pt x="628" y="7365"/>
                    <a:pt x="712" y="7324"/>
                    <a:pt x="817" y="7324"/>
                  </a:cubicBezTo>
                  <a:cubicBezTo>
                    <a:pt x="817" y="6884"/>
                    <a:pt x="880" y="6445"/>
                    <a:pt x="838" y="6005"/>
                  </a:cubicBezTo>
                  <a:cubicBezTo>
                    <a:pt x="817" y="5399"/>
                    <a:pt x="733" y="4792"/>
                    <a:pt x="691" y="4164"/>
                  </a:cubicBezTo>
                  <a:lnTo>
                    <a:pt x="461" y="565"/>
                  </a:lnTo>
                  <a:cubicBezTo>
                    <a:pt x="419" y="377"/>
                    <a:pt x="503" y="147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31"/>
          <p:cNvGrpSpPr/>
          <p:nvPr/>
        </p:nvGrpSpPr>
        <p:grpSpPr>
          <a:xfrm rot="-1002241">
            <a:off x="2684461" y="2359208"/>
            <a:ext cx="447546" cy="1816609"/>
            <a:chOff x="1926975" y="1896188"/>
            <a:chExt cx="324350" cy="1316550"/>
          </a:xfrm>
        </p:grpSpPr>
        <p:sp>
          <p:nvSpPr>
            <p:cNvPr id="1075" name="Google Shape;1075;p31"/>
            <p:cNvSpPr/>
            <p:nvPr/>
          </p:nvSpPr>
          <p:spPr>
            <a:xfrm>
              <a:off x="1926975" y="1896188"/>
              <a:ext cx="324350" cy="1316550"/>
            </a:xfrm>
            <a:custGeom>
              <a:rect b="b" l="l" r="r" t="t"/>
              <a:pathLst>
                <a:path extrusionOk="0" h="52662" w="12974">
                  <a:moveTo>
                    <a:pt x="3233" y="439"/>
                  </a:moveTo>
                  <a:cubicBezTo>
                    <a:pt x="3506" y="439"/>
                    <a:pt x="3776" y="524"/>
                    <a:pt x="4039" y="586"/>
                  </a:cubicBezTo>
                  <a:cubicBezTo>
                    <a:pt x="5044" y="858"/>
                    <a:pt x="5044" y="900"/>
                    <a:pt x="5023" y="1988"/>
                  </a:cubicBezTo>
                  <a:cubicBezTo>
                    <a:pt x="5002" y="3369"/>
                    <a:pt x="4939" y="4792"/>
                    <a:pt x="4918" y="6173"/>
                  </a:cubicBezTo>
                  <a:cubicBezTo>
                    <a:pt x="4918" y="6382"/>
                    <a:pt x="5002" y="6591"/>
                    <a:pt x="5023" y="6780"/>
                  </a:cubicBezTo>
                  <a:cubicBezTo>
                    <a:pt x="5399" y="5106"/>
                    <a:pt x="5357" y="3369"/>
                    <a:pt x="5253" y="1633"/>
                  </a:cubicBezTo>
                  <a:cubicBezTo>
                    <a:pt x="5232" y="1465"/>
                    <a:pt x="5232" y="1277"/>
                    <a:pt x="5232" y="1130"/>
                  </a:cubicBezTo>
                  <a:cubicBezTo>
                    <a:pt x="5232" y="1047"/>
                    <a:pt x="5295" y="1005"/>
                    <a:pt x="5316" y="858"/>
                  </a:cubicBezTo>
                  <a:cubicBezTo>
                    <a:pt x="5629" y="921"/>
                    <a:pt x="5922" y="942"/>
                    <a:pt x="6299" y="1005"/>
                  </a:cubicBezTo>
                  <a:cubicBezTo>
                    <a:pt x="6027" y="2469"/>
                    <a:pt x="5839" y="3892"/>
                    <a:pt x="5922" y="5399"/>
                  </a:cubicBezTo>
                  <a:cubicBezTo>
                    <a:pt x="6362" y="4039"/>
                    <a:pt x="6299" y="2595"/>
                    <a:pt x="6613" y="1130"/>
                  </a:cubicBezTo>
                  <a:cubicBezTo>
                    <a:pt x="6864" y="1214"/>
                    <a:pt x="7031" y="1277"/>
                    <a:pt x="7282" y="1361"/>
                  </a:cubicBezTo>
                  <a:cubicBezTo>
                    <a:pt x="7115" y="2783"/>
                    <a:pt x="6906" y="4102"/>
                    <a:pt x="6864" y="5462"/>
                  </a:cubicBezTo>
                  <a:cubicBezTo>
                    <a:pt x="6906" y="5503"/>
                    <a:pt x="6989" y="5503"/>
                    <a:pt x="7031" y="5524"/>
                  </a:cubicBezTo>
                  <a:cubicBezTo>
                    <a:pt x="7094" y="5357"/>
                    <a:pt x="7178" y="5210"/>
                    <a:pt x="7199" y="5043"/>
                  </a:cubicBezTo>
                  <a:lnTo>
                    <a:pt x="7513" y="2156"/>
                  </a:lnTo>
                  <a:cubicBezTo>
                    <a:pt x="7533" y="1905"/>
                    <a:pt x="7575" y="1674"/>
                    <a:pt x="7617" y="1381"/>
                  </a:cubicBezTo>
                  <a:cubicBezTo>
                    <a:pt x="7931" y="1361"/>
                    <a:pt x="8182" y="1319"/>
                    <a:pt x="8496" y="1277"/>
                  </a:cubicBezTo>
                  <a:lnTo>
                    <a:pt x="8496" y="1277"/>
                  </a:lnTo>
                  <a:cubicBezTo>
                    <a:pt x="8370" y="2721"/>
                    <a:pt x="7952" y="3997"/>
                    <a:pt x="7868" y="5336"/>
                  </a:cubicBezTo>
                  <a:cubicBezTo>
                    <a:pt x="7931" y="5357"/>
                    <a:pt x="7973" y="5357"/>
                    <a:pt x="8036" y="5399"/>
                  </a:cubicBezTo>
                  <a:cubicBezTo>
                    <a:pt x="8077" y="5231"/>
                    <a:pt x="8182" y="5106"/>
                    <a:pt x="8224" y="4938"/>
                  </a:cubicBezTo>
                  <a:cubicBezTo>
                    <a:pt x="8391" y="4143"/>
                    <a:pt x="8517" y="3327"/>
                    <a:pt x="8684" y="2511"/>
                  </a:cubicBezTo>
                  <a:cubicBezTo>
                    <a:pt x="8747" y="2114"/>
                    <a:pt x="8831" y="1737"/>
                    <a:pt x="8914" y="1361"/>
                  </a:cubicBezTo>
                  <a:cubicBezTo>
                    <a:pt x="9178" y="1321"/>
                    <a:pt x="9367" y="1296"/>
                    <a:pt x="9508" y="1296"/>
                  </a:cubicBezTo>
                  <a:cubicBezTo>
                    <a:pt x="9814" y="1296"/>
                    <a:pt x="9894" y="1414"/>
                    <a:pt x="10023" y="1758"/>
                  </a:cubicBezTo>
                  <a:cubicBezTo>
                    <a:pt x="10161" y="1521"/>
                    <a:pt x="10336" y="1418"/>
                    <a:pt x="10556" y="1418"/>
                  </a:cubicBezTo>
                  <a:cubicBezTo>
                    <a:pt x="10706" y="1418"/>
                    <a:pt x="10876" y="1465"/>
                    <a:pt x="11070" y="1549"/>
                  </a:cubicBezTo>
                  <a:cubicBezTo>
                    <a:pt x="10798" y="2637"/>
                    <a:pt x="10233" y="3683"/>
                    <a:pt x="10044" y="4834"/>
                  </a:cubicBezTo>
                  <a:cubicBezTo>
                    <a:pt x="10107" y="4876"/>
                    <a:pt x="10149" y="4876"/>
                    <a:pt x="10212" y="4897"/>
                  </a:cubicBezTo>
                  <a:cubicBezTo>
                    <a:pt x="10316" y="4708"/>
                    <a:pt x="10421" y="4499"/>
                    <a:pt x="10484" y="4290"/>
                  </a:cubicBezTo>
                  <a:cubicBezTo>
                    <a:pt x="10798" y="3516"/>
                    <a:pt x="11070" y="2700"/>
                    <a:pt x="11362" y="1884"/>
                  </a:cubicBezTo>
                  <a:cubicBezTo>
                    <a:pt x="11485" y="1578"/>
                    <a:pt x="11543" y="1443"/>
                    <a:pt x="11700" y="1443"/>
                  </a:cubicBezTo>
                  <a:cubicBezTo>
                    <a:pt x="11811" y="1443"/>
                    <a:pt x="11972" y="1511"/>
                    <a:pt x="12241" y="1633"/>
                  </a:cubicBezTo>
                  <a:cubicBezTo>
                    <a:pt x="11948" y="2302"/>
                    <a:pt x="11614" y="2993"/>
                    <a:pt x="11362" y="3683"/>
                  </a:cubicBezTo>
                  <a:cubicBezTo>
                    <a:pt x="11090" y="4374"/>
                    <a:pt x="10777" y="5043"/>
                    <a:pt x="10672" y="5775"/>
                  </a:cubicBezTo>
                  <a:cubicBezTo>
                    <a:pt x="10735" y="5817"/>
                    <a:pt x="10798" y="5838"/>
                    <a:pt x="10860" y="5859"/>
                  </a:cubicBezTo>
                  <a:cubicBezTo>
                    <a:pt x="11132" y="5148"/>
                    <a:pt x="11446" y="4415"/>
                    <a:pt x="11739" y="3683"/>
                  </a:cubicBezTo>
                  <a:lnTo>
                    <a:pt x="11739" y="3683"/>
                  </a:lnTo>
                  <a:cubicBezTo>
                    <a:pt x="11362" y="5713"/>
                    <a:pt x="10546" y="7596"/>
                    <a:pt x="10023" y="9625"/>
                  </a:cubicBezTo>
                  <a:cubicBezTo>
                    <a:pt x="9417" y="9437"/>
                    <a:pt x="8893" y="9312"/>
                    <a:pt x="8349" y="9165"/>
                  </a:cubicBezTo>
                  <a:cubicBezTo>
                    <a:pt x="8601" y="8161"/>
                    <a:pt x="8852" y="7240"/>
                    <a:pt x="9082" y="6340"/>
                  </a:cubicBezTo>
                  <a:cubicBezTo>
                    <a:pt x="9019" y="6299"/>
                    <a:pt x="8977" y="6299"/>
                    <a:pt x="8914" y="6278"/>
                  </a:cubicBezTo>
                  <a:cubicBezTo>
                    <a:pt x="8517" y="7177"/>
                    <a:pt x="8496" y="8161"/>
                    <a:pt x="8077" y="9060"/>
                  </a:cubicBezTo>
                  <a:cubicBezTo>
                    <a:pt x="7910" y="9019"/>
                    <a:pt x="7743" y="8998"/>
                    <a:pt x="7450" y="8977"/>
                  </a:cubicBezTo>
                  <a:cubicBezTo>
                    <a:pt x="7659" y="7972"/>
                    <a:pt x="7847" y="7031"/>
                    <a:pt x="8036" y="6068"/>
                  </a:cubicBezTo>
                  <a:lnTo>
                    <a:pt x="8036" y="6068"/>
                  </a:lnTo>
                  <a:cubicBezTo>
                    <a:pt x="7513" y="6968"/>
                    <a:pt x="7429" y="7931"/>
                    <a:pt x="7241" y="8956"/>
                  </a:cubicBezTo>
                  <a:cubicBezTo>
                    <a:pt x="6801" y="8893"/>
                    <a:pt x="6383" y="8851"/>
                    <a:pt x="5880" y="8788"/>
                  </a:cubicBezTo>
                  <a:cubicBezTo>
                    <a:pt x="5922" y="7868"/>
                    <a:pt x="6194" y="6989"/>
                    <a:pt x="6027" y="5922"/>
                  </a:cubicBezTo>
                  <a:lnTo>
                    <a:pt x="6027" y="5922"/>
                  </a:lnTo>
                  <a:cubicBezTo>
                    <a:pt x="5692" y="6466"/>
                    <a:pt x="5818" y="6926"/>
                    <a:pt x="5734" y="7387"/>
                  </a:cubicBezTo>
                  <a:cubicBezTo>
                    <a:pt x="5650" y="7826"/>
                    <a:pt x="5608" y="8286"/>
                    <a:pt x="5546" y="8788"/>
                  </a:cubicBezTo>
                  <a:cubicBezTo>
                    <a:pt x="5253" y="8537"/>
                    <a:pt x="5253" y="8537"/>
                    <a:pt x="5336" y="7763"/>
                  </a:cubicBezTo>
                  <a:cubicBezTo>
                    <a:pt x="5357" y="7407"/>
                    <a:pt x="5357" y="7031"/>
                    <a:pt x="5357" y="6571"/>
                  </a:cubicBezTo>
                  <a:lnTo>
                    <a:pt x="5357" y="6571"/>
                  </a:lnTo>
                  <a:cubicBezTo>
                    <a:pt x="5190" y="6696"/>
                    <a:pt x="5106" y="6717"/>
                    <a:pt x="5023" y="6780"/>
                  </a:cubicBezTo>
                  <a:cubicBezTo>
                    <a:pt x="5044" y="7428"/>
                    <a:pt x="5085" y="8056"/>
                    <a:pt x="4855" y="8684"/>
                  </a:cubicBezTo>
                  <a:cubicBezTo>
                    <a:pt x="4248" y="8684"/>
                    <a:pt x="3663" y="8663"/>
                    <a:pt x="3035" y="8663"/>
                  </a:cubicBezTo>
                  <a:cubicBezTo>
                    <a:pt x="3035" y="8495"/>
                    <a:pt x="3014" y="8391"/>
                    <a:pt x="3035" y="8286"/>
                  </a:cubicBezTo>
                  <a:cubicBezTo>
                    <a:pt x="3265" y="6759"/>
                    <a:pt x="3286" y="5210"/>
                    <a:pt x="3056" y="3641"/>
                  </a:cubicBezTo>
                  <a:cubicBezTo>
                    <a:pt x="2909" y="2616"/>
                    <a:pt x="2805" y="1633"/>
                    <a:pt x="2679" y="586"/>
                  </a:cubicBezTo>
                  <a:cubicBezTo>
                    <a:pt x="2864" y="477"/>
                    <a:pt x="3049" y="439"/>
                    <a:pt x="3233" y="439"/>
                  </a:cubicBezTo>
                  <a:close/>
                  <a:moveTo>
                    <a:pt x="3450" y="9253"/>
                  </a:moveTo>
                  <a:cubicBezTo>
                    <a:pt x="3576" y="9253"/>
                    <a:pt x="3722" y="9260"/>
                    <a:pt x="3893" y="9270"/>
                  </a:cubicBezTo>
                  <a:cubicBezTo>
                    <a:pt x="4562" y="9291"/>
                    <a:pt x="5211" y="9395"/>
                    <a:pt x="5860" y="9500"/>
                  </a:cubicBezTo>
                  <a:cubicBezTo>
                    <a:pt x="7010" y="9688"/>
                    <a:pt x="8140" y="9939"/>
                    <a:pt x="9291" y="10148"/>
                  </a:cubicBezTo>
                  <a:cubicBezTo>
                    <a:pt x="9814" y="10253"/>
                    <a:pt x="10002" y="10588"/>
                    <a:pt x="10002" y="11069"/>
                  </a:cubicBezTo>
                  <a:cubicBezTo>
                    <a:pt x="9961" y="11467"/>
                    <a:pt x="9961" y="11885"/>
                    <a:pt x="9919" y="12262"/>
                  </a:cubicBezTo>
                  <a:cubicBezTo>
                    <a:pt x="9856" y="12931"/>
                    <a:pt x="9793" y="13559"/>
                    <a:pt x="9689" y="14187"/>
                  </a:cubicBezTo>
                  <a:cubicBezTo>
                    <a:pt x="9626" y="14542"/>
                    <a:pt x="9521" y="14919"/>
                    <a:pt x="9437" y="15275"/>
                  </a:cubicBezTo>
                  <a:cubicBezTo>
                    <a:pt x="9410" y="15275"/>
                    <a:pt x="9383" y="15275"/>
                    <a:pt x="9356" y="15275"/>
                  </a:cubicBezTo>
                  <a:cubicBezTo>
                    <a:pt x="7145" y="15275"/>
                    <a:pt x="5077" y="14528"/>
                    <a:pt x="2922" y="14528"/>
                  </a:cubicBezTo>
                  <a:cubicBezTo>
                    <a:pt x="2661" y="14528"/>
                    <a:pt x="2399" y="14539"/>
                    <a:pt x="2135" y="14563"/>
                  </a:cubicBezTo>
                  <a:cubicBezTo>
                    <a:pt x="2114" y="14333"/>
                    <a:pt x="2072" y="14208"/>
                    <a:pt x="2093" y="14082"/>
                  </a:cubicBezTo>
                  <a:cubicBezTo>
                    <a:pt x="2240" y="12827"/>
                    <a:pt x="2344" y="11571"/>
                    <a:pt x="2554" y="10337"/>
                  </a:cubicBezTo>
                  <a:cubicBezTo>
                    <a:pt x="2694" y="9441"/>
                    <a:pt x="2791" y="9253"/>
                    <a:pt x="3450" y="9253"/>
                  </a:cubicBezTo>
                  <a:close/>
                  <a:moveTo>
                    <a:pt x="2279" y="15162"/>
                  </a:moveTo>
                  <a:cubicBezTo>
                    <a:pt x="2522" y="15162"/>
                    <a:pt x="2556" y="15400"/>
                    <a:pt x="2679" y="15505"/>
                  </a:cubicBezTo>
                  <a:cubicBezTo>
                    <a:pt x="2729" y="15307"/>
                    <a:pt x="2869" y="15213"/>
                    <a:pt x="3060" y="15213"/>
                  </a:cubicBezTo>
                  <a:cubicBezTo>
                    <a:pt x="3111" y="15213"/>
                    <a:pt x="3166" y="15220"/>
                    <a:pt x="3223" y="15233"/>
                  </a:cubicBezTo>
                  <a:cubicBezTo>
                    <a:pt x="3600" y="15254"/>
                    <a:pt x="4018" y="15254"/>
                    <a:pt x="4416" y="15296"/>
                  </a:cubicBezTo>
                  <a:cubicBezTo>
                    <a:pt x="6006" y="15547"/>
                    <a:pt x="7575" y="15798"/>
                    <a:pt x="9249" y="16070"/>
                  </a:cubicBezTo>
                  <a:cubicBezTo>
                    <a:pt x="9228" y="16216"/>
                    <a:pt x="9207" y="16426"/>
                    <a:pt x="9145" y="16614"/>
                  </a:cubicBezTo>
                  <a:cubicBezTo>
                    <a:pt x="8893" y="17451"/>
                    <a:pt x="8601" y="18288"/>
                    <a:pt x="8287" y="19104"/>
                  </a:cubicBezTo>
                  <a:cubicBezTo>
                    <a:pt x="7659" y="20736"/>
                    <a:pt x="7094" y="22410"/>
                    <a:pt x="6822" y="24188"/>
                  </a:cubicBezTo>
                  <a:cubicBezTo>
                    <a:pt x="6571" y="26009"/>
                    <a:pt x="6152" y="27787"/>
                    <a:pt x="5901" y="29586"/>
                  </a:cubicBezTo>
                  <a:cubicBezTo>
                    <a:pt x="5629" y="31679"/>
                    <a:pt x="5483" y="33792"/>
                    <a:pt x="5274" y="35885"/>
                  </a:cubicBezTo>
                  <a:cubicBezTo>
                    <a:pt x="4939" y="39023"/>
                    <a:pt x="4500" y="42141"/>
                    <a:pt x="3809" y="45216"/>
                  </a:cubicBezTo>
                  <a:cubicBezTo>
                    <a:pt x="3537" y="46535"/>
                    <a:pt x="3160" y="47811"/>
                    <a:pt x="2847" y="49087"/>
                  </a:cubicBezTo>
                  <a:cubicBezTo>
                    <a:pt x="2742" y="49485"/>
                    <a:pt x="2700" y="49882"/>
                    <a:pt x="2616" y="50280"/>
                  </a:cubicBezTo>
                  <a:cubicBezTo>
                    <a:pt x="2533" y="50657"/>
                    <a:pt x="2470" y="51054"/>
                    <a:pt x="2303" y="51431"/>
                  </a:cubicBezTo>
                  <a:cubicBezTo>
                    <a:pt x="2219" y="51598"/>
                    <a:pt x="2010" y="51807"/>
                    <a:pt x="1863" y="51807"/>
                  </a:cubicBezTo>
                  <a:cubicBezTo>
                    <a:pt x="1696" y="51807"/>
                    <a:pt x="1487" y="51598"/>
                    <a:pt x="1424" y="51452"/>
                  </a:cubicBezTo>
                  <a:cubicBezTo>
                    <a:pt x="1256" y="51117"/>
                    <a:pt x="1110" y="50740"/>
                    <a:pt x="1068" y="50385"/>
                  </a:cubicBezTo>
                  <a:cubicBezTo>
                    <a:pt x="733" y="46367"/>
                    <a:pt x="545" y="42371"/>
                    <a:pt x="1235" y="38395"/>
                  </a:cubicBezTo>
                  <a:cubicBezTo>
                    <a:pt x="1591" y="36073"/>
                    <a:pt x="2072" y="33771"/>
                    <a:pt x="2470" y="31470"/>
                  </a:cubicBezTo>
                  <a:cubicBezTo>
                    <a:pt x="2847" y="29105"/>
                    <a:pt x="3056" y="26741"/>
                    <a:pt x="3077" y="24335"/>
                  </a:cubicBezTo>
                  <a:cubicBezTo>
                    <a:pt x="3119" y="22682"/>
                    <a:pt x="2847" y="21112"/>
                    <a:pt x="2616" y="19522"/>
                  </a:cubicBezTo>
                  <a:cubicBezTo>
                    <a:pt x="2428" y="18330"/>
                    <a:pt x="2282" y="17137"/>
                    <a:pt x="2114" y="15923"/>
                  </a:cubicBezTo>
                  <a:cubicBezTo>
                    <a:pt x="2093" y="15672"/>
                    <a:pt x="2114" y="15442"/>
                    <a:pt x="2114" y="15191"/>
                  </a:cubicBezTo>
                  <a:cubicBezTo>
                    <a:pt x="2178" y="15171"/>
                    <a:pt x="2233" y="15162"/>
                    <a:pt x="2279" y="15162"/>
                  </a:cubicBezTo>
                  <a:close/>
                  <a:moveTo>
                    <a:pt x="2177" y="1"/>
                  </a:moveTo>
                  <a:cubicBezTo>
                    <a:pt x="1884" y="419"/>
                    <a:pt x="1968" y="837"/>
                    <a:pt x="2072" y="1235"/>
                  </a:cubicBezTo>
                  <a:cubicBezTo>
                    <a:pt x="2219" y="2449"/>
                    <a:pt x="2470" y="3662"/>
                    <a:pt x="2533" y="4897"/>
                  </a:cubicBezTo>
                  <a:cubicBezTo>
                    <a:pt x="2700" y="7135"/>
                    <a:pt x="2491" y="9353"/>
                    <a:pt x="1947" y="11592"/>
                  </a:cubicBezTo>
                  <a:cubicBezTo>
                    <a:pt x="1654" y="12743"/>
                    <a:pt x="1466" y="13936"/>
                    <a:pt x="1528" y="15107"/>
                  </a:cubicBezTo>
                  <a:cubicBezTo>
                    <a:pt x="1591" y="17032"/>
                    <a:pt x="1779" y="18957"/>
                    <a:pt x="2093" y="20840"/>
                  </a:cubicBezTo>
                  <a:cubicBezTo>
                    <a:pt x="2491" y="23247"/>
                    <a:pt x="2470" y="25632"/>
                    <a:pt x="2261" y="28017"/>
                  </a:cubicBezTo>
                  <a:cubicBezTo>
                    <a:pt x="2051" y="30486"/>
                    <a:pt x="1340" y="32892"/>
                    <a:pt x="963" y="35361"/>
                  </a:cubicBezTo>
                  <a:cubicBezTo>
                    <a:pt x="629" y="37558"/>
                    <a:pt x="294" y="39734"/>
                    <a:pt x="126" y="41931"/>
                  </a:cubicBezTo>
                  <a:cubicBezTo>
                    <a:pt x="1" y="43815"/>
                    <a:pt x="64" y="45698"/>
                    <a:pt x="126" y="47539"/>
                  </a:cubicBezTo>
                  <a:cubicBezTo>
                    <a:pt x="168" y="48669"/>
                    <a:pt x="336" y="49778"/>
                    <a:pt x="524" y="50866"/>
                  </a:cubicBezTo>
                  <a:cubicBezTo>
                    <a:pt x="608" y="51284"/>
                    <a:pt x="796" y="51724"/>
                    <a:pt x="1026" y="52100"/>
                  </a:cubicBezTo>
                  <a:cubicBezTo>
                    <a:pt x="1267" y="52472"/>
                    <a:pt x="1599" y="52661"/>
                    <a:pt x="1936" y="52661"/>
                  </a:cubicBezTo>
                  <a:cubicBezTo>
                    <a:pt x="2243" y="52661"/>
                    <a:pt x="2555" y="52504"/>
                    <a:pt x="2805" y="52184"/>
                  </a:cubicBezTo>
                  <a:cubicBezTo>
                    <a:pt x="3056" y="51807"/>
                    <a:pt x="3265" y="51347"/>
                    <a:pt x="3370" y="50887"/>
                  </a:cubicBezTo>
                  <a:cubicBezTo>
                    <a:pt x="3579" y="50113"/>
                    <a:pt x="3683" y="49276"/>
                    <a:pt x="3872" y="48460"/>
                  </a:cubicBezTo>
                  <a:cubicBezTo>
                    <a:pt x="4311" y="46325"/>
                    <a:pt x="4834" y="44191"/>
                    <a:pt x="5211" y="42057"/>
                  </a:cubicBezTo>
                  <a:cubicBezTo>
                    <a:pt x="5671" y="39253"/>
                    <a:pt x="6069" y="36449"/>
                    <a:pt x="6341" y="33667"/>
                  </a:cubicBezTo>
                  <a:cubicBezTo>
                    <a:pt x="6592" y="30842"/>
                    <a:pt x="6864" y="28038"/>
                    <a:pt x="7408" y="25255"/>
                  </a:cubicBezTo>
                  <a:cubicBezTo>
                    <a:pt x="7805" y="23247"/>
                    <a:pt x="8182" y="21259"/>
                    <a:pt x="8956" y="19355"/>
                  </a:cubicBezTo>
                  <a:cubicBezTo>
                    <a:pt x="9709" y="17409"/>
                    <a:pt x="10233" y="15400"/>
                    <a:pt x="10358" y="13287"/>
                  </a:cubicBezTo>
                  <a:cubicBezTo>
                    <a:pt x="10421" y="12680"/>
                    <a:pt x="10588" y="12073"/>
                    <a:pt x="10693" y="11488"/>
                  </a:cubicBezTo>
                  <a:cubicBezTo>
                    <a:pt x="10756" y="11216"/>
                    <a:pt x="10735" y="10923"/>
                    <a:pt x="10756" y="10651"/>
                  </a:cubicBezTo>
                  <a:cubicBezTo>
                    <a:pt x="10756" y="10358"/>
                    <a:pt x="10735" y="10044"/>
                    <a:pt x="10798" y="9751"/>
                  </a:cubicBezTo>
                  <a:cubicBezTo>
                    <a:pt x="11383" y="7659"/>
                    <a:pt x="12011" y="5587"/>
                    <a:pt x="12576" y="3537"/>
                  </a:cubicBezTo>
                  <a:cubicBezTo>
                    <a:pt x="12764" y="2804"/>
                    <a:pt x="12974" y="2072"/>
                    <a:pt x="12890" y="1256"/>
                  </a:cubicBezTo>
                  <a:cubicBezTo>
                    <a:pt x="12430" y="1130"/>
                    <a:pt x="11990" y="963"/>
                    <a:pt x="11530" y="879"/>
                  </a:cubicBezTo>
                  <a:cubicBezTo>
                    <a:pt x="11174" y="837"/>
                    <a:pt x="10839" y="837"/>
                    <a:pt x="10463" y="837"/>
                  </a:cubicBezTo>
                  <a:cubicBezTo>
                    <a:pt x="9709" y="817"/>
                    <a:pt x="8956" y="817"/>
                    <a:pt x="8182" y="754"/>
                  </a:cubicBezTo>
                  <a:cubicBezTo>
                    <a:pt x="7722" y="733"/>
                    <a:pt x="7282" y="628"/>
                    <a:pt x="6801" y="524"/>
                  </a:cubicBezTo>
                  <a:cubicBezTo>
                    <a:pt x="6445" y="440"/>
                    <a:pt x="6069" y="314"/>
                    <a:pt x="5713" y="273"/>
                  </a:cubicBezTo>
                  <a:cubicBezTo>
                    <a:pt x="5190" y="210"/>
                    <a:pt x="4625" y="189"/>
                    <a:pt x="4081" y="168"/>
                  </a:cubicBezTo>
                  <a:cubicBezTo>
                    <a:pt x="3453" y="105"/>
                    <a:pt x="2826" y="42"/>
                    <a:pt x="2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1"/>
            <p:cNvSpPr/>
            <p:nvPr/>
          </p:nvSpPr>
          <p:spPr>
            <a:xfrm>
              <a:off x="1995500" y="2536463"/>
              <a:ext cx="29850" cy="191975"/>
            </a:xfrm>
            <a:custGeom>
              <a:rect b="b" l="l" r="r" t="t"/>
              <a:pathLst>
                <a:path extrusionOk="0" h="7679" w="1194">
                  <a:moveTo>
                    <a:pt x="754" y="0"/>
                  </a:moveTo>
                  <a:cubicBezTo>
                    <a:pt x="712" y="251"/>
                    <a:pt x="691" y="502"/>
                    <a:pt x="650" y="753"/>
                  </a:cubicBezTo>
                  <a:cubicBezTo>
                    <a:pt x="440" y="2825"/>
                    <a:pt x="273" y="4854"/>
                    <a:pt x="64" y="6905"/>
                  </a:cubicBezTo>
                  <a:cubicBezTo>
                    <a:pt x="22" y="7135"/>
                    <a:pt x="22" y="7365"/>
                    <a:pt x="1" y="7679"/>
                  </a:cubicBezTo>
                  <a:cubicBezTo>
                    <a:pt x="419" y="7009"/>
                    <a:pt x="754" y="6424"/>
                    <a:pt x="1110" y="5859"/>
                  </a:cubicBezTo>
                  <a:cubicBezTo>
                    <a:pt x="1047" y="5838"/>
                    <a:pt x="1026" y="5796"/>
                    <a:pt x="1005" y="5775"/>
                  </a:cubicBezTo>
                  <a:cubicBezTo>
                    <a:pt x="838" y="5880"/>
                    <a:pt x="712" y="5984"/>
                    <a:pt x="545" y="6089"/>
                  </a:cubicBezTo>
                  <a:cubicBezTo>
                    <a:pt x="524" y="6068"/>
                    <a:pt x="482" y="6047"/>
                    <a:pt x="461" y="6005"/>
                  </a:cubicBezTo>
                  <a:cubicBezTo>
                    <a:pt x="691" y="5482"/>
                    <a:pt x="922" y="4959"/>
                    <a:pt x="1194" y="4373"/>
                  </a:cubicBezTo>
                  <a:lnTo>
                    <a:pt x="1194" y="4373"/>
                  </a:lnTo>
                  <a:cubicBezTo>
                    <a:pt x="984" y="4478"/>
                    <a:pt x="901" y="4499"/>
                    <a:pt x="796" y="4540"/>
                  </a:cubicBezTo>
                  <a:cubicBezTo>
                    <a:pt x="838" y="3013"/>
                    <a:pt x="901" y="1507"/>
                    <a:pt x="942" y="21"/>
                  </a:cubicBezTo>
                  <a:cubicBezTo>
                    <a:pt x="901" y="0"/>
                    <a:pt x="817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1"/>
            <p:cNvSpPr/>
            <p:nvPr/>
          </p:nvSpPr>
          <p:spPr>
            <a:xfrm>
              <a:off x="1946875" y="2835138"/>
              <a:ext cx="31925" cy="215000"/>
            </a:xfrm>
            <a:custGeom>
              <a:rect b="b" l="l" r="r" t="t"/>
              <a:pathLst>
                <a:path extrusionOk="0" h="8600" w="1277">
                  <a:moveTo>
                    <a:pt x="1276" y="0"/>
                  </a:moveTo>
                  <a:cubicBezTo>
                    <a:pt x="460" y="3118"/>
                    <a:pt x="0" y="7512"/>
                    <a:pt x="377" y="8600"/>
                  </a:cubicBezTo>
                  <a:cubicBezTo>
                    <a:pt x="544" y="5629"/>
                    <a:pt x="774" y="2804"/>
                    <a:pt x="1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1"/>
            <p:cNvSpPr/>
            <p:nvPr/>
          </p:nvSpPr>
          <p:spPr>
            <a:xfrm>
              <a:off x="1988700" y="2283788"/>
              <a:ext cx="14675" cy="71700"/>
            </a:xfrm>
            <a:custGeom>
              <a:rect b="b" l="l" r="r" t="t"/>
              <a:pathLst>
                <a:path extrusionOk="0" h="2868" w="587">
                  <a:moveTo>
                    <a:pt x="210" y="1"/>
                  </a:moveTo>
                  <a:lnTo>
                    <a:pt x="210" y="1"/>
                  </a:lnTo>
                  <a:cubicBezTo>
                    <a:pt x="1" y="901"/>
                    <a:pt x="126" y="2093"/>
                    <a:pt x="587" y="2867"/>
                  </a:cubicBezTo>
                  <a:cubicBezTo>
                    <a:pt x="440" y="1821"/>
                    <a:pt x="336" y="90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1"/>
            <p:cNvSpPr/>
            <p:nvPr/>
          </p:nvSpPr>
          <p:spPr>
            <a:xfrm>
              <a:off x="2012250" y="2335588"/>
              <a:ext cx="27750" cy="32975"/>
            </a:xfrm>
            <a:custGeom>
              <a:rect b="b" l="l" r="r" t="t"/>
              <a:pathLst>
                <a:path extrusionOk="0" h="1319" w="1110">
                  <a:moveTo>
                    <a:pt x="1109" y="0"/>
                  </a:moveTo>
                  <a:lnTo>
                    <a:pt x="1109" y="0"/>
                  </a:lnTo>
                  <a:cubicBezTo>
                    <a:pt x="545" y="272"/>
                    <a:pt x="210" y="691"/>
                    <a:pt x="0" y="1235"/>
                  </a:cubicBezTo>
                  <a:lnTo>
                    <a:pt x="147" y="1319"/>
                  </a:lnTo>
                  <a:cubicBezTo>
                    <a:pt x="461" y="900"/>
                    <a:pt x="796" y="440"/>
                    <a:pt x="1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1"/>
            <p:cNvSpPr/>
            <p:nvPr/>
          </p:nvSpPr>
          <p:spPr>
            <a:xfrm>
              <a:off x="2016425" y="2304188"/>
              <a:ext cx="20425" cy="33000"/>
            </a:xfrm>
            <a:custGeom>
              <a:rect b="b" l="l" r="r" t="t"/>
              <a:pathLst>
                <a:path extrusionOk="0" h="1320" w="817">
                  <a:moveTo>
                    <a:pt x="817" y="1"/>
                  </a:moveTo>
                  <a:lnTo>
                    <a:pt x="817" y="1"/>
                  </a:lnTo>
                  <a:cubicBezTo>
                    <a:pt x="461" y="336"/>
                    <a:pt x="64" y="650"/>
                    <a:pt x="1" y="1319"/>
                  </a:cubicBezTo>
                  <a:cubicBezTo>
                    <a:pt x="503" y="922"/>
                    <a:pt x="712" y="503"/>
                    <a:pt x="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1"/>
            <p:cNvSpPr/>
            <p:nvPr/>
          </p:nvSpPr>
          <p:spPr>
            <a:xfrm>
              <a:off x="2004400" y="2712213"/>
              <a:ext cx="18850" cy="26175"/>
            </a:xfrm>
            <a:custGeom>
              <a:rect b="b" l="l" r="r" t="t"/>
              <a:pathLst>
                <a:path extrusionOk="0" h="1047" w="754">
                  <a:moveTo>
                    <a:pt x="754" y="0"/>
                  </a:moveTo>
                  <a:lnTo>
                    <a:pt x="754" y="0"/>
                  </a:lnTo>
                  <a:cubicBezTo>
                    <a:pt x="168" y="419"/>
                    <a:pt x="105" y="523"/>
                    <a:pt x="1" y="1047"/>
                  </a:cubicBezTo>
                  <a:cubicBezTo>
                    <a:pt x="273" y="754"/>
                    <a:pt x="670" y="544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1"/>
            <p:cNvSpPr/>
            <p:nvPr/>
          </p:nvSpPr>
          <p:spPr>
            <a:xfrm>
              <a:off x="1992375" y="2750913"/>
              <a:ext cx="15200" cy="18350"/>
            </a:xfrm>
            <a:custGeom>
              <a:rect b="b" l="l" r="r" t="t"/>
              <a:pathLst>
                <a:path extrusionOk="0" h="734" w="608">
                  <a:moveTo>
                    <a:pt x="482" y="1"/>
                  </a:moveTo>
                  <a:lnTo>
                    <a:pt x="0" y="628"/>
                  </a:lnTo>
                  <a:cubicBezTo>
                    <a:pt x="63" y="670"/>
                    <a:pt x="105" y="712"/>
                    <a:pt x="189" y="733"/>
                  </a:cubicBezTo>
                  <a:cubicBezTo>
                    <a:pt x="314" y="524"/>
                    <a:pt x="482" y="294"/>
                    <a:pt x="607" y="84"/>
                  </a:cubicBezTo>
                  <a:cubicBezTo>
                    <a:pt x="544" y="43"/>
                    <a:pt x="523" y="22"/>
                    <a:pt x="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1"/>
            <p:cNvSpPr/>
            <p:nvPr/>
          </p:nvSpPr>
          <p:spPr>
            <a:xfrm>
              <a:off x="2022200" y="2372188"/>
              <a:ext cx="14125" cy="17300"/>
            </a:xfrm>
            <a:custGeom>
              <a:rect b="b" l="l" r="r" t="t"/>
              <a:pathLst>
                <a:path extrusionOk="0" h="692" w="565">
                  <a:moveTo>
                    <a:pt x="565" y="1"/>
                  </a:moveTo>
                  <a:lnTo>
                    <a:pt x="565" y="1"/>
                  </a:lnTo>
                  <a:cubicBezTo>
                    <a:pt x="42" y="189"/>
                    <a:pt x="42" y="189"/>
                    <a:pt x="0" y="691"/>
                  </a:cubicBezTo>
                  <a:cubicBezTo>
                    <a:pt x="251" y="399"/>
                    <a:pt x="398" y="210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1"/>
            <p:cNvSpPr/>
            <p:nvPr/>
          </p:nvSpPr>
          <p:spPr>
            <a:xfrm>
              <a:off x="2026900" y="2403588"/>
              <a:ext cx="8925" cy="14675"/>
            </a:xfrm>
            <a:custGeom>
              <a:rect b="b" l="l" r="r" t="t"/>
              <a:pathLst>
                <a:path extrusionOk="0" h="587" w="357">
                  <a:moveTo>
                    <a:pt x="189" y="0"/>
                  </a:moveTo>
                  <a:cubicBezTo>
                    <a:pt x="147" y="189"/>
                    <a:pt x="63" y="335"/>
                    <a:pt x="0" y="523"/>
                  </a:cubicBezTo>
                  <a:cubicBezTo>
                    <a:pt x="63" y="544"/>
                    <a:pt x="84" y="544"/>
                    <a:pt x="147" y="586"/>
                  </a:cubicBezTo>
                  <a:cubicBezTo>
                    <a:pt x="189" y="419"/>
                    <a:pt x="272" y="272"/>
                    <a:pt x="356" y="105"/>
                  </a:cubicBezTo>
                  <a:cubicBezTo>
                    <a:pt x="293" y="84"/>
                    <a:pt x="251" y="63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1"/>
            <p:cNvSpPr/>
            <p:nvPr/>
          </p:nvSpPr>
          <p:spPr>
            <a:xfrm>
              <a:off x="2151925" y="1941163"/>
              <a:ext cx="26700" cy="95250"/>
            </a:xfrm>
            <a:custGeom>
              <a:rect b="b" l="l" r="r" t="t"/>
              <a:pathLst>
                <a:path extrusionOk="0" h="3810" w="1068">
                  <a:moveTo>
                    <a:pt x="1067" y="1"/>
                  </a:moveTo>
                  <a:lnTo>
                    <a:pt x="1067" y="1"/>
                  </a:lnTo>
                  <a:cubicBezTo>
                    <a:pt x="921" y="419"/>
                    <a:pt x="732" y="817"/>
                    <a:pt x="607" y="1256"/>
                  </a:cubicBezTo>
                  <a:cubicBezTo>
                    <a:pt x="439" y="1675"/>
                    <a:pt x="377" y="2072"/>
                    <a:pt x="230" y="2491"/>
                  </a:cubicBezTo>
                  <a:cubicBezTo>
                    <a:pt x="21" y="3202"/>
                    <a:pt x="0" y="3307"/>
                    <a:pt x="188" y="3809"/>
                  </a:cubicBezTo>
                  <a:cubicBezTo>
                    <a:pt x="398" y="3014"/>
                    <a:pt x="607" y="2303"/>
                    <a:pt x="753" y="1612"/>
                  </a:cubicBezTo>
                  <a:cubicBezTo>
                    <a:pt x="900" y="1089"/>
                    <a:pt x="963" y="524"/>
                    <a:pt x="1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1"/>
            <p:cNvSpPr/>
            <p:nvPr/>
          </p:nvSpPr>
          <p:spPr>
            <a:xfrm>
              <a:off x="2092800" y="2048413"/>
              <a:ext cx="12050" cy="59125"/>
            </a:xfrm>
            <a:custGeom>
              <a:rect b="b" l="l" r="r" t="t"/>
              <a:pathLst>
                <a:path extrusionOk="0" h="2365" w="482">
                  <a:moveTo>
                    <a:pt x="294" y="0"/>
                  </a:moveTo>
                  <a:cubicBezTo>
                    <a:pt x="105" y="774"/>
                    <a:pt x="1" y="1549"/>
                    <a:pt x="43" y="2344"/>
                  </a:cubicBezTo>
                  <a:cubicBezTo>
                    <a:pt x="84" y="2365"/>
                    <a:pt x="147" y="2365"/>
                    <a:pt x="189" y="2365"/>
                  </a:cubicBezTo>
                  <a:cubicBezTo>
                    <a:pt x="294" y="1570"/>
                    <a:pt x="377" y="816"/>
                    <a:pt x="482" y="42"/>
                  </a:cubicBezTo>
                  <a:cubicBezTo>
                    <a:pt x="440" y="42"/>
                    <a:pt x="377" y="42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1"/>
            <p:cNvSpPr/>
            <p:nvPr/>
          </p:nvSpPr>
          <p:spPr>
            <a:xfrm>
              <a:off x="2001800" y="2157738"/>
              <a:ext cx="162175" cy="52550"/>
            </a:xfrm>
            <a:custGeom>
              <a:rect b="b" l="l" r="r" t="t"/>
              <a:pathLst>
                <a:path extrusionOk="0" h="2102" w="6487">
                  <a:moveTo>
                    <a:pt x="1067" y="0"/>
                  </a:moveTo>
                  <a:cubicBezTo>
                    <a:pt x="649" y="335"/>
                    <a:pt x="272" y="712"/>
                    <a:pt x="0" y="1256"/>
                  </a:cubicBezTo>
                  <a:cubicBezTo>
                    <a:pt x="396" y="1199"/>
                    <a:pt x="503" y="735"/>
                    <a:pt x="918" y="735"/>
                  </a:cubicBezTo>
                  <a:cubicBezTo>
                    <a:pt x="963" y="735"/>
                    <a:pt x="1013" y="741"/>
                    <a:pt x="1067" y="754"/>
                  </a:cubicBezTo>
                  <a:cubicBezTo>
                    <a:pt x="858" y="963"/>
                    <a:pt x="732" y="1088"/>
                    <a:pt x="586" y="1256"/>
                  </a:cubicBezTo>
                  <a:cubicBezTo>
                    <a:pt x="460" y="1423"/>
                    <a:pt x="209" y="1507"/>
                    <a:pt x="251" y="1779"/>
                  </a:cubicBezTo>
                  <a:cubicBezTo>
                    <a:pt x="515" y="1726"/>
                    <a:pt x="749" y="1644"/>
                    <a:pt x="967" y="1644"/>
                  </a:cubicBezTo>
                  <a:cubicBezTo>
                    <a:pt x="1008" y="1644"/>
                    <a:pt x="1048" y="1647"/>
                    <a:pt x="1088" y="1653"/>
                  </a:cubicBezTo>
                  <a:cubicBezTo>
                    <a:pt x="2532" y="1779"/>
                    <a:pt x="3976" y="1925"/>
                    <a:pt x="5398" y="2093"/>
                  </a:cubicBezTo>
                  <a:cubicBezTo>
                    <a:pt x="5454" y="2100"/>
                    <a:pt x="5505" y="2102"/>
                    <a:pt x="5555" y="2102"/>
                  </a:cubicBezTo>
                  <a:cubicBezTo>
                    <a:pt x="5654" y="2102"/>
                    <a:pt x="5747" y="2093"/>
                    <a:pt x="5859" y="2093"/>
                  </a:cubicBezTo>
                  <a:cubicBezTo>
                    <a:pt x="5712" y="1883"/>
                    <a:pt x="5566" y="1800"/>
                    <a:pt x="5398" y="1779"/>
                  </a:cubicBezTo>
                  <a:cubicBezTo>
                    <a:pt x="4185" y="1674"/>
                    <a:pt x="2929" y="1570"/>
                    <a:pt x="1674" y="1465"/>
                  </a:cubicBezTo>
                  <a:cubicBezTo>
                    <a:pt x="1465" y="1444"/>
                    <a:pt x="1255" y="1444"/>
                    <a:pt x="983" y="1423"/>
                  </a:cubicBezTo>
                  <a:cubicBezTo>
                    <a:pt x="1176" y="1002"/>
                    <a:pt x="1428" y="817"/>
                    <a:pt x="1787" y="817"/>
                  </a:cubicBezTo>
                  <a:cubicBezTo>
                    <a:pt x="1857" y="817"/>
                    <a:pt x="1931" y="824"/>
                    <a:pt x="2009" y="837"/>
                  </a:cubicBezTo>
                  <a:cubicBezTo>
                    <a:pt x="2260" y="900"/>
                    <a:pt x="2532" y="858"/>
                    <a:pt x="2783" y="900"/>
                  </a:cubicBezTo>
                  <a:lnTo>
                    <a:pt x="6235" y="1130"/>
                  </a:lnTo>
                  <a:cubicBezTo>
                    <a:pt x="6298" y="1130"/>
                    <a:pt x="6382" y="1046"/>
                    <a:pt x="6486" y="984"/>
                  </a:cubicBezTo>
                  <a:cubicBezTo>
                    <a:pt x="6317" y="696"/>
                    <a:pt x="6052" y="668"/>
                    <a:pt x="5812" y="668"/>
                  </a:cubicBezTo>
                  <a:cubicBezTo>
                    <a:pt x="5756" y="668"/>
                    <a:pt x="5701" y="670"/>
                    <a:pt x="5649" y="670"/>
                  </a:cubicBezTo>
                  <a:cubicBezTo>
                    <a:pt x="4520" y="628"/>
                    <a:pt x="3390" y="628"/>
                    <a:pt x="2302" y="586"/>
                  </a:cubicBezTo>
                  <a:cubicBezTo>
                    <a:pt x="1904" y="586"/>
                    <a:pt x="1507" y="502"/>
                    <a:pt x="1088" y="440"/>
                  </a:cubicBezTo>
                  <a:cubicBezTo>
                    <a:pt x="1151" y="314"/>
                    <a:pt x="1172" y="210"/>
                    <a:pt x="1193" y="126"/>
                  </a:cubicBezTo>
                  <a:cubicBezTo>
                    <a:pt x="1151" y="105"/>
                    <a:pt x="1109" y="63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1"/>
            <p:cNvSpPr/>
            <p:nvPr/>
          </p:nvSpPr>
          <p:spPr>
            <a:xfrm>
              <a:off x="2029000" y="2145188"/>
              <a:ext cx="127125" cy="19900"/>
            </a:xfrm>
            <a:custGeom>
              <a:rect b="b" l="l" r="r" t="t"/>
              <a:pathLst>
                <a:path extrusionOk="0" h="796" w="5085">
                  <a:moveTo>
                    <a:pt x="272" y="0"/>
                  </a:moveTo>
                  <a:cubicBezTo>
                    <a:pt x="167" y="251"/>
                    <a:pt x="84" y="377"/>
                    <a:pt x="0" y="523"/>
                  </a:cubicBezTo>
                  <a:cubicBezTo>
                    <a:pt x="21" y="565"/>
                    <a:pt x="63" y="607"/>
                    <a:pt x="63" y="628"/>
                  </a:cubicBezTo>
                  <a:cubicBezTo>
                    <a:pt x="247" y="360"/>
                    <a:pt x="471" y="253"/>
                    <a:pt x="746" y="253"/>
                  </a:cubicBezTo>
                  <a:cubicBezTo>
                    <a:pt x="815" y="253"/>
                    <a:pt x="887" y="260"/>
                    <a:pt x="963" y="272"/>
                  </a:cubicBezTo>
                  <a:cubicBezTo>
                    <a:pt x="2302" y="481"/>
                    <a:pt x="3641" y="607"/>
                    <a:pt x="5084" y="795"/>
                  </a:cubicBezTo>
                  <a:cubicBezTo>
                    <a:pt x="4917" y="691"/>
                    <a:pt x="4833" y="565"/>
                    <a:pt x="4771" y="565"/>
                  </a:cubicBezTo>
                  <a:cubicBezTo>
                    <a:pt x="3243" y="377"/>
                    <a:pt x="1737" y="188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1"/>
            <p:cNvSpPr/>
            <p:nvPr/>
          </p:nvSpPr>
          <p:spPr>
            <a:xfrm>
              <a:off x="2110600" y="2242663"/>
              <a:ext cx="37675" cy="24550"/>
            </a:xfrm>
            <a:custGeom>
              <a:rect b="b" l="l" r="r" t="t"/>
              <a:pathLst>
                <a:path extrusionOk="0" h="982" w="1507">
                  <a:moveTo>
                    <a:pt x="855" y="249"/>
                  </a:moveTo>
                  <a:cubicBezTo>
                    <a:pt x="997" y="249"/>
                    <a:pt x="1116" y="333"/>
                    <a:pt x="1235" y="495"/>
                  </a:cubicBezTo>
                  <a:cubicBezTo>
                    <a:pt x="1137" y="610"/>
                    <a:pt x="1038" y="651"/>
                    <a:pt x="934" y="651"/>
                  </a:cubicBezTo>
                  <a:cubicBezTo>
                    <a:pt x="771" y="651"/>
                    <a:pt x="594" y="551"/>
                    <a:pt x="377" y="474"/>
                  </a:cubicBezTo>
                  <a:cubicBezTo>
                    <a:pt x="569" y="322"/>
                    <a:pt x="722" y="249"/>
                    <a:pt x="855" y="249"/>
                  </a:cubicBezTo>
                  <a:close/>
                  <a:moveTo>
                    <a:pt x="592" y="1"/>
                  </a:moveTo>
                  <a:cubicBezTo>
                    <a:pt x="319" y="1"/>
                    <a:pt x="99" y="154"/>
                    <a:pt x="63" y="370"/>
                  </a:cubicBezTo>
                  <a:cubicBezTo>
                    <a:pt x="0" y="662"/>
                    <a:pt x="293" y="914"/>
                    <a:pt x="712" y="976"/>
                  </a:cubicBezTo>
                  <a:cubicBezTo>
                    <a:pt x="746" y="980"/>
                    <a:pt x="780" y="982"/>
                    <a:pt x="813" y="982"/>
                  </a:cubicBezTo>
                  <a:cubicBezTo>
                    <a:pt x="1168" y="982"/>
                    <a:pt x="1465" y="786"/>
                    <a:pt x="1465" y="537"/>
                  </a:cubicBezTo>
                  <a:cubicBezTo>
                    <a:pt x="1507" y="265"/>
                    <a:pt x="1193" y="56"/>
                    <a:pt x="732" y="14"/>
                  </a:cubicBezTo>
                  <a:cubicBezTo>
                    <a:pt x="685" y="5"/>
                    <a:pt x="638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1"/>
            <p:cNvSpPr/>
            <p:nvPr/>
          </p:nvSpPr>
          <p:spPr>
            <a:xfrm>
              <a:off x="2010675" y="2144663"/>
              <a:ext cx="12575" cy="16225"/>
            </a:xfrm>
            <a:custGeom>
              <a:rect b="b" l="l" r="r" t="t"/>
              <a:pathLst>
                <a:path extrusionOk="0" h="649" w="503">
                  <a:moveTo>
                    <a:pt x="398" y="0"/>
                  </a:moveTo>
                  <a:lnTo>
                    <a:pt x="1" y="544"/>
                  </a:lnTo>
                  <a:cubicBezTo>
                    <a:pt x="22" y="607"/>
                    <a:pt x="84" y="628"/>
                    <a:pt x="126" y="649"/>
                  </a:cubicBezTo>
                  <a:cubicBezTo>
                    <a:pt x="273" y="481"/>
                    <a:pt x="377" y="272"/>
                    <a:pt x="503" y="84"/>
                  </a:cubicBezTo>
                  <a:cubicBezTo>
                    <a:pt x="482" y="63"/>
                    <a:pt x="419" y="21"/>
                    <a:pt x="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1"/>
            <p:cNvSpPr/>
            <p:nvPr/>
          </p:nvSpPr>
          <p:spPr>
            <a:xfrm>
              <a:off x="2029000" y="1926013"/>
              <a:ext cx="9425" cy="95750"/>
            </a:xfrm>
            <a:custGeom>
              <a:rect b="b" l="l" r="r" t="t"/>
              <a:pathLst>
                <a:path extrusionOk="0" h="3830" w="377">
                  <a:moveTo>
                    <a:pt x="0" y="0"/>
                  </a:moveTo>
                  <a:lnTo>
                    <a:pt x="0" y="3829"/>
                  </a:lnTo>
                  <a:lnTo>
                    <a:pt x="188" y="3829"/>
                  </a:lnTo>
                  <a:cubicBezTo>
                    <a:pt x="377" y="2574"/>
                    <a:pt x="293" y="1297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1"/>
            <p:cNvSpPr/>
            <p:nvPr/>
          </p:nvSpPr>
          <p:spPr>
            <a:xfrm>
              <a:off x="2009625" y="1928088"/>
              <a:ext cx="9450" cy="103075"/>
            </a:xfrm>
            <a:custGeom>
              <a:rect b="b" l="l" r="r" t="t"/>
              <a:pathLst>
                <a:path extrusionOk="0" h="4123" w="378">
                  <a:moveTo>
                    <a:pt x="147" y="1"/>
                  </a:moveTo>
                  <a:cubicBezTo>
                    <a:pt x="126" y="1361"/>
                    <a:pt x="1" y="2763"/>
                    <a:pt x="252" y="4123"/>
                  </a:cubicBezTo>
                  <a:cubicBezTo>
                    <a:pt x="315" y="2721"/>
                    <a:pt x="377" y="1361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3" name="Google Shape;1093;p31"/>
          <p:cNvSpPr/>
          <p:nvPr/>
        </p:nvSpPr>
        <p:spPr>
          <a:xfrm rot="-1002241">
            <a:off x="3276308" y="2162168"/>
            <a:ext cx="261304" cy="1862937"/>
          </a:xfrm>
          <a:custGeom>
            <a:rect b="b" l="l" r="r" t="t"/>
            <a:pathLst>
              <a:path extrusionOk="0" h="54005" w="7575">
                <a:moveTo>
                  <a:pt x="628" y="1382"/>
                </a:moveTo>
                <a:cubicBezTo>
                  <a:pt x="816" y="1675"/>
                  <a:pt x="711" y="2051"/>
                  <a:pt x="1151" y="2219"/>
                </a:cubicBezTo>
                <a:cubicBezTo>
                  <a:pt x="1339" y="2302"/>
                  <a:pt x="1381" y="2825"/>
                  <a:pt x="1444" y="3139"/>
                </a:cubicBezTo>
                <a:cubicBezTo>
                  <a:pt x="1548" y="3851"/>
                  <a:pt x="1611" y="4583"/>
                  <a:pt x="1695" y="5315"/>
                </a:cubicBezTo>
                <a:cubicBezTo>
                  <a:pt x="1716" y="5545"/>
                  <a:pt x="1695" y="5755"/>
                  <a:pt x="1402" y="5817"/>
                </a:cubicBezTo>
                <a:cubicBezTo>
                  <a:pt x="1378" y="5821"/>
                  <a:pt x="1356" y="5823"/>
                  <a:pt x="1335" y="5823"/>
                </a:cubicBezTo>
                <a:cubicBezTo>
                  <a:pt x="1112" y="5823"/>
                  <a:pt x="1020" y="5632"/>
                  <a:pt x="963" y="5441"/>
                </a:cubicBezTo>
                <a:cubicBezTo>
                  <a:pt x="816" y="4625"/>
                  <a:pt x="628" y="3830"/>
                  <a:pt x="544" y="3014"/>
                </a:cubicBezTo>
                <a:cubicBezTo>
                  <a:pt x="502" y="2491"/>
                  <a:pt x="607" y="1947"/>
                  <a:pt x="628" y="1382"/>
                </a:cubicBezTo>
                <a:close/>
                <a:moveTo>
                  <a:pt x="1600" y="6259"/>
                </a:moveTo>
                <a:cubicBezTo>
                  <a:pt x="1894" y="6259"/>
                  <a:pt x="1998" y="6399"/>
                  <a:pt x="2030" y="6780"/>
                </a:cubicBezTo>
                <a:cubicBezTo>
                  <a:pt x="2176" y="7826"/>
                  <a:pt x="2281" y="8893"/>
                  <a:pt x="2406" y="9939"/>
                </a:cubicBezTo>
                <a:cubicBezTo>
                  <a:pt x="2553" y="11258"/>
                  <a:pt x="2720" y="12576"/>
                  <a:pt x="2908" y="13915"/>
                </a:cubicBezTo>
                <a:cubicBezTo>
                  <a:pt x="2741" y="13999"/>
                  <a:pt x="2595" y="14082"/>
                  <a:pt x="2323" y="14229"/>
                </a:cubicBezTo>
                <a:cubicBezTo>
                  <a:pt x="2616" y="14312"/>
                  <a:pt x="2804" y="14354"/>
                  <a:pt x="3013" y="14438"/>
                </a:cubicBezTo>
                <a:cubicBezTo>
                  <a:pt x="3022" y="14577"/>
                  <a:pt x="3036" y="14716"/>
                  <a:pt x="3051" y="14855"/>
                </a:cubicBezTo>
                <a:lnTo>
                  <a:pt x="3051" y="14855"/>
                </a:lnTo>
                <a:cubicBezTo>
                  <a:pt x="2740" y="14751"/>
                  <a:pt x="2531" y="14668"/>
                  <a:pt x="2323" y="14626"/>
                </a:cubicBezTo>
                <a:cubicBezTo>
                  <a:pt x="1904" y="11843"/>
                  <a:pt x="1360" y="9102"/>
                  <a:pt x="1256" y="6299"/>
                </a:cubicBezTo>
                <a:cubicBezTo>
                  <a:pt x="1392" y="6273"/>
                  <a:pt x="1506" y="6259"/>
                  <a:pt x="1600" y="6259"/>
                </a:cubicBezTo>
                <a:close/>
                <a:moveTo>
                  <a:pt x="3052" y="14858"/>
                </a:moveTo>
                <a:cubicBezTo>
                  <a:pt x="3071" y="15032"/>
                  <a:pt x="3095" y="15206"/>
                  <a:pt x="3118" y="15380"/>
                </a:cubicBezTo>
                <a:cubicBezTo>
                  <a:pt x="2939" y="15412"/>
                  <a:pt x="2830" y="15432"/>
                  <a:pt x="2743" y="15432"/>
                </a:cubicBezTo>
                <a:cubicBezTo>
                  <a:pt x="2604" y="15432"/>
                  <a:pt x="2520" y="15382"/>
                  <a:pt x="2302" y="15254"/>
                </a:cubicBezTo>
                <a:cubicBezTo>
                  <a:pt x="2531" y="15108"/>
                  <a:pt x="2740" y="15024"/>
                  <a:pt x="3052" y="14858"/>
                </a:cubicBezTo>
                <a:close/>
                <a:moveTo>
                  <a:pt x="3139" y="15965"/>
                </a:moveTo>
                <a:cubicBezTo>
                  <a:pt x="3160" y="16091"/>
                  <a:pt x="3180" y="16196"/>
                  <a:pt x="3222" y="16300"/>
                </a:cubicBezTo>
                <a:cubicBezTo>
                  <a:pt x="3641" y="19543"/>
                  <a:pt x="4059" y="22786"/>
                  <a:pt x="4415" y="26030"/>
                </a:cubicBezTo>
                <a:cubicBezTo>
                  <a:pt x="4687" y="28373"/>
                  <a:pt x="4833" y="30758"/>
                  <a:pt x="5064" y="33123"/>
                </a:cubicBezTo>
                <a:cubicBezTo>
                  <a:pt x="5315" y="35550"/>
                  <a:pt x="5566" y="37998"/>
                  <a:pt x="5838" y="40467"/>
                </a:cubicBezTo>
                <a:cubicBezTo>
                  <a:pt x="6152" y="43417"/>
                  <a:pt x="6528" y="46346"/>
                  <a:pt x="6821" y="49297"/>
                </a:cubicBezTo>
                <a:cubicBezTo>
                  <a:pt x="6947" y="50657"/>
                  <a:pt x="6947" y="52059"/>
                  <a:pt x="7030" y="53440"/>
                </a:cubicBezTo>
                <a:cubicBezTo>
                  <a:pt x="6921" y="53474"/>
                  <a:pt x="6837" y="53490"/>
                  <a:pt x="6772" y="53490"/>
                </a:cubicBezTo>
                <a:cubicBezTo>
                  <a:pt x="6600" y="53490"/>
                  <a:pt x="6559" y="53382"/>
                  <a:pt x="6528" y="53230"/>
                </a:cubicBezTo>
                <a:cubicBezTo>
                  <a:pt x="6298" y="51682"/>
                  <a:pt x="6005" y="50175"/>
                  <a:pt x="5796" y="48648"/>
                </a:cubicBezTo>
                <a:cubicBezTo>
                  <a:pt x="5315" y="45070"/>
                  <a:pt x="4792" y="41513"/>
                  <a:pt x="4394" y="37935"/>
                </a:cubicBezTo>
                <a:cubicBezTo>
                  <a:pt x="3913" y="33771"/>
                  <a:pt x="3599" y="29608"/>
                  <a:pt x="3180" y="25444"/>
                </a:cubicBezTo>
                <a:cubicBezTo>
                  <a:pt x="2971" y="23184"/>
                  <a:pt x="2699" y="20924"/>
                  <a:pt x="2427" y="18644"/>
                </a:cubicBezTo>
                <a:cubicBezTo>
                  <a:pt x="2344" y="18016"/>
                  <a:pt x="2302" y="17367"/>
                  <a:pt x="2239" y="16740"/>
                </a:cubicBezTo>
                <a:lnTo>
                  <a:pt x="2239" y="16070"/>
                </a:lnTo>
                <a:cubicBezTo>
                  <a:pt x="2553" y="16007"/>
                  <a:pt x="2825" y="15986"/>
                  <a:pt x="3139" y="15965"/>
                </a:cubicBezTo>
                <a:close/>
                <a:moveTo>
                  <a:pt x="628" y="1"/>
                </a:moveTo>
                <a:cubicBezTo>
                  <a:pt x="502" y="210"/>
                  <a:pt x="356" y="315"/>
                  <a:pt x="356" y="419"/>
                </a:cubicBezTo>
                <a:cubicBezTo>
                  <a:pt x="251" y="838"/>
                  <a:pt x="167" y="1256"/>
                  <a:pt x="126" y="1675"/>
                </a:cubicBezTo>
                <a:cubicBezTo>
                  <a:pt x="0" y="3014"/>
                  <a:pt x="0" y="4332"/>
                  <a:pt x="565" y="5587"/>
                </a:cubicBezTo>
                <a:cubicBezTo>
                  <a:pt x="691" y="5859"/>
                  <a:pt x="732" y="6152"/>
                  <a:pt x="753" y="6424"/>
                </a:cubicBezTo>
                <a:cubicBezTo>
                  <a:pt x="837" y="7617"/>
                  <a:pt x="774" y="8789"/>
                  <a:pt x="984" y="9918"/>
                </a:cubicBezTo>
                <a:cubicBezTo>
                  <a:pt x="1276" y="11530"/>
                  <a:pt x="1465" y="13162"/>
                  <a:pt x="1632" y="14773"/>
                </a:cubicBezTo>
                <a:cubicBezTo>
                  <a:pt x="1674" y="15087"/>
                  <a:pt x="1716" y="15380"/>
                  <a:pt x="1737" y="15693"/>
                </a:cubicBezTo>
                <a:cubicBezTo>
                  <a:pt x="1820" y="17074"/>
                  <a:pt x="1883" y="18497"/>
                  <a:pt x="1988" y="19878"/>
                </a:cubicBezTo>
                <a:cubicBezTo>
                  <a:pt x="2260" y="23372"/>
                  <a:pt x="2574" y="26867"/>
                  <a:pt x="2929" y="30361"/>
                </a:cubicBezTo>
                <a:cubicBezTo>
                  <a:pt x="3201" y="33353"/>
                  <a:pt x="3494" y="36303"/>
                  <a:pt x="3829" y="39274"/>
                </a:cubicBezTo>
                <a:cubicBezTo>
                  <a:pt x="4289" y="43396"/>
                  <a:pt x="4854" y="47518"/>
                  <a:pt x="5566" y="51598"/>
                </a:cubicBezTo>
                <a:cubicBezTo>
                  <a:pt x="5670" y="52226"/>
                  <a:pt x="5817" y="52854"/>
                  <a:pt x="6026" y="53461"/>
                </a:cubicBezTo>
                <a:cubicBezTo>
                  <a:pt x="6167" y="53867"/>
                  <a:pt x="6331" y="54005"/>
                  <a:pt x="6649" y="54005"/>
                </a:cubicBezTo>
                <a:cubicBezTo>
                  <a:pt x="6757" y="54005"/>
                  <a:pt x="6882" y="53989"/>
                  <a:pt x="7030" y="53963"/>
                </a:cubicBezTo>
                <a:cubicBezTo>
                  <a:pt x="7470" y="53858"/>
                  <a:pt x="7491" y="53816"/>
                  <a:pt x="7554" y="53168"/>
                </a:cubicBezTo>
                <a:cubicBezTo>
                  <a:pt x="7574" y="52937"/>
                  <a:pt x="7574" y="52707"/>
                  <a:pt x="7574" y="52456"/>
                </a:cubicBezTo>
                <a:cubicBezTo>
                  <a:pt x="7533" y="51577"/>
                  <a:pt x="7491" y="50657"/>
                  <a:pt x="7449" y="49778"/>
                </a:cubicBezTo>
                <a:cubicBezTo>
                  <a:pt x="7407" y="48899"/>
                  <a:pt x="7365" y="48041"/>
                  <a:pt x="7261" y="47204"/>
                </a:cubicBezTo>
                <a:cubicBezTo>
                  <a:pt x="6884" y="44191"/>
                  <a:pt x="6424" y="41220"/>
                  <a:pt x="6089" y="38249"/>
                </a:cubicBezTo>
                <a:cubicBezTo>
                  <a:pt x="5838" y="35801"/>
                  <a:pt x="5629" y="33374"/>
                  <a:pt x="5524" y="30947"/>
                </a:cubicBezTo>
                <a:cubicBezTo>
                  <a:pt x="5377" y="28122"/>
                  <a:pt x="4875" y="25339"/>
                  <a:pt x="4520" y="22556"/>
                </a:cubicBezTo>
                <a:cubicBezTo>
                  <a:pt x="4289" y="20903"/>
                  <a:pt x="3997" y="19271"/>
                  <a:pt x="3745" y="17639"/>
                </a:cubicBezTo>
                <a:cubicBezTo>
                  <a:pt x="3683" y="17263"/>
                  <a:pt x="3662" y="16865"/>
                  <a:pt x="3641" y="16509"/>
                </a:cubicBezTo>
                <a:cubicBezTo>
                  <a:pt x="3599" y="15924"/>
                  <a:pt x="3599" y="15359"/>
                  <a:pt x="3536" y="14794"/>
                </a:cubicBezTo>
                <a:cubicBezTo>
                  <a:pt x="3180" y="12325"/>
                  <a:pt x="2825" y="9856"/>
                  <a:pt x="2490" y="7408"/>
                </a:cubicBezTo>
                <a:cubicBezTo>
                  <a:pt x="2344" y="6278"/>
                  <a:pt x="2239" y="5148"/>
                  <a:pt x="2092" y="4039"/>
                </a:cubicBezTo>
                <a:cubicBezTo>
                  <a:pt x="2009" y="3579"/>
                  <a:pt x="1883" y="3160"/>
                  <a:pt x="1779" y="2721"/>
                </a:cubicBezTo>
                <a:cubicBezTo>
                  <a:pt x="1653" y="2219"/>
                  <a:pt x="1465" y="1716"/>
                  <a:pt x="1360" y="1235"/>
                </a:cubicBezTo>
                <a:cubicBezTo>
                  <a:pt x="1256" y="754"/>
                  <a:pt x="1025" y="419"/>
                  <a:pt x="6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1"/>
          <p:cNvSpPr/>
          <p:nvPr/>
        </p:nvSpPr>
        <p:spPr>
          <a:xfrm rot="-1002241">
            <a:off x="3447208" y="3191391"/>
            <a:ext cx="20973" cy="49846"/>
          </a:xfrm>
          <a:custGeom>
            <a:rect b="b" l="l" r="r" t="t"/>
            <a:pathLst>
              <a:path extrusionOk="0" h="1445" w="608">
                <a:moveTo>
                  <a:pt x="461" y="1"/>
                </a:moveTo>
                <a:lnTo>
                  <a:pt x="461" y="1"/>
                </a:lnTo>
                <a:cubicBezTo>
                  <a:pt x="189" y="398"/>
                  <a:pt x="1" y="838"/>
                  <a:pt x="106" y="1444"/>
                </a:cubicBezTo>
                <a:cubicBezTo>
                  <a:pt x="461" y="942"/>
                  <a:pt x="608" y="524"/>
                  <a:pt x="461" y="1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1"/>
          <p:cNvSpPr/>
          <p:nvPr/>
        </p:nvSpPr>
        <p:spPr>
          <a:xfrm rot="-1002241">
            <a:off x="3463083" y="3240321"/>
            <a:ext cx="16627" cy="28183"/>
          </a:xfrm>
          <a:custGeom>
            <a:rect b="b" l="l" r="r" t="t"/>
            <a:pathLst>
              <a:path extrusionOk="0" h="817" w="482">
                <a:moveTo>
                  <a:pt x="293" y="0"/>
                </a:moveTo>
                <a:cubicBezTo>
                  <a:pt x="189" y="272"/>
                  <a:pt x="105" y="502"/>
                  <a:pt x="1" y="754"/>
                </a:cubicBezTo>
                <a:cubicBezTo>
                  <a:pt x="84" y="754"/>
                  <a:pt x="126" y="775"/>
                  <a:pt x="189" y="816"/>
                </a:cubicBezTo>
                <a:cubicBezTo>
                  <a:pt x="293" y="544"/>
                  <a:pt x="377" y="314"/>
                  <a:pt x="482" y="63"/>
                </a:cubicBezTo>
                <a:cubicBezTo>
                  <a:pt x="419" y="21"/>
                  <a:pt x="377" y="0"/>
                  <a:pt x="293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1"/>
          <p:cNvSpPr/>
          <p:nvPr/>
        </p:nvSpPr>
        <p:spPr>
          <a:xfrm rot="-1002241">
            <a:off x="3307819" y="2857849"/>
            <a:ext cx="6520" cy="15937"/>
          </a:xfrm>
          <a:custGeom>
            <a:rect b="b" l="l" r="r" t="t"/>
            <a:pathLst>
              <a:path extrusionOk="0" h="462" w="189">
                <a:moveTo>
                  <a:pt x="0" y="1"/>
                </a:moveTo>
                <a:cubicBezTo>
                  <a:pt x="21" y="147"/>
                  <a:pt x="21" y="315"/>
                  <a:pt x="42" y="461"/>
                </a:cubicBezTo>
                <a:cubicBezTo>
                  <a:pt x="147" y="419"/>
                  <a:pt x="189" y="336"/>
                  <a:pt x="189" y="294"/>
                </a:cubicBezTo>
                <a:cubicBezTo>
                  <a:pt x="189" y="210"/>
                  <a:pt x="147" y="106"/>
                  <a:pt x="147" y="22"/>
                </a:cubicBezTo>
                <a:cubicBezTo>
                  <a:pt x="105" y="1"/>
                  <a:pt x="42" y="1"/>
                  <a:pt x="0" y="1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1"/>
          <p:cNvSpPr/>
          <p:nvPr/>
        </p:nvSpPr>
        <p:spPr>
          <a:xfrm rot="-1002241">
            <a:off x="3162686" y="2471666"/>
            <a:ext cx="32495" cy="148711"/>
          </a:xfrm>
          <a:custGeom>
            <a:rect b="b" l="l" r="r" t="t"/>
            <a:pathLst>
              <a:path extrusionOk="0" h="4311" w="942">
                <a:moveTo>
                  <a:pt x="126" y="0"/>
                </a:moveTo>
                <a:cubicBezTo>
                  <a:pt x="0" y="1277"/>
                  <a:pt x="482" y="3892"/>
                  <a:pt x="942" y="4311"/>
                </a:cubicBezTo>
                <a:cubicBezTo>
                  <a:pt x="670" y="2888"/>
                  <a:pt x="628" y="1423"/>
                  <a:pt x="1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1"/>
          <p:cNvSpPr/>
          <p:nvPr/>
        </p:nvSpPr>
        <p:spPr>
          <a:xfrm rot="-1002241">
            <a:off x="3090493" y="2370232"/>
            <a:ext cx="9417" cy="14488"/>
          </a:xfrm>
          <a:custGeom>
            <a:rect b="b" l="l" r="r" t="t"/>
            <a:pathLst>
              <a:path extrusionOk="0" h="420" w="273">
                <a:moveTo>
                  <a:pt x="84" y="1"/>
                </a:moveTo>
                <a:cubicBezTo>
                  <a:pt x="63" y="43"/>
                  <a:pt x="22" y="43"/>
                  <a:pt x="1" y="64"/>
                </a:cubicBezTo>
                <a:cubicBezTo>
                  <a:pt x="1" y="147"/>
                  <a:pt x="22" y="210"/>
                  <a:pt x="63" y="294"/>
                </a:cubicBezTo>
                <a:cubicBezTo>
                  <a:pt x="84" y="357"/>
                  <a:pt x="168" y="378"/>
                  <a:pt x="210" y="419"/>
                </a:cubicBezTo>
                <a:cubicBezTo>
                  <a:pt x="210" y="398"/>
                  <a:pt x="231" y="378"/>
                  <a:pt x="273" y="357"/>
                </a:cubicBezTo>
                <a:cubicBezTo>
                  <a:pt x="210" y="252"/>
                  <a:pt x="126" y="106"/>
                  <a:pt x="84" y="1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9" name="Google Shape;1099;p31"/>
          <p:cNvGrpSpPr/>
          <p:nvPr/>
        </p:nvGrpSpPr>
        <p:grpSpPr>
          <a:xfrm rot="4215522">
            <a:off x="1340947" y="3051337"/>
            <a:ext cx="533432" cy="903235"/>
            <a:chOff x="3998950" y="1399613"/>
            <a:chExt cx="304975" cy="516400"/>
          </a:xfrm>
        </p:grpSpPr>
        <p:sp>
          <p:nvSpPr>
            <p:cNvPr id="1100" name="Google Shape;1100;p31"/>
            <p:cNvSpPr/>
            <p:nvPr/>
          </p:nvSpPr>
          <p:spPr>
            <a:xfrm>
              <a:off x="3998950" y="1399613"/>
              <a:ext cx="304975" cy="516400"/>
            </a:xfrm>
            <a:custGeom>
              <a:rect b="b" l="l" r="r" t="t"/>
              <a:pathLst>
                <a:path extrusionOk="0" h="20656" w="12199">
                  <a:moveTo>
                    <a:pt x="1988" y="578"/>
                  </a:moveTo>
                  <a:cubicBezTo>
                    <a:pt x="2027" y="578"/>
                    <a:pt x="2062" y="583"/>
                    <a:pt x="2093" y="593"/>
                  </a:cubicBezTo>
                  <a:cubicBezTo>
                    <a:pt x="2281" y="635"/>
                    <a:pt x="2469" y="823"/>
                    <a:pt x="2574" y="990"/>
                  </a:cubicBezTo>
                  <a:cubicBezTo>
                    <a:pt x="3013" y="1786"/>
                    <a:pt x="3432" y="2622"/>
                    <a:pt x="3850" y="3438"/>
                  </a:cubicBezTo>
                  <a:cubicBezTo>
                    <a:pt x="4039" y="3815"/>
                    <a:pt x="3829" y="4066"/>
                    <a:pt x="3599" y="4254"/>
                  </a:cubicBezTo>
                  <a:cubicBezTo>
                    <a:pt x="3190" y="4592"/>
                    <a:pt x="2690" y="4704"/>
                    <a:pt x="2190" y="4704"/>
                  </a:cubicBezTo>
                  <a:cubicBezTo>
                    <a:pt x="2101" y="4704"/>
                    <a:pt x="2013" y="4700"/>
                    <a:pt x="1925" y="4694"/>
                  </a:cubicBezTo>
                  <a:cubicBezTo>
                    <a:pt x="1444" y="4652"/>
                    <a:pt x="1402" y="4192"/>
                    <a:pt x="1256" y="3857"/>
                  </a:cubicBezTo>
                  <a:cubicBezTo>
                    <a:pt x="1088" y="3292"/>
                    <a:pt x="900" y="2706"/>
                    <a:pt x="712" y="2058"/>
                  </a:cubicBezTo>
                  <a:lnTo>
                    <a:pt x="712" y="2058"/>
                  </a:lnTo>
                  <a:cubicBezTo>
                    <a:pt x="1235" y="2811"/>
                    <a:pt x="1339" y="3731"/>
                    <a:pt x="1821" y="4359"/>
                  </a:cubicBezTo>
                  <a:cubicBezTo>
                    <a:pt x="1884" y="4338"/>
                    <a:pt x="1946" y="4296"/>
                    <a:pt x="1988" y="4275"/>
                  </a:cubicBezTo>
                  <a:cubicBezTo>
                    <a:pt x="1674" y="3501"/>
                    <a:pt x="1339" y="2685"/>
                    <a:pt x="1026" y="1890"/>
                  </a:cubicBezTo>
                  <a:cubicBezTo>
                    <a:pt x="1047" y="1869"/>
                    <a:pt x="1109" y="1869"/>
                    <a:pt x="1151" y="1848"/>
                  </a:cubicBezTo>
                  <a:cubicBezTo>
                    <a:pt x="1611" y="2685"/>
                    <a:pt x="1842" y="3606"/>
                    <a:pt x="2469" y="4338"/>
                  </a:cubicBezTo>
                  <a:cubicBezTo>
                    <a:pt x="2260" y="3397"/>
                    <a:pt x="1758" y="2560"/>
                    <a:pt x="1444" y="1639"/>
                  </a:cubicBezTo>
                  <a:cubicBezTo>
                    <a:pt x="1716" y="1430"/>
                    <a:pt x="1946" y="1221"/>
                    <a:pt x="2176" y="1011"/>
                  </a:cubicBezTo>
                  <a:lnTo>
                    <a:pt x="2093" y="844"/>
                  </a:lnTo>
                  <a:cubicBezTo>
                    <a:pt x="1674" y="990"/>
                    <a:pt x="1235" y="1137"/>
                    <a:pt x="816" y="1304"/>
                  </a:cubicBezTo>
                  <a:cubicBezTo>
                    <a:pt x="986" y="984"/>
                    <a:pt x="1632" y="578"/>
                    <a:pt x="1988" y="578"/>
                  </a:cubicBezTo>
                  <a:close/>
                  <a:moveTo>
                    <a:pt x="4512" y="4358"/>
                  </a:moveTo>
                  <a:cubicBezTo>
                    <a:pt x="4953" y="4358"/>
                    <a:pt x="5133" y="4605"/>
                    <a:pt x="5294" y="4987"/>
                  </a:cubicBezTo>
                  <a:cubicBezTo>
                    <a:pt x="6403" y="7832"/>
                    <a:pt x="7533" y="10720"/>
                    <a:pt x="8684" y="13565"/>
                  </a:cubicBezTo>
                  <a:cubicBezTo>
                    <a:pt x="8872" y="14026"/>
                    <a:pt x="8851" y="14089"/>
                    <a:pt x="8474" y="14402"/>
                  </a:cubicBezTo>
                  <a:cubicBezTo>
                    <a:pt x="7790" y="14965"/>
                    <a:pt x="7051" y="15218"/>
                    <a:pt x="6256" y="15218"/>
                  </a:cubicBezTo>
                  <a:cubicBezTo>
                    <a:pt x="5957" y="15218"/>
                    <a:pt x="5650" y="15182"/>
                    <a:pt x="5336" y="15114"/>
                  </a:cubicBezTo>
                  <a:cubicBezTo>
                    <a:pt x="5085" y="15051"/>
                    <a:pt x="4897" y="14926"/>
                    <a:pt x="4792" y="14633"/>
                  </a:cubicBezTo>
                  <a:cubicBezTo>
                    <a:pt x="4583" y="14068"/>
                    <a:pt x="4373" y="13503"/>
                    <a:pt x="4164" y="12959"/>
                  </a:cubicBezTo>
                  <a:cubicBezTo>
                    <a:pt x="3850" y="12038"/>
                    <a:pt x="3516" y="11138"/>
                    <a:pt x="3139" y="10197"/>
                  </a:cubicBezTo>
                  <a:cubicBezTo>
                    <a:pt x="4164" y="9988"/>
                    <a:pt x="5148" y="9778"/>
                    <a:pt x="5650" y="8753"/>
                  </a:cubicBezTo>
                  <a:lnTo>
                    <a:pt x="5650" y="8753"/>
                  </a:lnTo>
                  <a:cubicBezTo>
                    <a:pt x="5022" y="9004"/>
                    <a:pt x="4562" y="9569"/>
                    <a:pt x="3746" y="9632"/>
                  </a:cubicBezTo>
                  <a:cubicBezTo>
                    <a:pt x="3725" y="9318"/>
                    <a:pt x="3704" y="9046"/>
                    <a:pt x="3662" y="8774"/>
                  </a:cubicBezTo>
                  <a:cubicBezTo>
                    <a:pt x="3641" y="8648"/>
                    <a:pt x="3704" y="8439"/>
                    <a:pt x="3432" y="8439"/>
                  </a:cubicBezTo>
                  <a:cubicBezTo>
                    <a:pt x="3411" y="8628"/>
                    <a:pt x="3390" y="8774"/>
                    <a:pt x="3348" y="8920"/>
                  </a:cubicBezTo>
                  <a:cubicBezTo>
                    <a:pt x="3348" y="9192"/>
                    <a:pt x="3348" y="9423"/>
                    <a:pt x="3411" y="9674"/>
                  </a:cubicBezTo>
                  <a:cubicBezTo>
                    <a:pt x="3323" y="9708"/>
                    <a:pt x="3251" y="9723"/>
                    <a:pt x="3192" y="9723"/>
                  </a:cubicBezTo>
                  <a:cubicBezTo>
                    <a:pt x="2996" y="9723"/>
                    <a:pt x="2936" y="9562"/>
                    <a:pt x="2888" y="9402"/>
                  </a:cubicBezTo>
                  <a:cubicBezTo>
                    <a:pt x="2532" y="8460"/>
                    <a:pt x="2176" y="7498"/>
                    <a:pt x="1842" y="6535"/>
                  </a:cubicBezTo>
                  <a:cubicBezTo>
                    <a:pt x="2260" y="6326"/>
                    <a:pt x="2804" y="6556"/>
                    <a:pt x="3244" y="6033"/>
                  </a:cubicBezTo>
                  <a:lnTo>
                    <a:pt x="3244" y="6033"/>
                  </a:lnTo>
                  <a:cubicBezTo>
                    <a:pt x="2637" y="6054"/>
                    <a:pt x="2176" y="6075"/>
                    <a:pt x="1674" y="6117"/>
                  </a:cubicBezTo>
                  <a:cubicBezTo>
                    <a:pt x="1842" y="5384"/>
                    <a:pt x="1842" y="5384"/>
                    <a:pt x="2407" y="5301"/>
                  </a:cubicBezTo>
                  <a:cubicBezTo>
                    <a:pt x="3202" y="5196"/>
                    <a:pt x="3976" y="5071"/>
                    <a:pt x="4457" y="4359"/>
                  </a:cubicBezTo>
                  <a:cubicBezTo>
                    <a:pt x="4476" y="4358"/>
                    <a:pt x="4494" y="4358"/>
                    <a:pt x="4512" y="4358"/>
                  </a:cubicBezTo>
                  <a:close/>
                  <a:moveTo>
                    <a:pt x="8893" y="14382"/>
                  </a:moveTo>
                  <a:cubicBezTo>
                    <a:pt x="9060" y="14633"/>
                    <a:pt x="9102" y="14800"/>
                    <a:pt x="9186" y="14946"/>
                  </a:cubicBezTo>
                  <a:cubicBezTo>
                    <a:pt x="9395" y="15281"/>
                    <a:pt x="9625" y="15658"/>
                    <a:pt x="9876" y="15993"/>
                  </a:cubicBezTo>
                  <a:cubicBezTo>
                    <a:pt x="9939" y="16118"/>
                    <a:pt x="10086" y="16265"/>
                    <a:pt x="10148" y="16390"/>
                  </a:cubicBezTo>
                  <a:cubicBezTo>
                    <a:pt x="10420" y="16809"/>
                    <a:pt x="10399" y="17018"/>
                    <a:pt x="9918" y="17227"/>
                  </a:cubicBezTo>
                  <a:cubicBezTo>
                    <a:pt x="8621" y="17792"/>
                    <a:pt x="7198" y="18001"/>
                    <a:pt x="5817" y="18190"/>
                  </a:cubicBezTo>
                  <a:cubicBezTo>
                    <a:pt x="5524" y="17248"/>
                    <a:pt x="5294" y="16390"/>
                    <a:pt x="5001" y="15428"/>
                  </a:cubicBezTo>
                  <a:lnTo>
                    <a:pt x="5001" y="15428"/>
                  </a:lnTo>
                  <a:cubicBezTo>
                    <a:pt x="5436" y="15529"/>
                    <a:pt x="5852" y="15584"/>
                    <a:pt x="6250" y="15584"/>
                  </a:cubicBezTo>
                  <a:cubicBezTo>
                    <a:pt x="7249" y="15584"/>
                    <a:pt x="8130" y="15235"/>
                    <a:pt x="8893" y="14382"/>
                  </a:cubicBezTo>
                  <a:close/>
                  <a:moveTo>
                    <a:pt x="10839" y="17457"/>
                  </a:moveTo>
                  <a:cubicBezTo>
                    <a:pt x="10943" y="17625"/>
                    <a:pt x="11090" y="17771"/>
                    <a:pt x="11257" y="17980"/>
                  </a:cubicBezTo>
                  <a:cubicBezTo>
                    <a:pt x="10546" y="18483"/>
                    <a:pt x="9876" y="18817"/>
                    <a:pt x="9081" y="18985"/>
                  </a:cubicBezTo>
                  <a:cubicBezTo>
                    <a:pt x="8056" y="19215"/>
                    <a:pt x="6989" y="19299"/>
                    <a:pt x="6026" y="19947"/>
                  </a:cubicBezTo>
                  <a:cubicBezTo>
                    <a:pt x="5838" y="19612"/>
                    <a:pt x="5733" y="19340"/>
                    <a:pt x="5545" y="19006"/>
                  </a:cubicBezTo>
                  <a:cubicBezTo>
                    <a:pt x="5901" y="18922"/>
                    <a:pt x="6215" y="18838"/>
                    <a:pt x="6529" y="18775"/>
                  </a:cubicBezTo>
                  <a:cubicBezTo>
                    <a:pt x="7512" y="18524"/>
                    <a:pt x="8516" y="18336"/>
                    <a:pt x="9500" y="18085"/>
                  </a:cubicBezTo>
                  <a:cubicBezTo>
                    <a:pt x="9939" y="17980"/>
                    <a:pt x="10358" y="17687"/>
                    <a:pt x="10839" y="17457"/>
                  </a:cubicBezTo>
                  <a:close/>
                  <a:moveTo>
                    <a:pt x="2158" y="1"/>
                  </a:moveTo>
                  <a:cubicBezTo>
                    <a:pt x="2134" y="1"/>
                    <a:pt x="2113" y="3"/>
                    <a:pt x="2093" y="7"/>
                  </a:cubicBezTo>
                  <a:cubicBezTo>
                    <a:pt x="1423" y="174"/>
                    <a:pt x="733" y="425"/>
                    <a:pt x="251" y="969"/>
                  </a:cubicBezTo>
                  <a:cubicBezTo>
                    <a:pt x="105" y="1137"/>
                    <a:pt x="0" y="1430"/>
                    <a:pt x="63" y="1597"/>
                  </a:cubicBezTo>
                  <a:cubicBezTo>
                    <a:pt x="356" y="2811"/>
                    <a:pt x="712" y="3982"/>
                    <a:pt x="1026" y="5154"/>
                  </a:cubicBezTo>
                  <a:cubicBezTo>
                    <a:pt x="1047" y="5259"/>
                    <a:pt x="1088" y="5426"/>
                    <a:pt x="1026" y="5510"/>
                  </a:cubicBezTo>
                  <a:cubicBezTo>
                    <a:pt x="712" y="6054"/>
                    <a:pt x="921" y="6514"/>
                    <a:pt x="1214" y="7016"/>
                  </a:cubicBezTo>
                  <a:cubicBezTo>
                    <a:pt x="1339" y="7226"/>
                    <a:pt x="1444" y="7498"/>
                    <a:pt x="1528" y="7728"/>
                  </a:cubicBezTo>
                  <a:cubicBezTo>
                    <a:pt x="2302" y="10071"/>
                    <a:pt x="3097" y="12457"/>
                    <a:pt x="3871" y="14821"/>
                  </a:cubicBezTo>
                  <a:cubicBezTo>
                    <a:pt x="4185" y="15762"/>
                    <a:pt x="4457" y="16725"/>
                    <a:pt x="4792" y="17667"/>
                  </a:cubicBezTo>
                  <a:cubicBezTo>
                    <a:pt x="4897" y="17980"/>
                    <a:pt x="5064" y="18231"/>
                    <a:pt x="4855" y="18587"/>
                  </a:cubicBezTo>
                  <a:cubicBezTo>
                    <a:pt x="4771" y="18713"/>
                    <a:pt x="4792" y="18964"/>
                    <a:pt x="4876" y="19131"/>
                  </a:cubicBezTo>
                  <a:cubicBezTo>
                    <a:pt x="5064" y="19550"/>
                    <a:pt x="5231" y="19947"/>
                    <a:pt x="5482" y="20345"/>
                  </a:cubicBezTo>
                  <a:cubicBezTo>
                    <a:pt x="5614" y="20548"/>
                    <a:pt x="5739" y="20656"/>
                    <a:pt x="5880" y="20656"/>
                  </a:cubicBezTo>
                  <a:cubicBezTo>
                    <a:pt x="5986" y="20656"/>
                    <a:pt x="6101" y="20596"/>
                    <a:pt x="6236" y="20470"/>
                  </a:cubicBezTo>
                  <a:cubicBezTo>
                    <a:pt x="6675" y="20052"/>
                    <a:pt x="7261" y="19843"/>
                    <a:pt x="7826" y="19759"/>
                  </a:cubicBezTo>
                  <a:cubicBezTo>
                    <a:pt x="9165" y="19571"/>
                    <a:pt x="10399" y="19131"/>
                    <a:pt x="11592" y="18524"/>
                  </a:cubicBezTo>
                  <a:cubicBezTo>
                    <a:pt x="12115" y="18252"/>
                    <a:pt x="12199" y="18001"/>
                    <a:pt x="11822" y="17541"/>
                  </a:cubicBezTo>
                  <a:cubicBezTo>
                    <a:pt x="11487" y="17123"/>
                    <a:pt x="11069" y="16725"/>
                    <a:pt x="10734" y="16286"/>
                  </a:cubicBezTo>
                  <a:cubicBezTo>
                    <a:pt x="10546" y="16076"/>
                    <a:pt x="10441" y="15804"/>
                    <a:pt x="10337" y="15553"/>
                  </a:cubicBezTo>
                  <a:cubicBezTo>
                    <a:pt x="10253" y="15365"/>
                    <a:pt x="10232" y="15135"/>
                    <a:pt x="10148" y="14946"/>
                  </a:cubicBezTo>
                  <a:cubicBezTo>
                    <a:pt x="9165" y="12666"/>
                    <a:pt x="8140" y="10427"/>
                    <a:pt x="7177" y="8167"/>
                  </a:cubicBezTo>
                  <a:cubicBezTo>
                    <a:pt x="6696" y="7079"/>
                    <a:pt x="6236" y="5949"/>
                    <a:pt x="5859" y="4799"/>
                  </a:cubicBezTo>
                  <a:cubicBezTo>
                    <a:pt x="5692" y="4234"/>
                    <a:pt x="5420" y="3878"/>
                    <a:pt x="4813" y="3857"/>
                  </a:cubicBezTo>
                  <a:cubicBezTo>
                    <a:pt x="4164" y="2685"/>
                    <a:pt x="3516" y="1472"/>
                    <a:pt x="2762" y="321"/>
                  </a:cubicBezTo>
                  <a:cubicBezTo>
                    <a:pt x="2669" y="152"/>
                    <a:pt x="2357" y="1"/>
                    <a:pt x="2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1"/>
            <p:cNvSpPr/>
            <p:nvPr/>
          </p:nvSpPr>
          <p:spPr>
            <a:xfrm>
              <a:off x="4069050" y="1586513"/>
              <a:ext cx="15700" cy="36125"/>
            </a:xfrm>
            <a:custGeom>
              <a:rect b="b" l="l" r="r" t="t"/>
              <a:pathLst>
                <a:path extrusionOk="0" h="1445" w="628">
                  <a:moveTo>
                    <a:pt x="419" y="1"/>
                  </a:moveTo>
                  <a:cubicBezTo>
                    <a:pt x="377" y="1"/>
                    <a:pt x="314" y="22"/>
                    <a:pt x="272" y="22"/>
                  </a:cubicBezTo>
                  <a:cubicBezTo>
                    <a:pt x="230" y="503"/>
                    <a:pt x="0" y="1026"/>
                    <a:pt x="544" y="1444"/>
                  </a:cubicBezTo>
                  <a:cubicBezTo>
                    <a:pt x="586" y="1298"/>
                    <a:pt x="607" y="1152"/>
                    <a:pt x="628" y="963"/>
                  </a:cubicBezTo>
                  <a:cubicBezTo>
                    <a:pt x="544" y="649"/>
                    <a:pt x="502" y="315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1"/>
            <p:cNvSpPr/>
            <p:nvPr/>
          </p:nvSpPr>
          <p:spPr>
            <a:xfrm>
              <a:off x="4116650" y="1647738"/>
              <a:ext cx="58600" cy="118350"/>
            </a:xfrm>
            <a:custGeom>
              <a:rect b="b" l="l" r="r" t="t"/>
              <a:pathLst>
                <a:path extrusionOk="0" h="4734" w="2344">
                  <a:moveTo>
                    <a:pt x="1000" y="0"/>
                  </a:moveTo>
                  <a:cubicBezTo>
                    <a:pt x="838" y="0"/>
                    <a:pt x="617" y="73"/>
                    <a:pt x="272" y="188"/>
                  </a:cubicBezTo>
                  <a:cubicBezTo>
                    <a:pt x="189" y="209"/>
                    <a:pt x="105" y="230"/>
                    <a:pt x="0" y="293"/>
                  </a:cubicBezTo>
                  <a:cubicBezTo>
                    <a:pt x="209" y="753"/>
                    <a:pt x="481" y="1130"/>
                    <a:pt x="481" y="1527"/>
                  </a:cubicBezTo>
                  <a:cubicBezTo>
                    <a:pt x="523" y="2092"/>
                    <a:pt x="481" y="2699"/>
                    <a:pt x="377" y="3264"/>
                  </a:cubicBezTo>
                  <a:cubicBezTo>
                    <a:pt x="251" y="4080"/>
                    <a:pt x="272" y="4205"/>
                    <a:pt x="1005" y="4582"/>
                  </a:cubicBezTo>
                  <a:cubicBezTo>
                    <a:pt x="921" y="4080"/>
                    <a:pt x="774" y="3557"/>
                    <a:pt x="774" y="3034"/>
                  </a:cubicBezTo>
                  <a:cubicBezTo>
                    <a:pt x="774" y="2113"/>
                    <a:pt x="984" y="1213"/>
                    <a:pt x="377" y="397"/>
                  </a:cubicBezTo>
                  <a:cubicBezTo>
                    <a:pt x="632" y="255"/>
                    <a:pt x="807" y="178"/>
                    <a:pt x="940" y="178"/>
                  </a:cubicBezTo>
                  <a:cubicBezTo>
                    <a:pt x="1102" y="178"/>
                    <a:pt x="1204" y="292"/>
                    <a:pt x="1318" y="544"/>
                  </a:cubicBezTo>
                  <a:cubicBezTo>
                    <a:pt x="1653" y="1234"/>
                    <a:pt x="1779" y="1946"/>
                    <a:pt x="1569" y="2699"/>
                  </a:cubicBezTo>
                  <a:cubicBezTo>
                    <a:pt x="1507" y="2992"/>
                    <a:pt x="1402" y="3306"/>
                    <a:pt x="1402" y="3578"/>
                  </a:cubicBezTo>
                  <a:cubicBezTo>
                    <a:pt x="1402" y="3892"/>
                    <a:pt x="1465" y="4205"/>
                    <a:pt x="1611" y="4477"/>
                  </a:cubicBezTo>
                  <a:cubicBezTo>
                    <a:pt x="1687" y="4617"/>
                    <a:pt x="1810" y="4734"/>
                    <a:pt x="1974" y="4734"/>
                  </a:cubicBezTo>
                  <a:cubicBezTo>
                    <a:pt x="2080" y="4734"/>
                    <a:pt x="2204" y="4685"/>
                    <a:pt x="2344" y="4561"/>
                  </a:cubicBezTo>
                  <a:cubicBezTo>
                    <a:pt x="1632" y="4394"/>
                    <a:pt x="1632" y="3892"/>
                    <a:pt x="1716" y="3368"/>
                  </a:cubicBezTo>
                  <a:cubicBezTo>
                    <a:pt x="1737" y="3180"/>
                    <a:pt x="1821" y="3013"/>
                    <a:pt x="1841" y="2824"/>
                  </a:cubicBezTo>
                  <a:cubicBezTo>
                    <a:pt x="1988" y="2113"/>
                    <a:pt x="1883" y="1464"/>
                    <a:pt x="1632" y="816"/>
                  </a:cubicBezTo>
                  <a:cubicBezTo>
                    <a:pt x="1380" y="219"/>
                    <a:pt x="1280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1"/>
            <p:cNvSpPr/>
            <p:nvPr/>
          </p:nvSpPr>
          <p:spPr>
            <a:xfrm>
              <a:off x="4096775" y="1520088"/>
              <a:ext cx="19900" cy="22525"/>
            </a:xfrm>
            <a:custGeom>
              <a:rect b="b" l="l" r="r" t="t"/>
              <a:pathLst>
                <a:path extrusionOk="0" h="901" w="796">
                  <a:moveTo>
                    <a:pt x="795" y="0"/>
                  </a:moveTo>
                  <a:lnTo>
                    <a:pt x="795" y="0"/>
                  </a:lnTo>
                  <a:cubicBezTo>
                    <a:pt x="523" y="272"/>
                    <a:pt x="63" y="377"/>
                    <a:pt x="0" y="900"/>
                  </a:cubicBezTo>
                  <a:cubicBezTo>
                    <a:pt x="481" y="733"/>
                    <a:pt x="774" y="503"/>
                    <a:pt x="7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4143850" y="1817213"/>
              <a:ext cx="9425" cy="15700"/>
            </a:xfrm>
            <a:custGeom>
              <a:rect b="b" l="l" r="r" t="t"/>
              <a:pathLst>
                <a:path extrusionOk="0" h="628" w="377">
                  <a:moveTo>
                    <a:pt x="0" y="0"/>
                  </a:moveTo>
                  <a:lnTo>
                    <a:pt x="0" y="0"/>
                  </a:lnTo>
                  <a:cubicBezTo>
                    <a:pt x="63" y="209"/>
                    <a:pt x="126" y="419"/>
                    <a:pt x="209" y="628"/>
                  </a:cubicBezTo>
                  <a:cubicBezTo>
                    <a:pt x="251" y="628"/>
                    <a:pt x="314" y="586"/>
                    <a:pt x="377" y="565"/>
                  </a:cubicBezTo>
                  <a:cubicBezTo>
                    <a:pt x="356" y="335"/>
                    <a:pt x="356" y="10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1"/>
            <p:cNvSpPr/>
            <p:nvPr/>
          </p:nvSpPr>
          <p:spPr>
            <a:xfrm>
              <a:off x="4160575" y="1817213"/>
              <a:ext cx="11025" cy="19375"/>
            </a:xfrm>
            <a:custGeom>
              <a:rect b="b" l="l" r="r" t="t"/>
              <a:pathLst>
                <a:path extrusionOk="0" h="775" w="441">
                  <a:moveTo>
                    <a:pt x="126" y="0"/>
                  </a:moveTo>
                  <a:cubicBezTo>
                    <a:pt x="1" y="251"/>
                    <a:pt x="105" y="460"/>
                    <a:pt x="440" y="774"/>
                  </a:cubicBezTo>
                  <a:cubicBezTo>
                    <a:pt x="377" y="419"/>
                    <a:pt x="336" y="209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1"/>
            <p:cNvSpPr/>
            <p:nvPr/>
          </p:nvSpPr>
          <p:spPr>
            <a:xfrm>
              <a:off x="4044975" y="1446863"/>
              <a:ext cx="35075" cy="59650"/>
            </a:xfrm>
            <a:custGeom>
              <a:rect b="b" l="l" r="r" t="t"/>
              <a:pathLst>
                <a:path extrusionOk="0" h="2386" w="1403">
                  <a:moveTo>
                    <a:pt x="1" y="0"/>
                  </a:moveTo>
                  <a:lnTo>
                    <a:pt x="1" y="0"/>
                  </a:lnTo>
                  <a:cubicBezTo>
                    <a:pt x="356" y="774"/>
                    <a:pt x="733" y="1528"/>
                    <a:pt x="1089" y="2260"/>
                  </a:cubicBezTo>
                  <a:cubicBezTo>
                    <a:pt x="1151" y="2344"/>
                    <a:pt x="1277" y="2344"/>
                    <a:pt x="1403" y="2385"/>
                  </a:cubicBezTo>
                  <a:cubicBezTo>
                    <a:pt x="1068" y="1339"/>
                    <a:pt x="503" y="29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4064325" y="1445288"/>
              <a:ext cx="19375" cy="40300"/>
            </a:xfrm>
            <a:custGeom>
              <a:rect b="b" l="l" r="r" t="t"/>
              <a:pathLst>
                <a:path extrusionOk="0" h="1612" w="775">
                  <a:moveTo>
                    <a:pt x="189" y="0"/>
                  </a:moveTo>
                  <a:cubicBezTo>
                    <a:pt x="105" y="0"/>
                    <a:pt x="64" y="21"/>
                    <a:pt x="1" y="42"/>
                  </a:cubicBezTo>
                  <a:cubicBezTo>
                    <a:pt x="105" y="607"/>
                    <a:pt x="252" y="1193"/>
                    <a:pt x="775" y="1611"/>
                  </a:cubicBezTo>
                  <a:cubicBezTo>
                    <a:pt x="566" y="1067"/>
                    <a:pt x="377" y="544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8" name="Google Shape;1108;p31"/>
          <p:cNvGrpSpPr/>
          <p:nvPr/>
        </p:nvGrpSpPr>
        <p:grpSpPr>
          <a:xfrm rot="-989101">
            <a:off x="669048" y="1354537"/>
            <a:ext cx="1476702" cy="1419915"/>
            <a:chOff x="983325" y="1268838"/>
            <a:chExt cx="923800" cy="888275"/>
          </a:xfrm>
        </p:grpSpPr>
        <p:sp>
          <p:nvSpPr>
            <p:cNvPr id="1109" name="Google Shape;1109;p31"/>
            <p:cNvSpPr/>
            <p:nvPr/>
          </p:nvSpPr>
          <p:spPr>
            <a:xfrm>
              <a:off x="983325" y="1268838"/>
              <a:ext cx="923800" cy="888275"/>
            </a:xfrm>
            <a:custGeom>
              <a:rect b="b" l="l" r="r" t="t"/>
              <a:pathLst>
                <a:path extrusionOk="0" h="35531" w="36952">
                  <a:moveTo>
                    <a:pt x="19120" y="767"/>
                  </a:moveTo>
                  <a:cubicBezTo>
                    <a:pt x="19702" y="767"/>
                    <a:pt x="20283" y="771"/>
                    <a:pt x="20862" y="781"/>
                  </a:cubicBezTo>
                  <a:cubicBezTo>
                    <a:pt x="23519" y="802"/>
                    <a:pt x="26155" y="928"/>
                    <a:pt x="28833" y="990"/>
                  </a:cubicBezTo>
                  <a:cubicBezTo>
                    <a:pt x="29066" y="994"/>
                    <a:pt x="29299" y="995"/>
                    <a:pt x="29531" y="995"/>
                  </a:cubicBezTo>
                  <a:cubicBezTo>
                    <a:pt x="30438" y="995"/>
                    <a:pt x="31340" y="976"/>
                    <a:pt x="32246" y="976"/>
                  </a:cubicBezTo>
                  <a:cubicBezTo>
                    <a:pt x="32649" y="976"/>
                    <a:pt x="33053" y="980"/>
                    <a:pt x="33458" y="990"/>
                  </a:cubicBezTo>
                  <a:cubicBezTo>
                    <a:pt x="34295" y="1011"/>
                    <a:pt x="35111" y="1074"/>
                    <a:pt x="35968" y="1158"/>
                  </a:cubicBezTo>
                  <a:cubicBezTo>
                    <a:pt x="35968" y="1639"/>
                    <a:pt x="35948" y="2058"/>
                    <a:pt x="35968" y="2476"/>
                  </a:cubicBezTo>
                  <a:cubicBezTo>
                    <a:pt x="35989" y="2915"/>
                    <a:pt x="36073" y="3334"/>
                    <a:pt x="36073" y="3752"/>
                  </a:cubicBezTo>
                  <a:cubicBezTo>
                    <a:pt x="36052" y="5238"/>
                    <a:pt x="35989" y="6744"/>
                    <a:pt x="35948" y="8230"/>
                  </a:cubicBezTo>
                  <a:cubicBezTo>
                    <a:pt x="35843" y="10887"/>
                    <a:pt x="35759" y="13587"/>
                    <a:pt x="35655" y="16244"/>
                  </a:cubicBezTo>
                  <a:cubicBezTo>
                    <a:pt x="35655" y="16411"/>
                    <a:pt x="35634" y="16537"/>
                    <a:pt x="35613" y="16704"/>
                  </a:cubicBezTo>
                  <a:cubicBezTo>
                    <a:pt x="35466" y="16725"/>
                    <a:pt x="35362" y="16809"/>
                    <a:pt x="35257" y="16809"/>
                  </a:cubicBezTo>
                  <a:cubicBezTo>
                    <a:pt x="35190" y="16805"/>
                    <a:pt x="35124" y="16804"/>
                    <a:pt x="35057" y="16804"/>
                  </a:cubicBezTo>
                  <a:cubicBezTo>
                    <a:pt x="34539" y="16804"/>
                    <a:pt x="34021" y="16893"/>
                    <a:pt x="33497" y="16893"/>
                  </a:cubicBezTo>
                  <a:cubicBezTo>
                    <a:pt x="33241" y="16893"/>
                    <a:pt x="32984" y="16872"/>
                    <a:pt x="32725" y="16809"/>
                  </a:cubicBezTo>
                  <a:cubicBezTo>
                    <a:pt x="32474" y="16746"/>
                    <a:pt x="32181" y="16746"/>
                    <a:pt x="31888" y="16746"/>
                  </a:cubicBezTo>
                  <a:cubicBezTo>
                    <a:pt x="31599" y="16755"/>
                    <a:pt x="31310" y="16773"/>
                    <a:pt x="31019" y="16773"/>
                  </a:cubicBezTo>
                  <a:cubicBezTo>
                    <a:pt x="30657" y="16773"/>
                    <a:pt x="30293" y="16746"/>
                    <a:pt x="29922" y="16641"/>
                  </a:cubicBezTo>
                  <a:cubicBezTo>
                    <a:pt x="29855" y="16625"/>
                    <a:pt x="29786" y="16618"/>
                    <a:pt x="29714" y="16618"/>
                  </a:cubicBezTo>
                  <a:cubicBezTo>
                    <a:pt x="29424" y="16618"/>
                    <a:pt x="29098" y="16729"/>
                    <a:pt x="28813" y="16746"/>
                  </a:cubicBezTo>
                  <a:cubicBezTo>
                    <a:pt x="27892" y="16809"/>
                    <a:pt x="26950" y="16851"/>
                    <a:pt x="26030" y="16872"/>
                  </a:cubicBezTo>
                  <a:cubicBezTo>
                    <a:pt x="23017" y="16934"/>
                    <a:pt x="20004" y="16934"/>
                    <a:pt x="17012" y="17039"/>
                  </a:cubicBezTo>
                  <a:cubicBezTo>
                    <a:pt x="14773" y="17123"/>
                    <a:pt x="12555" y="17353"/>
                    <a:pt x="10337" y="17478"/>
                  </a:cubicBezTo>
                  <a:cubicBezTo>
                    <a:pt x="9538" y="17542"/>
                    <a:pt x="8726" y="17570"/>
                    <a:pt x="7912" y="17570"/>
                  </a:cubicBezTo>
                  <a:cubicBezTo>
                    <a:pt x="7660" y="17570"/>
                    <a:pt x="7409" y="17567"/>
                    <a:pt x="7157" y="17562"/>
                  </a:cubicBezTo>
                  <a:cubicBezTo>
                    <a:pt x="6110" y="17499"/>
                    <a:pt x="5085" y="17353"/>
                    <a:pt x="4039" y="17269"/>
                  </a:cubicBezTo>
                  <a:cubicBezTo>
                    <a:pt x="3390" y="17227"/>
                    <a:pt x="2721" y="17227"/>
                    <a:pt x="2072" y="17164"/>
                  </a:cubicBezTo>
                  <a:cubicBezTo>
                    <a:pt x="1633" y="17123"/>
                    <a:pt x="1507" y="16997"/>
                    <a:pt x="1528" y="16600"/>
                  </a:cubicBezTo>
                  <a:cubicBezTo>
                    <a:pt x="1654" y="15009"/>
                    <a:pt x="1403" y="13440"/>
                    <a:pt x="1298" y="11829"/>
                  </a:cubicBezTo>
                  <a:cubicBezTo>
                    <a:pt x="1214" y="10155"/>
                    <a:pt x="1152" y="8460"/>
                    <a:pt x="1193" y="6786"/>
                  </a:cubicBezTo>
                  <a:cubicBezTo>
                    <a:pt x="1214" y="5092"/>
                    <a:pt x="1131" y="3418"/>
                    <a:pt x="900" y="1660"/>
                  </a:cubicBezTo>
                  <a:cubicBezTo>
                    <a:pt x="1152" y="1576"/>
                    <a:pt x="1403" y="1514"/>
                    <a:pt x="1633" y="1451"/>
                  </a:cubicBezTo>
                  <a:cubicBezTo>
                    <a:pt x="3913" y="907"/>
                    <a:pt x="6236" y="1032"/>
                    <a:pt x="8558" y="970"/>
                  </a:cubicBezTo>
                  <a:cubicBezTo>
                    <a:pt x="10149" y="928"/>
                    <a:pt x="11718" y="907"/>
                    <a:pt x="13329" y="844"/>
                  </a:cubicBezTo>
                  <a:cubicBezTo>
                    <a:pt x="13434" y="823"/>
                    <a:pt x="13496" y="823"/>
                    <a:pt x="13601" y="823"/>
                  </a:cubicBezTo>
                  <a:cubicBezTo>
                    <a:pt x="15429" y="807"/>
                    <a:pt x="17280" y="767"/>
                    <a:pt x="19120" y="767"/>
                  </a:cubicBezTo>
                  <a:close/>
                  <a:moveTo>
                    <a:pt x="29154" y="17341"/>
                  </a:moveTo>
                  <a:cubicBezTo>
                    <a:pt x="29301" y="17341"/>
                    <a:pt x="29454" y="17388"/>
                    <a:pt x="29608" y="17667"/>
                  </a:cubicBezTo>
                  <a:cubicBezTo>
                    <a:pt x="26867" y="17625"/>
                    <a:pt x="24272" y="17583"/>
                    <a:pt x="21719" y="17541"/>
                  </a:cubicBezTo>
                  <a:lnTo>
                    <a:pt x="21719" y="17457"/>
                  </a:lnTo>
                  <a:lnTo>
                    <a:pt x="22494" y="17457"/>
                  </a:lnTo>
                  <a:cubicBezTo>
                    <a:pt x="23331" y="17457"/>
                    <a:pt x="24186" y="17467"/>
                    <a:pt x="25042" y="17467"/>
                  </a:cubicBezTo>
                  <a:cubicBezTo>
                    <a:pt x="25469" y="17467"/>
                    <a:pt x="25897" y="17464"/>
                    <a:pt x="26323" y="17457"/>
                  </a:cubicBezTo>
                  <a:cubicBezTo>
                    <a:pt x="27181" y="17457"/>
                    <a:pt x="28080" y="17374"/>
                    <a:pt x="28938" y="17353"/>
                  </a:cubicBezTo>
                  <a:cubicBezTo>
                    <a:pt x="29008" y="17353"/>
                    <a:pt x="29080" y="17341"/>
                    <a:pt x="29154" y="17341"/>
                  </a:cubicBezTo>
                  <a:close/>
                  <a:moveTo>
                    <a:pt x="31242" y="17324"/>
                  </a:moveTo>
                  <a:cubicBezTo>
                    <a:pt x="31770" y="17324"/>
                    <a:pt x="32354" y="17434"/>
                    <a:pt x="32809" y="17646"/>
                  </a:cubicBezTo>
                  <a:cubicBezTo>
                    <a:pt x="32420" y="17716"/>
                    <a:pt x="32038" y="17742"/>
                    <a:pt x="31653" y="17742"/>
                  </a:cubicBezTo>
                  <a:cubicBezTo>
                    <a:pt x="31127" y="17742"/>
                    <a:pt x="30594" y="17694"/>
                    <a:pt x="30026" y="17646"/>
                  </a:cubicBezTo>
                  <a:cubicBezTo>
                    <a:pt x="30264" y="17429"/>
                    <a:pt x="30726" y="17324"/>
                    <a:pt x="31242" y="17324"/>
                  </a:cubicBezTo>
                  <a:close/>
                  <a:moveTo>
                    <a:pt x="20004" y="17457"/>
                  </a:moveTo>
                  <a:cubicBezTo>
                    <a:pt x="20046" y="17520"/>
                    <a:pt x="20046" y="17541"/>
                    <a:pt x="20046" y="17583"/>
                  </a:cubicBezTo>
                  <a:cubicBezTo>
                    <a:pt x="15777" y="17855"/>
                    <a:pt x="11551" y="18106"/>
                    <a:pt x="7282" y="18378"/>
                  </a:cubicBezTo>
                  <a:cubicBezTo>
                    <a:pt x="7157" y="17980"/>
                    <a:pt x="7387" y="17918"/>
                    <a:pt x="7680" y="17918"/>
                  </a:cubicBezTo>
                  <a:cubicBezTo>
                    <a:pt x="8182" y="17918"/>
                    <a:pt x="8684" y="17936"/>
                    <a:pt x="9186" y="17936"/>
                  </a:cubicBezTo>
                  <a:cubicBezTo>
                    <a:pt x="9437" y="17936"/>
                    <a:pt x="9688" y="17932"/>
                    <a:pt x="9939" y="17918"/>
                  </a:cubicBezTo>
                  <a:cubicBezTo>
                    <a:pt x="11258" y="17876"/>
                    <a:pt x="12534" y="17750"/>
                    <a:pt x="13831" y="17688"/>
                  </a:cubicBezTo>
                  <a:cubicBezTo>
                    <a:pt x="15903" y="17625"/>
                    <a:pt x="17953" y="17541"/>
                    <a:pt x="20004" y="17457"/>
                  </a:cubicBezTo>
                  <a:close/>
                  <a:moveTo>
                    <a:pt x="3679" y="17763"/>
                  </a:moveTo>
                  <a:cubicBezTo>
                    <a:pt x="3946" y="17763"/>
                    <a:pt x="4212" y="17777"/>
                    <a:pt x="4478" y="17792"/>
                  </a:cubicBezTo>
                  <a:cubicBezTo>
                    <a:pt x="5085" y="17855"/>
                    <a:pt x="5671" y="17939"/>
                    <a:pt x="6278" y="18043"/>
                  </a:cubicBezTo>
                  <a:cubicBezTo>
                    <a:pt x="6382" y="18043"/>
                    <a:pt x="6487" y="18148"/>
                    <a:pt x="6592" y="18211"/>
                  </a:cubicBezTo>
                  <a:cubicBezTo>
                    <a:pt x="6571" y="18273"/>
                    <a:pt x="6571" y="18357"/>
                    <a:pt x="6550" y="18399"/>
                  </a:cubicBezTo>
                  <a:cubicBezTo>
                    <a:pt x="6006" y="18399"/>
                    <a:pt x="5483" y="18399"/>
                    <a:pt x="4960" y="18420"/>
                  </a:cubicBezTo>
                  <a:cubicBezTo>
                    <a:pt x="4437" y="18420"/>
                    <a:pt x="3934" y="18462"/>
                    <a:pt x="3411" y="18483"/>
                  </a:cubicBezTo>
                  <a:cubicBezTo>
                    <a:pt x="3328" y="18483"/>
                    <a:pt x="3244" y="18499"/>
                    <a:pt x="3168" y="18499"/>
                  </a:cubicBezTo>
                  <a:cubicBezTo>
                    <a:pt x="3055" y="18499"/>
                    <a:pt x="2959" y="18462"/>
                    <a:pt x="2909" y="18273"/>
                  </a:cubicBezTo>
                  <a:cubicBezTo>
                    <a:pt x="2825" y="17980"/>
                    <a:pt x="2993" y="17792"/>
                    <a:pt x="3349" y="17771"/>
                  </a:cubicBezTo>
                  <a:cubicBezTo>
                    <a:pt x="3459" y="17765"/>
                    <a:pt x="3569" y="17763"/>
                    <a:pt x="3679" y="17763"/>
                  </a:cubicBezTo>
                  <a:close/>
                  <a:moveTo>
                    <a:pt x="23342" y="18291"/>
                  </a:moveTo>
                  <a:cubicBezTo>
                    <a:pt x="23554" y="18291"/>
                    <a:pt x="23767" y="18292"/>
                    <a:pt x="23979" y="18294"/>
                  </a:cubicBezTo>
                  <a:cubicBezTo>
                    <a:pt x="27222" y="18315"/>
                    <a:pt x="30466" y="18462"/>
                    <a:pt x="33709" y="18524"/>
                  </a:cubicBezTo>
                  <a:cubicBezTo>
                    <a:pt x="33782" y="18535"/>
                    <a:pt x="33855" y="18539"/>
                    <a:pt x="33928" y="18539"/>
                  </a:cubicBezTo>
                  <a:cubicBezTo>
                    <a:pt x="34148" y="18539"/>
                    <a:pt x="34368" y="18504"/>
                    <a:pt x="34587" y="18504"/>
                  </a:cubicBezTo>
                  <a:cubicBezTo>
                    <a:pt x="34652" y="18501"/>
                    <a:pt x="34711" y="18499"/>
                    <a:pt x="34763" y="18499"/>
                  </a:cubicBezTo>
                  <a:cubicBezTo>
                    <a:pt x="35151" y="18499"/>
                    <a:pt x="35223" y="18587"/>
                    <a:pt x="35278" y="19048"/>
                  </a:cubicBezTo>
                  <a:cubicBezTo>
                    <a:pt x="35487" y="20617"/>
                    <a:pt x="35634" y="22165"/>
                    <a:pt x="35487" y="23734"/>
                  </a:cubicBezTo>
                  <a:cubicBezTo>
                    <a:pt x="35341" y="25618"/>
                    <a:pt x="35257" y="27522"/>
                    <a:pt x="35173" y="29405"/>
                  </a:cubicBezTo>
                  <a:cubicBezTo>
                    <a:pt x="35131" y="30702"/>
                    <a:pt x="35152" y="31999"/>
                    <a:pt x="35131" y="33317"/>
                  </a:cubicBezTo>
                  <a:lnTo>
                    <a:pt x="35131" y="33673"/>
                  </a:lnTo>
                  <a:cubicBezTo>
                    <a:pt x="35111" y="34259"/>
                    <a:pt x="35048" y="34322"/>
                    <a:pt x="34483" y="34364"/>
                  </a:cubicBezTo>
                  <a:cubicBezTo>
                    <a:pt x="34225" y="34371"/>
                    <a:pt x="33969" y="34373"/>
                    <a:pt x="33715" y="34373"/>
                  </a:cubicBezTo>
                  <a:cubicBezTo>
                    <a:pt x="33207" y="34373"/>
                    <a:pt x="32704" y="34364"/>
                    <a:pt x="32202" y="34364"/>
                  </a:cubicBezTo>
                  <a:cubicBezTo>
                    <a:pt x="31003" y="34364"/>
                    <a:pt x="29794" y="34373"/>
                    <a:pt x="28588" y="34373"/>
                  </a:cubicBezTo>
                  <a:cubicBezTo>
                    <a:pt x="27985" y="34373"/>
                    <a:pt x="27383" y="34371"/>
                    <a:pt x="26783" y="34364"/>
                  </a:cubicBezTo>
                  <a:cubicBezTo>
                    <a:pt x="24753" y="34322"/>
                    <a:pt x="22703" y="34259"/>
                    <a:pt x="20673" y="34196"/>
                  </a:cubicBezTo>
                  <a:cubicBezTo>
                    <a:pt x="20297" y="34175"/>
                    <a:pt x="19899" y="34154"/>
                    <a:pt x="19543" y="34154"/>
                  </a:cubicBezTo>
                  <a:cubicBezTo>
                    <a:pt x="17158" y="34217"/>
                    <a:pt x="14752" y="34175"/>
                    <a:pt x="12388" y="34406"/>
                  </a:cubicBezTo>
                  <a:cubicBezTo>
                    <a:pt x="10379" y="34594"/>
                    <a:pt x="8412" y="34678"/>
                    <a:pt x="6403" y="34782"/>
                  </a:cubicBezTo>
                  <a:cubicBezTo>
                    <a:pt x="6339" y="34784"/>
                    <a:pt x="6275" y="34785"/>
                    <a:pt x="6211" y="34785"/>
                  </a:cubicBezTo>
                  <a:cubicBezTo>
                    <a:pt x="5689" y="34785"/>
                    <a:pt x="5167" y="34717"/>
                    <a:pt x="4646" y="34698"/>
                  </a:cubicBezTo>
                  <a:cubicBezTo>
                    <a:pt x="4395" y="34678"/>
                    <a:pt x="4144" y="34667"/>
                    <a:pt x="3893" y="34667"/>
                  </a:cubicBezTo>
                  <a:cubicBezTo>
                    <a:pt x="3641" y="34667"/>
                    <a:pt x="3390" y="34678"/>
                    <a:pt x="3139" y="34698"/>
                  </a:cubicBezTo>
                  <a:cubicBezTo>
                    <a:pt x="3014" y="34703"/>
                    <a:pt x="2892" y="34707"/>
                    <a:pt x="2773" y="34707"/>
                  </a:cubicBezTo>
                  <a:cubicBezTo>
                    <a:pt x="2397" y="34707"/>
                    <a:pt x="2055" y="34669"/>
                    <a:pt x="1737" y="34510"/>
                  </a:cubicBezTo>
                  <a:lnTo>
                    <a:pt x="1737" y="33004"/>
                  </a:lnTo>
                  <a:cubicBezTo>
                    <a:pt x="1654" y="29698"/>
                    <a:pt x="1549" y="26371"/>
                    <a:pt x="1444" y="23065"/>
                  </a:cubicBezTo>
                  <a:cubicBezTo>
                    <a:pt x="1424" y="22228"/>
                    <a:pt x="1340" y="21412"/>
                    <a:pt x="1319" y="20575"/>
                  </a:cubicBezTo>
                  <a:cubicBezTo>
                    <a:pt x="1319" y="20366"/>
                    <a:pt x="1340" y="20157"/>
                    <a:pt x="1361" y="19947"/>
                  </a:cubicBezTo>
                  <a:cubicBezTo>
                    <a:pt x="1424" y="19529"/>
                    <a:pt x="1633" y="19215"/>
                    <a:pt x="2072" y="19152"/>
                  </a:cubicBezTo>
                  <a:cubicBezTo>
                    <a:pt x="2855" y="19054"/>
                    <a:pt x="3655" y="18920"/>
                    <a:pt x="4440" y="18920"/>
                  </a:cubicBezTo>
                  <a:cubicBezTo>
                    <a:pt x="4495" y="18920"/>
                    <a:pt x="4549" y="18921"/>
                    <a:pt x="4604" y="18922"/>
                  </a:cubicBezTo>
                  <a:cubicBezTo>
                    <a:pt x="5227" y="18955"/>
                    <a:pt x="5850" y="18969"/>
                    <a:pt x="6473" y="18969"/>
                  </a:cubicBezTo>
                  <a:cubicBezTo>
                    <a:pt x="7815" y="18969"/>
                    <a:pt x="9154" y="18903"/>
                    <a:pt x="10483" y="18817"/>
                  </a:cubicBezTo>
                  <a:cubicBezTo>
                    <a:pt x="12994" y="18671"/>
                    <a:pt x="15505" y="18524"/>
                    <a:pt x="18016" y="18420"/>
                  </a:cubicBezTo>
                  <a:cubicBezTo>
                    <a:pt x="19791" y="18364"/>
                    <a:pt x="21567" y="18291"/>
                    <a:pt x="23342" y="18291"/>
                  </a:cubicBezTo>
                  <a:close/>
                  <a:moveTo>
                    <a:pt x="20269" y="0"/>
                  </a:moveTo>
                  <a:cubicBezTo>
                    <a:pt x="19214" y="0"/>
                    <a:pt x="18162" y="20"/>
                    <a:pt x="17116" y="70"/>
                  </a:cubicBezTo>
                  <a:cubicBezTo>
                    <a:pt x="16715" y="99"/>
                    <a:pt x="16313" y="108"/>
                    <a:pt x="15913" y="108"/>
                  </a:cubicBezTo>
                  <a:cubicBezTo>
                    <a:pt x="15301" y="108"/>
                    <a:pt x="14691" y="87"/>
                    <a:pt x="14086" y="87"/>
                  </a:cubicBezTo>
                  <a:cubicBezTo>
                    <a:pt x="13952" y="87"/>
                    <a:pt x="13818" y="88"/>
                    <a:pt x="13685" y="91"/>
                  </a:cubicBezTo>
                  <a:cubicBezTo>
                    <a:pt x="10755" y="174"/>
                    <a:pt x="7805" y="216"/>
                    <a:pt x="4876" y="321"/>
                  </a:cubicBezTo>
                  <a:cubicBezTo>
                    <a:pt x="4185" y="363"/>
                    <a:pt x="3516" y="467"/>
                    <a:pt x="2825" y="572"/>
                  </a:cubicBezTo>
                  <a:cubicBezTo>
                    <a:pt x="2365" y="635"/>
                    <a:pt x="1884" y="698"/>
                    <a:pt x="1444" y="823"/>
                  </a:cubicBezTo>
                  <a:cubicBezTo>
                    <a:pt x="1047" y="928"/>
                    <a:pt x="649" y="1116"/>
                    <a:pt x="294" y="1325"/>
                  </a:cubicBezTo>
                  <a:cubicBezTo>
                    <a:pt x="22" y="1451"/>
                    <a:pt x="1" y="1744"/>
                    <a:pt x="22" y="2058"/>
                  </a:cubicBezTo>
                  <a:cubicBezTo>
                    <a:pt x="189" y="3355"/>
                    <a:pt x="336" y="4652"/>
                    <a:pt x="398" y="5949"/>
                  </a:cubicBezTo>
                  <a:cubicBezTo>
                    <a:pt x="482" y="7435"/>
                    <a:pt x="440" y="8941"/>
                    <a:pt x="482" y="10427"/>
                  </a:cubicBezTo>
                  <a:cubicBezTo>
                    <a:pt x="482" y="10887"/>
                    <a:pt x="503" y="11348"/>
                    <a:pt x="587" y="11787"/>
                  </a:cubicBezTo>
                  <a:cubicBezTo>
                    <a:pt x="817" y="13398"/>
                    <a:pt x="859" y="15030"/>
                    <a:pt x="817" y="16683"/>
                  </a:cubicBezTo>
                  <a:cubicBezTo>
                    <a:pt x="796" y="17332"/>
                    <a:pt x="817" y="17374"/>
                    <a:pt x="1444" y="17562"/>
                  </a:cubicBezTo>
                  <a:cubicBezTo>
                    <a:pt x="1696" y="17646"/>
                    <a:pt x="1947" y="17688"/>
                    <a:pt x="2198" y="17771"/>
                  </a:cubicBezTo>
                  <a:cubicBezTo>
                    <a:pt x="2219" y="17980"/>
                    <a:pt x="2281" y="18169"/>
                    <a:pt x="2302" y="18378"/>
                  </a:cubicBezTo>
                  <a:cubicBezTo>
                    <a:pt x="2221" y="18459"/>
                    <a:pt x="2190" y="18490"/>
                    <a:pt x="2171" y="18490"/>
                  </a:cubicBezTo>
                  <a:cubicBezTo>
                    <a:pt x="2165" y="18490"/>
                    <a:pt x="2161" y="18487"/>
                    <a:pt x="2156" y="18483"/>
                  </a:cubicBezTo>
                  <a:cubicBezTo>
                    <a:pt x="2072" y="18504"/>
                    <a:pt x="2009" y="18545"/>
                    <a:pt x="1947" y="18545"/>
                  </a:cubicBezTo>
                  <a:cubicBezTo>
                    <a:pt x="1068" y="18692"/>
                    <a:pt x="817" y="19320"/>
                    <a:pt x="712" y="20073"/>
                  </a:cubicBezTo>
                  <a:cubicBezTo>
                    <a:pt x="691" y="20303"/>
                    <a:pt x="691" y="20533"/>
                    <a:pt x="691" y="20784"/>
                  </a:cubicBezTo>
                  <a:cubicBezTo>
                    <a:pt x="649" y="22207"/>
                    <a:pt x="628" y="23672"/>
                    <a:pt x="628" y="25115"/>
                  </a:cubicBezTo>
                  <a:lnTo>
                    <a:pt x="628" y="26183"/>
                  </a:lnTo>
                  <a:lnTo>
                    <a:pt x="712" y="33799"/>
                  </a:lnTo>
                  <a:cubicBezTo>
                    <a:pt x="712" y="34301"/>
                    <a:pt x="775" y="34824"/>
                    <a:pt x="1319" y="35054"/>
                  </a:cubicBezTo>
                  <a:cubicBezTo>
                    <a:pt x="1675" y="35222"/>
                    <a:pt x="2072" y="35368"/>
                    <a:pt x="2470" y="35368"/>
                  </a:cubicBezTo>
                  <a:cubicBezTo>
                    <a:pt x="2575" y="35366"/>
                    <a:pt x="2681" y="35365"/>
                    <a:pt x="2786" y="35365"/>
                  </a:cubicBezTo>
                  <a:cubicBezTo>
                    <a:pt x="4113" y="35365"/>
                    <a:pt x="5415" y="35530"/>
                    <a:pt x="6729" y="35530"/>
                  </a:cubicBezTo>
                  <a:cubicBezTo>
                    <a:pt x="7252" y="35530"/>
                    <a:pt x="7778" y="35504"/>
                    <a:pt x="8307" y="35431"/>
                  </a:cubicBezTo>
                  <a:cubicBezTo>
                    <a:pt x="9584" y="35242"/>
                    <a:pt x="10923" y="35326"/>
                    <a:pt x="12199" y="35180"/>
                  </a:cubicBezTo>
                  <a:cubicBezTo>
                    <a:pt x="14564" y="34950"/>
                    <a:pt x="16928" y="34950"/>
                    <a:pt x="19313" y="34929"/>
                  </a:cubicBezTo>
                  <a:cubicBezTo>
                    <a:pt x="19436" y="34927"/>
                    <a:pt x="19560" y="34927"/>
                    <a:pt x="19683" y="34927"/>
                  </a:cubicBezTo>
                  <a:cubicBezTo>
                    <a:pt x="21440" y="34927"/>
                    <a:pt x="23182" y="35060"/>
                    <a:pt x="24942" y="35138"/>
                  </a:cubicBezTo>
                  <a:cubicBezTo>
                    <a:pt x="25297" y="35138"/>
                    <a:pt x="25632" y="35159"/>
                    <a:pt x="26009" y="35159"/>
                  </a:cubicBezTo>
                  <a:cubicBezTo>
                    <a:pt x="28750" y="35201"/>
                    <a:pt x="31491" y="35201"/>
                    <a:pt x="34253" y="35201"/>
                  </a:cubicBezTo>
                  <a:cubicBezTo>
                    <a:pt x="34357" y="35201"/>
                    <a:pt x="34483" y="35222"/>
                    <a:pt x="34587" y="35242"/>
                  </a:cubicBezTo>
                  <a:cubicBezTo>
                    <a:pt x="34769" y="35293"/>
                    <a:pt x="34927" y="35319"/>
                    <a:pt x="35063" y="35319"/>
                  </a:cubicBezTo>
                  <a:cubicBezTo>
                    <a:pt x="35493" y="35319"/>
                    <a:pt x="35716" y="35061"/>
                    <a:pt x="35843" y="34489"/>
                  </a:cubicBezTo>
                  <a:cubicBezTo>
                    <a:pt x="35864" y="34322"/>
                    <a:pt x="35885" y="34154"/>
                    <a:pt x="35885" y="33987"/>
                  </a:cubicBezTo>
                  <a:cubicBezTo>
                    <a:pt x="35948" y="32501"/>
                    <a:pt x="35968" y="31016"/>
                    <a:pt x="36031" y="29509"/>
                  </a:cubicBezTo>
                  <a:cubicBezTo>
                    <a:pt x="36073" y="27794"/>
                    <a:pt x="36136" y="26099"/>
                    <a:pt x="36261" y="24383"/>
                  </a:cubicBezTo>
                  <a:cubicBezTo>
                    <a:pt x="36408" y="22437"/>
                    <a:pt x="36261" y="20491"/>
                    <a:pt x="35927" y="18587"/>
                  </a:cubicBezTo>
                  <a:cubicBezTo>
                    <a:pt x="35843" y="18064"/>
                    <a:pt x="35613" y="17855"/>
                    <a:pt x="35048" y="17834"/>
                  </a:cubicBezTo>
                  <a:cubicBezTo>
                    <a:pt x="34870" y="17813"/>
                    <a:pt x="34692" y="17813"/>
                    <a:pt x="34514" y="17813"/>
                  </a:cubicBezTo>
                  <a:cubicBezTo>
                    <a:pt x="34336" y="17813"/>
                    <a:pt x="34159" y="17813"/>
                    <a:pt x="33981" y="17792"/>
                  </a:cubicBezTo>
                  <a:cubicBezTo>
                    <a:pt x="33855" y="17771"/>
                    <a:pt x="33751" y="17729"/>
                    <a:pt x="33646" y="17667"/>
                  </a:cubicBezTo>
                  <a:lnTo>
                    <a:pt x="33646" y="17520"/>
                  </a:lnTo>
                  <a:cubicBezTo>
                    <a:pt x="33981" y="17457"/>
                    <a:pt x="34315" y="17416"/>
                    <a:pt x="34650" y="17374"/>
                  </a:cubicBezTo>
                  <a:cubicBezTo>
                    <a:pt x="35006" y="17353"/>
                    <a:pt x="35341" y="17374"/>
                    <a:pt x="35655" y="17332"/>
                  </a:cubicBezTo>
                  <a:cubicBezTo>
                    <a:pt x="36178" y="17248"/>
                    <a:pt x="36387" y="17018"/>
                    <a:pt x="36471" y="16495"/>
                  </a:cubicBezTo>
                  <a:cubicBezTo>
                    <a:pt x="36512" y="16118"/>
                    <a:pt x="36575" y="15783"/>
                    <a:pt x="36575" y="15428"/>
                  </a:cubicBezTo>
                  <a:cubicBezTo>
                    <a:pt x="36680" y="12519"/>
                    <a:pt x="36743" y="9590"/>
                    <a:pt x="36889" y="6682"/>
                  </a:cubicBezTo>
                  <a:cubicBezTo>
                    <a:pt x="36952" y="4820"/>
                    <a:pt x="36784" y="2936"/>
                    <a:pt x="36638" y="1074"/>
                  </a:cubicBezTo>
                  <a:cubicBezTo>
                    <a:pt x="36617" y="593"/>
                    <a:pt x="36492" y="405"/>
                    <a:pt x="35948" y="384"/>
                  </a:cubicBezTo>
                  <a:cubicBezTo>
                    <a:pt x="34420" y="300"/>
                    <a:pt x="32914" y="195"/>
                    <a:pt x="31386" y="174"/>
                  </a:cubicBezTo>
                  <a:cubicBezTo>
                    <a:pt x="30340" y="143"/>
                    <a:pt x="29304" y="143"/>
                    <a:pt x="28269" y="143"/>
                  </a:cubicBezTo>
                  <a:cubicBezTo>
                    <a:pt x="27233" y="143"/>
                    <a:pt x="26197" y="143"/>
                    <a:pt x="25151" y="112"/>
                  </a:cubicBezTo>
                  <a:cubicBezTo>
                    <a:pt x="23527" y="48"/>
                    <a:pt x="21895" y="0"/>
                    <a:pt x="20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1"/>
            <p:cNvSpPr/>
            <p:nvPr/>
          </p:nvSpPr>
          <p:spPr>
            <a:xfrm>
              <a:off x="1031975" y="1324288"/>
              <a:ext cx="196700" cy="340725"/>
            </a:xfrm>
            <a:custGeom>
              <a:rect b="b" l="l" r="r" t="t"/>
              <a:pathLst>
                <a:path extrusionOk="0" h="13629" w="7868">
                  <a:moveTo>
                    <a:pt x="4445" y="0"/>
                  </a:moveTo>
                  <a:cubicBezTo>
                    <a:pt x="4295" y="0"/>
                    <a:pt x="4145" y="8"/>
                    <a:pt x="3997" y="28"/>
                  </a:cubicBezTo>
                  <a:cubicBezTo>
                    <a:pt x="2951" y="174"/>
                    <a:pt x="1967" y="467"/>
                    <a:pt x="942" y="697"/>
                  </a:cubicBezTo>
                  <a:cubicBezTo>
                    <a:pt x="503" y="802"/>
                    <a:pt x="273" y="1116"/>
                    <a:pt x="231" y="1555"/>
                  </a:cubicBezTo>
                  <a:cubicBezTo>
                    <a:pt x="210" y="1932"/>
                    <a:pt x="147" y="2330"/>
                    <a:pt x="126" y="2685"/>
                  </a:cubicBezTo>
                  <a:cubicBezTo>
                    <a:pt x="1" y="4757"/>
                    <a:pt x="147" y="6786"/>
                    <a:pt x="314" y="8858"/>
                  </a:cubicBezTo>
                  <a:cubicBezTo>
                    <a:pt x="419" y="10134"/>
                    <a:pt x="545" y="11389"/>
                    <a:pt x="670" y="12687"/>
                  </a:cubicBezTo>
                  <a:lnTo>
                    <a:pt x="838" y="13628"/>
                  </a:lnTo>
                  <a:cubicBezTo>
                    <a:pt x="921" y="12854"/>
                    <a:pt x="942" y="12101"/>
                    <a:pt x="921" y="11369"/>
                  </a:cubicBezTo>
                  <a:cubicBezTo>
                    <a:pt x="859" y="10197"/>
                    <a:pt x="775" y="9025"/>
                    <a:pt x="691" y="7832"/>
                  </a:cubicBezTo>
                  <a:cubicBezTo>
                    <a:pt x="670" y="7456"/>
                    <a:pt x="754" y="7100"/>
                    <a:pt x="1005" y="6786"/>
                  </a:cubicBezTo>
                  <a:cubicBezTo>
                    <a:pt x="1465" y="6263"/>
                    <a:pt x="1842" y="5698"/>
                    <a:pt x="2260" y="5154"/>
                  </a:cubicBezTo>
                  <a:cubicBezTo>
                    <a:pt x="2407" y="4987"/>
                    <a:pt x="2511" y="4799"/>
                    <a:pt x="2616" y="4652"/>
                  </a:cubicBezTo>
                  <a:lnTo>
                    <a:pt x="2616" y="4652"/>
                  </a:lnTo>
                  <a:cubicBezTo>
                    <a:pt x="1821" y="5217"/>
                    <a:pt x="1277" y="5991"/>
                    <a:pt x="691" y="6765"/>
                  </a:cubicBezTo>
                  <a:cubicBezTo>
                    <a:pt x="670" y="6347"/>
                    <a:pt x="461" y="5949"/>
                    <a:pt x="733" y="5594"/>
                  </a:cubicBezTo>
                  <a:cubicBezTo>
                    <a:pt x="1256" y="4840"/>
                    <a:pt x="1800" y="4108"/>
                    <a:pt x="2323" y="3334"/>
                  </a:cubicBezTo>
                  <a:cubicBezTo>
                    <a:pt x="2407" y="3208"/>
                    <a:pt x="2449" y="3083"/>
                    <a:pt x="2532" y="2957"/>
                  </a:cubicBezTo>
                  <a:lnTo>
                    <a:pt x="2532" y="2957"/>
                  </a:lnTo>
                  <a:cubicBezTo>
                    <a:pt x="1737" y="3501"/>
                    <a:pt x="1214" y="4275"/>
                    <a:pt x="649" y="5091"/>
                  </a:cubicBezTo>
                  <a:cubicBezTo>
                    <a:pt x="628" y="4589"/>
                    <a:pt x="942" y="3731"/>
                    <a:pt x="1507" y="2874"/>
                  </a:cubicBezTo>
                  <a:cubicBezTo>
                    <a:pt x="1967" y="2183"/>
                    <a:pt x="2449" y="1555"/>
                    <a:pt x="2930" y="928"/>
                  </a:cubicBezTo>
                  <a:lnTo>
                    <a:pt x="2930" y="928"/>
                  </a:lnTo>
                  <a:cubicBezTo>
                    <a:pt x="1863" y="1618"/>
                    <a:pt x="1193" y="2602"/>
                    <a:pt x="670" y="3752"/>
                  </a:cubicBezTo>
                  <a:cubicBezTo>
                    <a:pt x="545" y="2978"/>
                    <a:pt x="733" y="2371"/>
                    <a:pt x="1172" y="1827"/>
                  </a:cubicBezTo>
                  <a:cubicBezTo>
                    <a:pt x="1298" y="1660"/>
                    <a:pt x="1361" y="1451"/>
                    <a:pt x="1465" y="1283"/>
                  </a:cubicBezTo>
                  <a:lnTo>
                    <a:pt x="1465" y="1283"/>
                  </a:lnTo>
                  <a:lnTo>
                    <a:pt x="921" y="1744"/>
                  </a:lnTo>
                  <a:cubicBezTo>
                    <a:pt x="817" y="1200"/>
                    <a:pt x="838" y="1179"/>
                    <a:pt x="1486" y="928"/>
                  </a:cubicBezTo>
                  <a:lnTo>
                    <a:pt x="1486" y="928"/>
                  </a:lnTo>
                  <a:cubicBezTo>
                    <a:pt x="1465" y="1074"/>
                    <a:pt x="1465" y="1179"/>
                    <a:pt x="1465" y="1283"/>
                  </a:cubicBezTo>
                  <a:cubicBezTo>
                    <a:pt x="1591" y="1137"/>
                    <a:pt x="1716" y="1011"/>
                    <a:pt x="1800" y="886"/>
                  </a:cubicBezTo>
                  <a:cubicBezTo>
                    <a:pt x="2009" y="760"/>
                    <a:pt x="2198" y="593"/>
                    <a:pt x="2407" y="551"/>
                  </a:cubicBezTo>
                  <a:cubicBezTo>
                    <a:pt x="3171" y="379"/>
                    <a:pt x="3942" y="250"/>
                    <a:pt x="4716" y="250"/>
                  </a:cubicBezTo>
                  <a:cubicBezTo>
                    <a:pt x="5256" y="250"/>
                    <a:pt x="5798" y="312"/>
                    <a:pt x="6340" y="467"/>
                  </a:cubicBezTo>
                  <a:cubicBezTo>
                    <a:pt x="7010" y="656"/>
                    <a:pt x="7031" y="677"/>
                    <a:pt x="7073" y="1388"/>
                  </a:cubicBezTo>
                  <a:cubicBezTo>
                    <a:pt x="7136" y="1953"/>
                    <a:pt x="7177" y="2497"/>
                    <a:pt x="7219" y="3083"/>
                  </a:cubicBezTo>
                  <a:cubicBezTo>
                    <a:pt x="7261" y="3731"/>
                    <a:pt x="7345" y="4422"/>
                    <a:pt x="7345" y="5071"/>
                  </a:cubicBezTo>
                  <a:cubicBezTo>
                    <a:pt x="7366" y="7393"/>
                    <a:pt x="7366" y="9757"/>
                    <a:pt x="7366" y="12101"/>
                  </a:cubicBezTo>
                  <a:cubicBezTo>
                    <a:pt x="7366" y="12498"/>
                    <a:pt x="7429" y="12917"/>
                    <a:pt x="7470" y="13314"/>
                  </a:cubicBezTo>
                  <a:cubicBezTo>
                    <a:pt x="7491" y="13377"/>
                    <a:pt x="7659" y="13461"/>
                    <a:pt x="7763" y="13565"/>
                  </a:cubicBezTo>
                  <a:cubicBezTo>
                    <a:pt x="7763" y="12519"/>
                    <a:pt x="7742" y="11536"/>
                    <a:pt x="7763" y="10532"/>
                  </a:cubicBezTo>
                  <a:cubicBezTo>
                    <a:pt x="7763" y="10071"/>
                    <a:pt x="7847" y="9590"/>
                    <a:pt x="7847" y="9130"/>
                  </a:cubicBezTo>
                  <a:cubicBezTo>
                    <a:pt x="7868" y="6535"/>
                    <a:pt x="7826" y="3941"/>
                    <a:pt x="7533" y="1388"/>
                  </a:cubicBezTo>
                  <a:cubicBezTo>
                    <a:pt x="7512" y="1179"/>
                    <a:pt x="7470" y="969"/>
                    <a:pt x="7429" y="760"/>
                  </a:cubicBezTo>
                  <a:cubicBezTo>
                    <a:pt x="7345" y="446"/>
                    <a:pt x="7157" y="279"/>
                    <a:pt x="6822" y="258"/>
                  </a:cubicBezTo>
                  <a:cubicBezTo>
                    <a:pt x="6508" y="237"/>
                    <a:pt x="6215" y="153"/>
                    <a:pt x="5901" y="133"/>
                  </a:cubicBezTo>
                  <a:cubicBezTo>
                    <a:pt x="5422" y="85"/>
                    <a:pt x="4930" y="0"/>
                    <a:pt x="4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1"/>
            <p:cNvSpPr/>
            <p:nvPr/>
          </p:nvSpPr>
          <p:spPr>
            <a:xfrm>
              <a:off x="1233375" y="1316188"/>
              <a:ext cx="206650" cy="342550"/>
            </a:xfrm>
            <a:custGeom>
              <a:rect b="b" l="l" r="r" t="t"/>
              <a:pathLst>
                <a:path extrusionOk="0" h="13702" w="8266">
                  <a:moveTo>
                    <a:pt x="1929" y="361"/>
                  </a:moveTo>
                  <a:cubicBezTo>
                    <a:pt x="2055" y="361"/>
                    <a:pt x="2186" y="371"/>
                    <a:pt x="2323" y="394"/>
                  </a:cubicBezTo>
                  <a:cubicBezTo>
                    <a:pt x="1779" y="1105"/>
                    <a:pt x="1297" y="1712"/>
                    <a:pt x="712" y="2444"/>
                  </a:cubicBezTo>
                  <a:cubicBezTo>
                    <a:pt x="649" y="1817"/>
                    <a:pt x="607" y="1356"/>
                    <a:pt x="565" y="896"/>
                  </a:cubicBezTo>
                  <a:cubicBezTo>
                    <a:pt x="544" y="812"/>
                    <a:pt x="628" y="624"/>
                    <a:pt x="712" y="603"/>
                  </a:cubicBezTo>
                  <a:cubicBezTo>
                    <a:pt x="1088" y="488"/>
                    <a:pt x="1477" y="361"/>
                    <a:pt x="1929" y="361"/>
                  </a:cubicBezTo>
                  <a:close/>
                  <a:moveTo>
                    <a:pt x="2404" y="1"/>
                  </a:moveTo>
                  <a:cubicBezTo>
                    <a:pt x="1951" y="1"/>
                    <a:pt x="1499" y="28"/>
                    <a:pt x="1046" y="101"/>
                  </a:cubicBezTo>
                  <a:cubicBezTo>
                    <a:pt x="147" y="226"/>
                    <a:pt x="0" y="394"/>
                    <a:pt x="105" y="1273"/>
                  </a:cubicBezTo>
                  <a:cubicBezTo>
                    <a:pt x="209" y="2172"/>
                    <a:pt x="314" y="3093"/>
                    <a:pt x="335" y="3972"/>
                  </a:cubicBezTo>
                  <a:cubicBezTo>
                    <a:pt x="419" y="6629"/>
                    <a:pt x="440" y="9244"/>
                    <a:pt x="523" y="11881"/>
                  </a:cubicBezTo>
                  <a:cubicBezTo>
                    <a:pt x="544" y="12174"/>
                    <a:pt x="607" y="12425"/>
                    <a:pt x="649" y="12697"/>
                  </a:cubicBezTo>
                  <a:cubicBezTo>
                    <a:pt x="816" y="11818"/>
                    <a:pt x="837" y="10960"/>
                    <a:pt x="858" y="10123"/>
                  </a:cubicBezTo>
                  <a:cubicBezTo>
                    <a:pt x="858" y="9412"/>
                    <a:pt x="942" y="8721"/>
                    <a:pt x="837" y="8010"/>
                  </a:cubicBezTo>
                  <a:cubicBezTo>
                    <a:pt x="733" y="7299"/>
                    <a:pt x="858" y="6734"/>
                    <a:pt x="1360" y="6211"/>
                  </a:cubicBezTo>
                  <a:cubicBezTo>
                    <a:pt x="1674" y="5876"/>
                    <a:pt x="1946" y="5520"/>
                    <a:pt x="2239" y="5185"/>
                  </a:cubicBezTo>
                  <a:lnTo>
                    <a:pt x="2114" y="5060"/>
                  </a:lnTo>
                  <a:cubicBezTo>
                    <a:pt x="1695" y="5457"/>
                    <a:pt x="1277" y="5855"/>
                    <a:pt x="858" y="6273"/>
                  </a:cubicBezTo>
                  <a:cubicBezTo>
                    <a:pt x="753" y="5876"/>
                    <a:pt x="858" y="5604"/>
                    <a:pt x="1067" y="5311"/>
                  </a:cubicBezTo>
                  <a:lnTo>
                    <a:pt x="1862" y="4223"/>
                  </a:lnTo>
                  <a:lnTo>
                    <a:pt x="1737" y="4097"/>
                  </a:lnTo>
                  <a:cubicBezTo>
                    <a:pt x="1465" y="4390"/>
                    <a:pt x="1193" y="4704"/>
                    <a:pt x="858" y="5039"/>
                  </a:cubicBezTo>
                  <a:cubicBezTo>
                    <a:pt x="628" y="3658"/>
                    <a:pt x="1758" y="2988"/>
                    <a:pt x="2197" y="1984"/>
                  </a:cubicBezTo>
                  <a:cubicBezTo>
                    <a:pt x="2134" y="1963"/>
                    <a:pt x="2114" y="1942"/>
                    <a:pt x="2072" y="1900"/>
                  </a:cubicBezTo>
                  <a:cubicBezTo>
                    <a:pt x="1695" y="2361"/>
                    <a:pt x="1297" y="2821"/>
                    <a:pt x="921" y="3323"/>
                  </a:cubicBezTo>
                  <a:cubicBezTo>
                    <a:pt x="753" y="2821"/>
                    <a:pt x="753" y="2821"/>
                    <a:pt x="984" y="2507"/>
                  </a:cubicBezTo>
                  <a:cubicBezTo>
                    <a:pt x="1486" y="1900"/>
                    <a:pt x="1988" y="1314"/>
                    <a:pt x="2448" y="687"/>
                  </a:cubicBezTo>
                  <a:cubicBezTo>
                    <a:pt x="2640" y="418"/>
                    <a:pt x="2868" y="307"/>
                    <a:pt x="3163" y="307"/>
                  </a:cubicBezTo>
                  <a:cubicBezTo>
                    <a:pt x="3189" y="307"/>
                    <a:pt x="3216" y="308"/>
                    <a:pt x="3243" y="310"/>
                  </a:cubicBezTo>
                  <a:cubicBezTo>
                    <a:pt x="4206" y="394"/>
                    <a:pt x="5168" y="436"/>
                    <a:pt x="6152" y="498"/>
                  </a:cubicBezTo>
                  <a:cubicBezTo>
                    <a:pt x="6361" y="519"/>
                    <a:pt x="6570" y="540"/>
                    <a:pt x="6779" y="603"/>
                  </a:cubicBezTo>
                  <a:cubicBezTo>
                    <a:pt x="7303" y="708"/>
                    <a:pt x="7407" y="812"/>
                    <a:pt x="7470" y="1335"/>
                  </a:cubicBezTo>
                  <a:cubicBezTo>
                    <a:pt x="7533" y="1796"/>
                    <a:pt x="7575" y="2277"/>
                    <a:pt x="7575" y="2737"/>
                  </a:cubicBezTo>
                  <a:cubicBezTo>
                    <a:pt x="7554" y="3616"/>
                    <a:pt x="7512" y="4495"/>
                    <a:pt x="7512" y="5353"/>
                  </a:cubicBezTo>
                  <a:cubicBezTo>
                    <a:pt x="7512" y="6483"/>
                    <a:pt x="7554" y="7591"/>
                    <a:pt x="7575" y="8721"/>
                  </a:cubicBezTo>
                  <a:cubicBezTo>
                    <a:pt x="7637" y="10165"/>
                    <a:pt x="7679" y="11609"/>
                    <a:pt x="7742" y="13053"/>
                  </a:cubicBezTo>
                  <a:cubicBezTo>
                    <a:pt x="7742" y="13262"/>
                    <a:pt x="7847" y="13471"/>
                    <a:pt x="7888" y="13701"/>
                  </a:cubicBezTo>
                  <a:cubicBezTo>
                    <a:pt x="8265" y="13576"/>
                    <a:pt x="8202" y="13283"/>
                    <a:pt x="8202" y="13073"/>
                  </a:cubicBezTo>
                  <a:cubicBezTo>
                    <a:pt x="8181" y="12362"/>
                    <a:pt x="8098" y="11672"/>
                    <a:pt x="8077" y="10960"/>
                  </a:cubicBezTo>
                  <a:cubicBezTo>
                    <a:pt x="8035" y="8470"/>
                    <a:pt x="7993" y="6022"/>
                    <a:pt x="7951" y="3553"/>
                  </a:cubicBezTo>
                  <a:cubicBezTo>
                    <a:pt x="7951" y="2905"/>
                    <a:pt x="7951" y="2214"/>
                    <a:pt x="7888" y="1565"/>
                  </a:cubicBezTo>
                  <a:cubicBezTo>
                    <a:pt x="7784" y="582"/>
                    <a:pt x="7554" y="373"/>
                    <a:pt x="6570" y="268"/>
                  </a:cubicBezTo>
                  <a:cubicBezTo>
                    <a:pt x="6047" y="205"/>
                    <a:pt x="5482" y="205"/>
                    <a:pt x="4938" y="164"/>
                  </a:cubicBezTo>
                  <a:cubicBezTo>
                    <a:pt x="4093" y="95"/>
                    <a:pt x="3248" y="1"/>
                    <a:pt x="2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1"/>
            <p:cNvSpPr/>
            <p:nvPr/>
          </p:nvSpPr>
          <p:spPr>
            <a:xfrm>
              <a:off x="1668050" y="1317663"/>
              <a:ext cx="190425" cy="335350"/>
            </a:xfrm>
            <a:custGeom>
              <a:rect b="b" l="l" r="r" t="t"/>
              <a:pathLst>
                <a:path extrusionOk="0" h="13414" w="7617">
                  <a:moveTo>
                    <a:pt x="5500" y="1"/>
                  </a:moveTo>
                  <a:cubicBezTo>
                    <a:pt x="4016" y="1"/>
                    <a:pt x="2535" y="164"/>
                    <a:pt x="1068" y="356"/>
                  </a:cubicBezTo>
                  <a:cubicBezTo>
                    <a:pt x="754" y="418"/>
                    <a:pt x="482" y="544"/>
                    <a:pt x="440" y="858"/>
                  </a:cubicBezTo>
                  <a:cubicBezTo>
                    <a:pt x="377" y="1674"/>
                    <a:pt x="1" y="2427"/>
                    <a:pt x="210" y="3306"/>
                  </a:cubicBezTo>
                  <a:cubicBezTo>
                    <a:pt x="419" y="4080"/>
                    <a:pt x="398" y="4854"/>
                    <a:pt x="398" y="5649"/>
                  </a:cubicBezTo>
                  <a:cubicBezTo>
                    <a:pt x="419" y="7135"/>
                    <a:pt x="356" y="8600"/>
                    <a:pt x="398" y="10064"/>
                  </a:cubicBezTo>
                  <a:cubicBezTo>
                    <a:pt x="398" y="10922"/>
                    <a:pt x="482" y="11801"/>
                    <a:pt x="545" y="12638"/>
                  </a:cubicBezTo>
                  <a:cubicBezTo>
                    <a:pt x="605" y="13161"/>
                    <a:pt x="801" y="13413"/>
                    <a:pt x="1169" y="13413"/>
                  </a:cubicBezTo>
                  <a:cubicBezTo>
                    <a:pt x="1184" y="13413"/>
                    <a:pt x="1199" y="13413"/>
                    <a:pt x="1214" y="13412"/>
                  </a:cubicBezTo>
                  <a:cubicBezTo>
                    <a:pt x="2093" y="13328"/>
                    <a:pt x="2951" y="13224"/>
                    <a:pt x="3851" y="13119"/>
                  </a:cubicBezTo>
                  <a:lnTo>
                    <a:pt x="3851" y="12952"/>
                  </a:lnTo>
                  <a:cubicBezTo>
                    <a:pt x="3647" y="12899"/>
                    <a:pt x="3442" y="12878"/>
                    <a:pt x="3237" y="12878"/>
                  </a:cubicBezTo>
                  <a:cubicBezTo>
                    <a:pt x="2570" y="12878"/>
                    <a:pt x="1898" y="13092"/>
                    <a:pt x="1234" y="13092"/>
                  </a:cubicBezTo>
                  <a:cubicBezTo>
                    <a:pt x="1136" y="13092"/>
                    <a:pt x="1039" y="13088"/>
                    <a:pt x="942" y="13077"/>
                  </a:cubicBezTo>
                  <a:cubicBezTo>
                    <a:pt x="921" y="12910"/>
                    <a:pt x="900" y="12784"/>
                    <a:pt x="900" y="12680"/>
                  </a:cubicBezTo>
                  <a:cubicBezTo>
                    <a:pt x="859" y="11173"/>
                    <a:pt x="817" y="9646"/>
                    <a:pt x="817" y="8139"/>
                  </a:cubicBezTo>
                  <a:cubicBezTo>
                    <a:pt x="838" y="7302"/>
                    <a:pt x="628" y="6424"/>
                    <a:pt x="1047" y="5628"/>
                  </a:cubicBezTo>
                  <a:cubicBezTo>
                    <a:pt x="1068" y="5566"/>
                    <a:pt x="1068" y="5461"/>
                    <a:pt x="1047" y="5419"/>
                  </a:cubicBezTo>
                  <a:cubicBezTo>
                    <a:pt x="921" y="5022"/>
                    <a:pt x="1089" y="4708"/>
                    <a:pt x="1319" y="4415"/>
                  </a:cubicBezTo>
                  <a:cubicBezTo>
                    <a:pt x="1486" y="4164"/>
                    <a:pt x="1675" y="3892"/>
                    <a:pt x="1842" y="3641"/>
                  </a:cubicBezTo>
                  <a:cubicBezTo>
                    <a:pt x="1800" y="3599"/>
                    <a:pt x="1758" y="3578"/>
                    <a:pt x="1737" y="3557"/>
                  </a:cubicBezTo>
                  <a:cubicBezTo>
                    <a:pt x="1444" y="3871"/>
                    <a:pt x="1172" y="4206"/>
                    <a:pt x="859" y="4540"/>
                  </a:cubicBezTo>
                  <a:cubicBezTo>
                    <a:pt x="649" y="3829"/>
                    <a:pt x="817" y="3348"/>
                    <a:pt x="1235" y="2867"/>
                  </a:cubicBezTo>
                  <a:cubicBezTo>
                    <a:pt x="1444" y="2636"/>
                    <a:pt x="1612" y="2406"/>
                    <a:pt x="1800" y="2134"/>
                  </a:cubicBezTo>
                  <a:cubicBezTo>
                    <a:pt x="1884" y="2030"/>
                    <a:pt x="1884" y="1904"/>
                    <a:pt x="1926" y="1799"/>
                  </a:cubicBezTo>
                  <a:cubicBezTo>
                    <a:pt x="1905" y="1778"/>
                    <a:pt x="1863" y="1737"/>
                    <a:pt x="1842" y="1716"/>
                  </a:cubicBezTo>
                  <a:cubicBezTo>
                    <a:pt x="1528" y="2030"/>
                    <a:pt x="1193" y="2364"/>
                    <a:pt x="838" y="2741"/>
                  </a:cubicBezTo>
                  <a:cubicBezTo>
                    <a:pt x="712" y="1862"/>
                    <a:pt x="1570" y="1527"/>
                    <a:pt x="1716" y="858"/>
                  </a:cubicBezTo>
                  <a:cubicBezTo>
                    <a:pt x="1697" y="856"/>
                    <a:pt x="1679" y="855"/>
                    <a:pt x="1661" y="855"/>
                  </a:cubicBezTo>
                  <a:cubicBezTo>
                    <a:pt x="1269" y="855"/>
                    <a:pt x="1180" y="1280"/>
                    <a:pt x="880" y="1360"/>
                  </a:cubicBezTo>
                  <a:cubicBezTo>
                    <a:pt x="984" y="753"/>
                    <a:pt x="1026" y="690"/>
                    <a:pt x="1549" y="628"/>
                  </a:cubicBezTo>
                  <a:cubicBezTo>
                    <a:pt x="2770" y="400"/>
                    <a:pt x="3990" y="286"/>
                    <a:pt x="5221" y="286"/>
                  </a:cubicBezTo>
                  <a:cubicBezTo>
                    <a:pt x="5572" y="286"/>
                    <a:pt x="5924" y="295"/>
                    <a:pt x="6278" y="314"/>
                  </a:cubicBezTo>
                  <a:cubicBezTo>
                    <a:pt x="6801" y="335"/>
                    <a:pt x="7073" y="544"/>
                    <a:pt x="7136" y="1067"/>
                  </a:cubicBezTo>
                  <a:cubicBezTo>
                    <a:pt x="7219" y="1674"/>
                    <a:pt x="7240" y="2281"/>
                    <a:pt x="7219" y="2846"/>
                  </a:cubicBezTo>
                  <a:cubicBezTo>
                    <a:pt x="7198" y="3390"/>
                    <a:pt x="7094" y="3913"/>
                    <a:pt x="7073" y="4478"/>
                  </a:cubicBezTo>
                  <a:cubicBezTo>
                    <a:pt x="6968" y="6800"/>
                    <a:pt x="6843" y="9102"/>
                    <a:pt x="6801" y="11424"/>
                  </a:cubicBezTo>
                  <a:cubicBezTo>
                    <a:pt x="6801" y="11843"/>
                    <a:pt x="6654" y="12303"/>
                    <a:pt x="7010" y="12868"/>
                  </a:cubicBezTo>
                  <a:cubicBezTo>
                    <a:pt x="7115" y="12470"/>
                    <a:pt x="7198" y="12198"/>
                    <a:pt x="7157" y="11926"/>
                  </a:cubicBezTo>
                  <a:cubicBezTo>
                    <a:pt x="7240" y="10901"/>
                    <a:pt x="7303" y="9855"/>
                    <a:pt x="7345" y="8809"/>
                  </a:cubicBezTo>
                  <a:cubicBezTo>
                    <a:pt x="7450" y="6926"/>
                    <a:pt x="7533" y="5022"/>
                    <a:pt x="7575" y="3139"/>
                  </a:cubicBezTo>
                  <a:cubicBezTo>
                    <a:pt x="7617" y="2427"/>
                    <a:pt x="7575" y="1716"/>
                    <a:pt x="7470" y="1004"/>
                  </a:cubicBezTo>
                  <a:cubicBezTo>
                    <a:pt x="7408" y="335"/>
                    <a:pt x="7031" y="42"/>
                    <a:pt x="6382" y="21"/>
                  </a:cubicBezTo>
                  <a:cubicBezTo>
                    <a:pt x="6088" y="7"/>
                    <a:pt x="5794" y="1"/>
                    <a:pt x="5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1"/>
            <p:cNvSpPr/>
            <p:nvPr/>
          </p:nvSpPr>
          <p:spPr>
            <a:xfrm>
              <a:off x="1455675" y="1318838"/>
              <a:ext cx="211875" cy="336225"/>
            </a:xfrm>
            <a:custGeom>
              <a:rect b="b" l="l" r="r" t="t"/>
              <a:pathLst>
                <a:path extrusionOk="0" h="13449" w="8475">
                  <a:moveTo>
                    <a:pt x="3045" y="0"/>
                  </a:moveTo>
                  <a:cubicBezTo>
                    <a:pt x="2302" y="0"/>
                    <a:pt x="1560" y="5"/>
                    <a:pt x="817" y="16"/>
                  </a:cubicBezTo>
                  <a:cubicBezTo>
                    <a:pt x="336" y="16"/>
                    <a:pt x="126" y="225"/>
                    <a:pt x="43" y="706"/>
                  </a:cubicBezTo>
                  <a:cubicBezTo>
                    <a:pt x="1" y="895"/>
                    <a:pt x="22" y="1104"/>
                    <a:pt x="22" y="1271"/>
                  </a:cubicBezTo>
                  <a:cubicBezTo>
                    <a:pt x="43" y="2276"/>
                    <a:pt x="105" y="3259"/>
                    <a:pt x="147" y="4263"/>
                  </a:cubicBezTo>
                  <a:cubicBezTo>
                    <a:pt x="294" y="6753"/>
                    <a:pt x="398" y="9222"/>
                    <a:pt x="189" y="11712"/>
                  </a:cubicBezTo>
                  <a:cubicBezTo>
                    <a:pt x="147" y="12047"/>
                    <a:pt x="105" y="12403"/>
                    <a:pt x="315" y="12779"/>
                  </a:cubicBezTo>
                  <a:cubicBezTo>
                    <a:pt x="398" y="12654"/>
                    <a:pt x="440" y="12570"/>
                    <a:pt x="440" y="12528"/>
                  </a:cubicBezTo>
                  <a:cubicBezTo>
                    <a:pt x="524" y="11273"/>
                    <a:pt x="608" y="10017"/>
                    <a:pt x="649" y="8762"/>
                  </a:cubicBezTo>
                  <a:cubicBezTo>
                    <a:pt x="670" y="8218"/>
                    <a:pt x="775" y="7653"/>
                    <a:pt x="670" y="7130"/>
                  </a:cubicBezTo>
                  <a:cubicBezTo>
                    <a:pt x="461" y="6167"/>
                    <a:pt x="733" y="5393"/>
                    <a:pt x="1298" y="4619"/>
                  </a:cubicBezTo>
                  <a:cubicBezTo>
                    <a:pt x="1465" y="4431"/>
                    <a:pt x="1633" y="4242"/>
                    <a:pt x="1675" y="3782"/>
                  </a:cubicBezTo>
                  <a:lnTo>
                    <a:pt x="1675" y="3782"/>
                  </a:lnTo>
                  <a:cubicBezTo>
                    <a:pt x="1277" y="4263"/>
                    <a:pt x="984" y="4640"/>
                    <a:pt x="649" y="5079"/>
                  </a:cubicBezTo>
                  <a:cubicBezTo>
                    <a:pt x="628" y="4870"/>
                    <a:pt x="566" y="4765"/>
                    <a:pt x="566" y="4661"/>
                  </a:cubicBezTo>
                  <a:cubicBezTo>
                    <a:pt x="524" y="3426"/>
                    <a:pt x="440" y="2192"/>
                    <a:pt x="419" y="978"/>
                  </a:cubicBezTo>
                  <a:cubicBezTo>
                    <a:pt x="398" y="518"/>
                    <a:pt x="608" y="371"/>
                    <a:pt x="1089" y="371"/>
                  </a:cubicBezTo>
                  <a:cubicBezTo>
                    <a:pt x="2386" y="351"/>
                    <a:pt x="3662" y="351"/>
                    <a:pt x="4939" y="309"/>
                  </a:cubicBezTo>
                  <a:cubicBezTo>
                    <a:pt x="5148" y="309"/>
                    <a:pt x="5336" y="351"/>
                    <a:pt x="5525" y="371"/>
                  </a:cubicBezTo>
                  <a:cubicBezTo>
                    <a:pt x="6006" y="455"/>
                    <a:pt x="6487" y="518"/>
                    <a:pt x="7031" y="623"/>
                  </a:cubicBezTo>
                  <a:cubicBezTo>
                    <a:pt x="7052" y="769"/>
                    <a:pt x="7136" y="915"/>
                    <a:pt x="7157" y="1104"/>
                  </a:cubicBezTo>
                  <a:cubicBezTo>
                    <a:pt x="7240" y="1711"/>
                    <a:pt x="7303" y="2276"/>
                    <a:pt x="7345" y="2882"/>
                  </a:cubicBezTo>
                  <a:cubicBezTo>
                    <a:pt x="7470" y="4431"/>
                    <a:pt x="7638" y="5937"/>
                    <a:pt x="7722" y="7485"/>
                  </a:cubicBezTo>
                  <a:cubicBezTo>
                    <a:pt x="7784" y="9159"/>
                    <a:pt x="7847" y="10854"/>
                    <a:pt x="7931" y="12528"/>
                  </a:cubicBezTo>
                  <a:cubicBezTo>
                    <a:pt x="7931" y="12842"/>
                    <a:pt x="7847" y="13219"/>
                    <a:pt x="8349" y="13449"/>
                  </a:cubicBezTo>
                  <a:cubicBezTo>
                    <a:pt x="8391" y="13177"/>
                    <a:pt x="8475" y="12967"/>
                    <a:pt x="8475" y="12737"/>
                  </a:cubicBezTo>
                  <a:cubicBezTo>
                    <a:pt x="8454" y="12110"/>
                    <a:pt x="8349" y="11461"/>
                    <a:pt x="8349" y="10833"/>
                  </a:cubicBezTo>
                  <a:cubicBezTo>
                    <a:pt x="8307" y="7653"/>
                    <a:pt x="8140" y="4514"/>
                    <a:pt x="7638" y="1418"/>
                  </a:cubicBezTo>
                  <a:cubicBezTo>
                    <a:pt x="7617" y="1208"/>
                    <a:pt x="7575" y="999"/>
                    <a:pt x="7512" y="790"/>
                  </a:cubicBezTo>
                  <a:cubicBezTo>
                    <a:pt x="7348" y="352"/>
                    <a:pt x="7168" y="217"/>
                    <a:pt x="6779" y="217"/>
                  </a:cubicBezTo>
                  <a:cubicBezTo>
                    <a:pt x="6721" y="217"/>
                    <a:pt x="6659" y="220"/>
                    <a:pt x="6592" y="225"/>
                  </a:cubicBezTo>
                  <a:cubicBezTo>
                    <a:pt x="6546" y="235"/>
                    <a:pt x="6501" y="239"/>
                    <a:pt x="6456" y="239"/>
                  </a:cubicBezTo>
                  <a:cubicBezTo>
                    <a:pt x="6314" y="239"/>
                    <a:pt x="6175" y="199"/>
                    <a:pt x="6048" y="183"/>
                  </a:cubicBezTo>
                  <a:cubicBezTo>
                    <a:pt x="5776" y="120"/>
                    <a:pt x="5546" y="16"/>
                    <a:pt x="5274" y="16"/>
                  </a:cubicBezTo>
                  <a:cubicBezTo>
                    <a:pt x="4531" y="5"/>
                    <a:pt x="3788" y="0"/>
                    <a:pt x="3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1"/>
            <p:cNvSpPr/>
            <p:nvPr/>
          </p:nvSpPr>
          <p:spPr>
            <a:xfrm>
              <a:off x="1481325" y="1647838"/>
              <a:ext cx="83700" cy="10900"/>
            </a:xfrm>
            <a:custGeom>
              <a:rect b="b" l="l" r="r" t="t"/>
              <a:pathLst>
                <a:path extrusionOk="0" h="436" w="3348">
                  <a:moveTo>
                    <a:pt x="1912" y="1"/>
                  </a:moveTo>
                  <a:cubicBezTo>
                    <a:pt x="1260" y="1"/>
                    <a:pt x="616" y="47"/>
                    <a:pt x="0" y="289"/>
                  </a:cubicBezTo>
                  <a:lnTo>
                    <a:pt x="0" y="435"/>
                  </a:lnTo>
                  <a:cubicBezTo>
                    <a:pt x="1088" y="372"/>
                    <a:pt x="2218" y="289"/>
                    <a:pt x="3306" y="205"/>
                  </a:cubicBezTo>
                  <a:cubicBezTo>
                    <a:pt x="3306" y="121"/>
                    <a:pt x="3306" y="79"/>
                    <a:pt x="3348" y="17"/>
                  </a:cubicBezTo>
                  <a:lnTo>
                    <a:pt x="3348" y="17"/>
                  </a:lnTo>
                  <a:cubicBezTo>
                    <a:pt x="3276" y="18"/>
                    <a:pt x="3203" y="19"/>
                    <a:pt x="3131" y="19"/>
                  </a:cubicBezTo>
                  <a:cubicBezTo>
                    <a:pt x="2725" y="19"/>
                    <a:pt x="2317" y="1"/>
                    <a:pt x="1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1"/>
            <p:cNvSpPr/>
            <p:nvPr/>
          </p:nvSpPr>
          <p:spPr>
            <a:xfrm>
              <a:off x="1255350" y="1664988"/>
              <a:ext cx="88425" cy="8850"/>
            </a:xfrm>
            <a:custGeom>
              <a:rect b="b" l="l" r="r" t="t"/>
              <a:pathLst>
                <a:path extrusionOk="0" h="354" w="3537">
                  <a:moveTo>
                    <a:pt x="3536" y="0"/>
                  </a:moveTo>
                  <a:cubicBezTo>
                    <a:pt x="2364" y="42"/>
                    <a:pt x="1193" y="63"/>
                    <a:pt x="0" y="126"/>
                  </a:cubicBezTo>
                  <a:lnTo>
                    <a:pt x="0" y="335"/>
                  </a:lnTo>
                  <a:cubicBezTo>
                    <a:pt x="86" y="334"/>
                    <a:pt x="171" y="333"/>
                    <a:pt x="257" y="333"/>
                  </a:cubicBezTo>
                  <a:cubicBezTo>
                    <a:pt x="742" y="333"/>
                    <a:pt x="1224" y="354"/>
                    <a:pt x="1705" y="354"/>
                  </a:cubicBezTo>
                  <a:cubicBezTo>
                    <a:pt x="2317" y="354"/>
                    <a:pt x="2927" y="320"/>
                    <a:pt x="3536" y="168"/>
                  </a:cubicBezTo>
                  <a:lnTo>
                    <a:pt x="3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1"/>
            <p:cNvSpPr/>
            <p:nvPr/>
          </p:nvSpPr>
          <p:spPr>
            <a:xfrm>
              <a:off x="1067025" y="1670213"/>
              <a:ext cx="77975" cy="7800"/>
            </a:xfrm>
            <a:custGeom>
              <a:rect b="b" l="l" r="r" t="t"/>
              <a:pathLst>
                <a:path extrusionOk="0" h="312" w="3119">
                  <a:moveTo>
                    <a:pt x="1" y="1"/>
                  </a:moveTo>
                  <a:lnTo>
                    <a:pt x="1" y="231"/>
                  </a:lnTo>
                  <a:cubicBezTo>
                    <a:pt x="313" y="287"/>
                    <a:pt x="624" y="311"/>
                    <a:pt x="934" y="311"/>
                  </a:cubicBezTo>
                  <a:cubicBezTo>
                    <a:pt x="1661" y="311"/>
                    <a:pt x="2385" y="177"/>
                    <a:pt x="3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1"/>
            <p:cNvSpPr/>
            <p:nvPr/>
          </p:nvSpPr>
          <p:spPr>
            <a:xfrm>
              <a:off x="1476075" y="1332813"/>
              <a:ext cx="41350" cy="63850"/>
            </a:xfrm>
            <a:custGeom>
              <a:rect b="b" l="l" r="r" t="t"/>
              <a:pathLst>
                <a:path extrusionOk="0" h="2554" w="1654">
                  <a:moveTo>
                    <a:pt x="1654" y="1"/>
                  </a:moveTo>
                  <a:lnTo>
                    <a:pt x="1654" y="1"/>
                  </a:lnTo>
                  <a:cubicBezTo>
                    <a:pt x="796" y="649"/>
                    <a:pt x="252" y="1507"/>
                    <a:pt x="1" y="2553"/>
                  </a:cubicBezTo>
                  <a:cubicBezTo>
                    <a:pt x="545" y="1696"/>
                    <a:pt x="1089" y="859"/>
                    <a:pt x="16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1"/>
            <p:cNvSpPr/>
            <p:nvPr/>
          </p:nvSpPr>
          <p:spPr>
            <a:xfrm>
              <a:off x="1479225" y="1398738"/>
              <a:ext cx="13625" cy="23025"/>
            </a:xfrm>
            <a:custGeom>
              <a:rect b="b" l="l" r="r" t="t"/>
              <a:pathLst>
                <a:path extrusionOk="0" h="921" w="545">
                  <a:moveTo>
                    <a:pt x="461" y="0"/>
                  </a:moveTo>
                  <a:cubicBezTo>
                    <a:pt x="210" y="230"/>
                    <a:pt x="0" y="502"/>
                    <a:pt x="0" y="921"/>
                  </a:cubicBezTo>
                  <a:lnTo>
                    <a:pt x="544" y="42"/>
                  </a:lnTo>
                  <a:cubicBezTo>
                    <a:pt x="523" y="21"/>
                    <a:pt x="502" y="0"/>
                    <a:pt x="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1"/>
            <p:cNvSpPr/>
            <p:nvPr/>
          </p:nvSpPr>
          <p:spPr>
            <a:xfrm>
              <a:off x="1490725" y="1383563"/>
              <a:ext cx="14150" cy="15725"/>
            </a:xfrm>
            <a:custGeom>
              <a:rect b="b" l="l" r="r" t="t"/>
              <a:pathLst>
                <a:path extrusionOk="0" h="629" w="566">
                  <a:moveTo>
                    <a:pt x="419" y="0"/>
                  </a:moveTo>
                  <a:cubicBezTo>
                    <a:pt x="273" y="210"/>
                    <a:pt x="147" y="398"/>
                    <a:pt x="1" y="586"/>
                  </a:cubicBezTo>
                  <a:cubicBezTo>
                    <a:pt x="42" y="607"/>
                    <a:pt x="63" y="628"/>
                    <a:pt x="84" y="628"/>
                  </a:cubicBezTo>
                  <a:cubicBezTo>
                    <a:pt x="252" y="482"/>
                    <a:pt x="398" y="293"/>
                    <a:pt x="566" y="105"/>
                  </a:cubicBezTo>
                  <a:cubicBezTo>
                    <a:pt x="503" y="84"/>
                    <a:pt x="482" y="21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1"/>
            <p:cNvSpPr/>
            <p:nvPr/>
          </p:nvSpPr>
          <p:spPr>
            <a:xfrm>
              <a:off x="1277300" y="1409188"/>
              <a:ext cx="10500" cy="12575"/>
            </a:xfrm>
            <a:custGeom>
              <a:rect b="b" l="l" r="r" t="t"/>
              <a:pathLst>
                <a:path extrusionOk="0" h="503" w="420">
                  <a:moveTo>
                    <a:pt x="336" y="1"/>
                  </a:moveTo>
                  <a:cubicBezTo>
                    <a:pt x="231" y="126"/>
                    <a:pt x="105" y="252"/>
                    <a:pt x="1" y="398"/>
                  </a:cubicBezTo>
                  <a:lnTo>
                    <a:pt x="105" y="503"/>
                  </a:lnTo>
                  <a:cubicBezTo>
                    <a:pt x="210" y="356"/>
                    <a:pt x="315" y="210"/>
                    <a:pt x="419" y="84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1"/>
            <p:cNvSpPr/>
            <p:nvPr/>
          </p:nvSpPr>
          <p:spPr>
            <a:xfrm>
              <a:off x="1053425" y="1747113"/>
              <a:ext cx="790425" cy="186100"/>
            </a:xfrm>
            <a:custGeom>
              <a:rect b="b" l="l" r="r" t="t"/>
              <a:pathLst>
                <a:path extrusionOk="0" h="7444" w="31617">
                  <a:moveTo>
                    <a:pt x="16195" y="1046"/>
                  </a:moveTo>
                  <a:cubicBezTo>
                    <a:pt x="16216" y="1067"/>
                    <a:pt x="16258" y="1067"/>
                    <a:pt x="16300" y="1067"/>
                  </a:cubicBezTo>
                  <a:cubicBezTo>
                    <a:pt x="16279" y="1214"/>
                    <a:pt x="16237" y="1339"/>
                    <a:pt x="16216" y="1444"/>
                  </a:cubicBezTo>
                  <a:lnTo>
                    <a:pt x="16154" y="1444"/>
                  </a:lnTo>
                  <a:cubicBezTo>
                    <a:pt x="16154" y="1298"/>
                    <a:pt x="16195" y="1172"/>
                    <a:pt x="16195" y="1046"/>
                  </a:cubicBezTo>
                  <a:close/>
                  <a:moveTo>
                    <a:pt x="30214" y="419"/>
                  </a:moveTo>
                  <a:cubicBezTo>
                    <a:pt x="30277" y="586"/>
                    <a:pt x="30361" y="628"/>
                    <a:pt x="30361" y="691"/>
                  </a:cubicBezTo>
                  <a:cubicBezTo>
                    <a:pt x="30382" y="1758"/>
                    <a:pt x="30465" y="2804"/>
                    <a:pt x="30444" y="3871"/>
                  </a:cubicBezTo>
                  <a:cubicBezTo>
                    <a:pt x="30428" y="4451"/>
                    <a:pt x="30346" y="4611"/>
                    <a:pt x="29949" y="4611"/>
                  </a:cubicBezTo>
                  <a:cubicBezTo>
                    <a:pt x="29844" y="4611"/>
                    <a:pt x="29718" y="4600"/>
                    <a:pt x="29566" y="4583"/>
                  </a:cubicBezTo>
                  <a:cubicBezTo>
                    <a:pt x="29494" y="4578"/>
                    <a:pt x="29425" y="4577"/>
                    <a:pt x="29357" y="4577"/>
                  </a:cubicBezTo>
                  <a:cubicBezTo>
                    <a:pt x="29083" y="4577"/>
                    <a:pt x="28829" y="4603"/>
                    <a:pt x="28561" y="4603"/>
                  </a:cubicBezTo>
                  <a:lnTo>
                    <a:pt x="27536" y="4603"/>
                  </a:lnTo>
                  <a:cubicBezTo>
                    <a:pt x="27431" y="3243"/>
                    <a:pt x="27097" y="1988"/>
                    <a:pt x="27452" y="649"/>
                  </a:cubicBezTo>
                  <a:cubicBezTo>
                    <a:pt x="28436" y="586"/>
                    <a:pt x="29335" y="502"/>
                    <a:pt x="30214" y="419"/>
                  </a:cubicBezTo>
                  <a:close/>
                  <a:moveTo>
                    <a:pt x="19292" y="528"/>
                  </a:moveTo>
                  <a:cubicBezTo>
                    <a:pt x="19463" y="528"/>
                    <a:pt x="19637" y="533"/>
                    <a:pt x="19815" y="544"/>
                  </a:cubicBezTo>
                  <a:cubicBezTo>
                    <a:pt x="19815" y="1779"/>
                    <a:pt x="19857" y="2930"/>
                    <a:pt x="19794" y="4080"/>
                  </a:cubicBezTo>
                  <a:cubicBezTo>
                    <a:pt x="19773" y="4687"/>
                    <a:pt x="19648" y="4708"/>
                    <a:pt x="19083" y="4708"/>
                  </a:cubicBezTo>
                  <a:lnTo>
                    <a:pt x="16949" y="4708"/>
                  </a:lnTo>
                  <a:cubicBezTo>
                    <a:pt x="16677" y="3536"/>
                    <a:pt x="16656" y="2406"/>
                    <a:pt x="16718" y="1277"/>
                  </a:cubicBezTo>
                  <a:cubicBezTo>
                    <a:pt x="16739" y="1046"/>
                    <a:pt x="16802" y="816"/>
                    <a:pt x="17116" y="754"/>
                  </a:cubicBezTo>
                  <a:cubicBezTo>
                    <a:pt x="17818" y="634"/>
                    <a:pt x="18521" y="528"/>
                    <a:pt x="19292" y="528"/>
                  </a:cubicBezTo>
                  <a:close/>
                  <a:moveTo>
                    <a:pt x="24308" y="619"/>
                  </a:moveTo>
                  <a:cubicBezTo>
                    <a:pt x="24581" y="619"/>
                    <a:pt x="24879" y="628"/>
                    <a:pt x="25213" y="628"/>
                  </a:cubicBezTo>
                  <a:cubicBezTo>
                    <a:pt x="25297" y="1883"/>
                    <a:pt x="25485" y="3055"/>
                    <a:pt x="25297" y="4248"/>
                  </a:cubicBezTo>
                  <a:cubicBezTo>
                    <a:pt x="25226" y="4660"/>
                    <a:pt x="25123" y="4780"/>
                    <a:pt x="24767" y="4780"/>
                  </a:cubicBezTo>
                  <a:cubicBezTo>
                    <a:pt x="24707" y="4780"/>
                    <a:pt x="24640" y="4777"/>
                    <a:pt x="24565" y="4771"/>
                  </a:cubicBezTo>
                  <a:cubicBezTo>
                    <a:pt x="24432" y="4757"/>
                    <a:pt x="24297" y="4752"/>
                    <a:pt x="24162" y="4752"/>
                  </a:cubicBezTo>
                  <a:cubicBezTo>
                    <a:pt x="23891" y="4752"/>
                    <a:pt x="23616" y="4771"/>
                    <a:pt x="23351" y="4771"/>
                  </a:cubicBezTo>
                  <a:lnTo>
                    <a:pt x="22452" y="4771"/>
                  </a:lnTo>
                  <a:cubicBezTo>
                    <a:pt x="22263" y="3411"/>
                    <a:pt x="21991" y="2155"/>
                    <a:pt x="22305" y="837"/>
                  </a:cubicBezTo>
                  <a:cubicBezTo>
                    <a:pt x="22891" y="754"/>
                    <a:pt x="23393" y="691"/>
                    <a:pt x="23916" y="628"/>
                  </a:cubicBezTo>
                  <a:cubicBezTo>
                    <a:pt x="24042" y="621"/>
                    <a:pt x="24172" y="619"/>
                    <a:pt x="24308" y="619"/>
                  </a:cubicBezTo>
                  <a:close/>
                  <a:moveTo>
                    <a:pt x="19062" y="5127"/>
                  </a:moveTo>
                  <a:lnTo>
                    <a:pt x="19062" y="5231"/>
                  </a:lnTo>
                  <a:lnTo>
                    <a:pt x="17032" y="5231"/>
                  </a:lnTo>
                  <a:cubicBezTo>
                    <a:pt x="17032" y="5210"/>
                    <a:pt x="17053" y="5147"/>
                    <a:pt x="17053" y="5127"/>
                  </a:cubicBezTo>
                  <a:close/>
                  <a:moveTo>
                    <a:pt x="29377" y="5022"/>
                  </a:moveTo>
                  <a:lnTo>
                    <a:pt x="29377" y="5106"/>
                  </a:lnTo>
                  <a:lnTo>
                    <a:pt x="28206" y="5252"/>
                  </a:lnTo>
                  <a:lnTo>
                    <a:pt x="28206" y="5085"/>
                  </a:lnTo>
                  <a:cubicBezTo>
                    <a:pt x="28582" y="5043"/>
                    <a:pt x="28980" y="5043"/>
                    <a:pt x="29377" y="5022"/>
                  </a:cubicBezTo>
                  <a:close/>
                  <a:moveTo>
                    <a:pt x="24188" y="5189"/>
                  </a:moveTo>
                  <a:lnTo>
                    <a:pt x="24188" y="5273"/>
                  </a:lnTo>
                  <a:cubicBezTo>
                    <a:pt x="23833" y="5336"/>
                    <a:pt x="23435" y="5357"/>
                    <a:pt x="23079" y="5419"/>
                  </a:cubicBezTo>
                  <a:cubicBezTo>
                    <a:pt x="23037" y="5336"/>
                    <a:pt x="23037" y="5273"/>
                    <a:pt x="23037" y="5231"/>
                  </a:cubicBezTo>
                  <a:cubicBezTo>
                    <a:pt x="23435" y="5210"/>
                    <a:pt x="23833" y="5189"/>
                    <a:pt x="24188" y="5189"/>
                  </a:cubicBezTo>
                  <a:close/>
                  <a:moveTo>
                    <a:pt x="30256" y="0"/>
                  </a:moveTo>
                  <a:cubicBezTo>
                    <a:pt x="29398" y="63"/>
                    <a:pt x="28519" y="105"/>
                    <a:pt x="27641" y="189"/>
                  </a:cubicBezTo>
                  <a:cubicBezTo>
                    <a:pt x="26741" y="230"/>
                    <a:pt x="26385" y="628"/>
                    <a:pt x="26469" y="1570"/>
                  </a:cubicBezTo>
                  <a:cubicBezTo>
                    <a:pt x="26553" y="2490"/>
                    <a:pt x="26636" y="3411"/>
                    <a:pt x="26741" y="4311"/>
                  </a:cubicBezTo>
                  <a:cubicBezTo>
                    <a:pt x="26783" y="4708"/>
                    <a:pt x="26866" y="5127"/>
                    <a:pt x="26908" y="5545"/>
                  </a:cubicBezTo>
                  <a:lnTo>
                    <a:pt x="25485" y="5545"/>
                  </a:lnTo>
                  <a:cubicBezTo>
                    <a:pt x="26134" y="4583"/>
                    <a:pt x="26134" y="3578"/>
                    <a:pt x="26029" y="2574"/>
                  </a:cubicBezTo>
                  <a:lnTo>
                    <a:pt x="25862" y="523"/>
                  </a:lnTo>
                  <a:cubicBezTo>
                    <a:pt x="25862" y="419"/>
                    <a:pt x="25841" y="293"/>
                    <a:pt x="25820" y="210"/>
                  </a:cubicBezTo>
                  <a:cubicBezTo>
                    <a:pt x="25737" y="189"/>
                    <a:pt x="25716" y="126"/>
                    <a:pt x="25653" y="126"/>
                  </a:cubicBezTo>
                  <a:cubicBezTo>
                    <a:pt x="24544" y="210"/>
                    <a:pt x="23393" y="230"/>
                    <a:pt x="22263" y="335"/>
                  </a:cubicBezTo>
                  <a:cubicBezTo>
                    <a:pt x="21615" y="398"/>
                    <a:pt x="21322" y="816"/>
                    <a:pt x="21343" y="1465"/>
                  </a:cubicBezTo>
                  <a:cubicBezTo>
                    <a:pt x="21343" y="1695"/>
                    <a:pt x="21364" y="1946"/>
                    <a:pt x="21405" y="2176"/>
                  </a:cubicBezTo>
                  <a:cubicBezTo>
                    <a:pt x="21531" y="3327"/>
                    <a:pt x="21636" y="4478"/>
                    <a:pt x="21761" y="5671"/>
                  </a:cubicBezTo>
                  <a:cubicBezTo>
                    <a:pt x="20673" y="5712"/>
                    <a:pt x="19585" y="5754"/>
                    <a:pt x="18539" y="5775"/>
                  </a:cubicBezTo>
                  <a:cubicBezTo>
                    <a:pt x="18539" y="5762"/>
                    <a:pt x="18539" y="5746"/>
                    <a:pt x="18537" y="5733"/>
                  </a:cubicBezTo>
                  <a:lnTo>
                    <a:pt x="18537" y="5733"/>
                  </a:lnTo>
                  <a:cubicBezTo>
                    <a:pt x="18759" y="5729"/>
                    <a:pt x="19014" y="5690"/>
                    <a:pt x="19250" y="5671"/>
                  </a:cubicBezTo>
                  <a:cubicBezTo>
                    <a:pt x="20003" y="5587"/>
                    <a:pt x="20317" y="5336"/>
                    <a:pt x="20464" y="4603"/>
                  </a:cubicBezTo>
                  <a:cubicBezTo>
                    <a:pt x="20568" y="4080"/>
                    <a:pt x="20589" y="3536"/>
                    <a:pt x="20568" y="2971"/>
                  </a:cubicBezTo>
                  <a:cubicBezTo>
                    <a:pt x="20527" y="2239"/>
                    <a:pt x="20422" y="1507"/>
                    <a:pt x="20401" y="774"/>
                  </a:cubicBezTo>
                  <a:cubicBezTo>
                    <a:pt x="20383" y="262"/>
                    <a:pt x="20316" y="118"/>
                    <a:pt x="19880" y="118"/>
                  </a:cubicBezTo>
                  <a:cubicBezTo>
                    <a:pt x="19817" y="118"/>
                    <a:pt x="19747" y="121"/>
                    <a:pt x="19669" y="126"/>
                  </a:cubicBezTo>
                  <a:lnTo>
                    <a:pt x="16928" y="356"/>
                  </a:lnTo>
                  <a:cubicBezTo>
                    <a:pt x="16070" y="440"/>
                    <a:pt x="15777" y="858"/>
                    <a:pt x="15861" y="1695"/>
                  </a:cubicBezTo>
                  <a:cubicBezTo>
                    <a:pt x="15923" y="2532"/>
                    <a:pt x="16007" y="3390"/>
                    <a:pt x="16091" y="4227"/>
                  </a:cubicBezTo>
                  <a:cubicBezTo>
                    <a:pt x="16112" y="4541"/>
                    <a:pt x="16133" y="4834"/>
                    <a:pt x="16195" y="5147"/>
                  </a:cubicBezTo>
                  <a:cubicBezTo>
                    <a:pt x="16237" y="5461"/>
                    <a:pt x="16405" y="5671"/>
                    <a:pt x="16739" y="5691"/>
                  </a:cubicBezTo>
                  <a:lnTo>
                    <a:pt x="17137" y="5775"/>
                  </a:lnTo>
                  <a:cubicBezTo>
                    <a:pt x="16928" y="5901"/>
                    <a:pt x="16739" y="5943"/>
                    <a:pt x="16530" y="5943"/>
                  </a:cubicBezTo>
                  <a:cubicBezTo>
                    <a:pt x="15149" y="5984"/>
                    <a:pt x="13768" y="6005"/>
                    <a:pt x="12408" y="6089"/>
                  </a:cubicBezTo>
                  <a:cubicBezTo>
                    <a:pt x="10887" y="6159"/>
                    <a:pt x="9375" y="6239"/>
                    <a:pt x="7859" y="6239"/>
                  </a:cubicBezTo>
                  <a:cubicBezTo>
                    <a:pt x="7124" y="6239"/>
                    <a:pt x="6388" y="6221"/>
                    <a:pt x="5650" y="6173"/>
                  </a:cubicBezTo>
                  <a:cubicBezTo>
                    <a:pt x="4855" y="6117"/>
                    <a:pt x="4050" y="6098"/>
                    <a:pt x="3249" y="6098"/>
                  </a:cubicBezTo>
                  <a:cubicBezTo>
                    <a:pt x="2848" y="6098"/>
                    <a:pt x="2449" y="6103"/>
                    <a:pt x="2051" y="6110"/>
                  </a:cubicBezTo>
                  <a:cubicBezTo>
                    <a:pt x="1528" y="6110"/>
                    <a:pt x="963" y="6256"/>
                    <a:pt x="440" y="6403"/>
                  </a:cubicBezTo>
                  <a:cubicBezTo>
                    <a:pt x="84" y="6528"/>
                    <a:pt x="1" y="6947"/>
                    <a:pt x="231" y="7219"/>
                  </a:cubicBezTo>
                  <a:cubicBezTo>
                    <a:pt x="372" y="7370"/>
                    <a:pt x="594" y="7444"/>
                    <a:pt x="825" y="7444"/>
                  </a:cubicBezTo>
                  <a:cubicBezTo>
                    <a:pt x="1109" y="7444"/>
                    <a:pt x="1407" y="7333"/>
                    <a:pt x="1591" y="7114"/>
                  </a:cubicBezTo>
                  <a:cubicBezTo>
                    <a:pt x="1235" y="7052"/>
                    <a:pt x="921" y="7031"/>
                    <a:pt x="586" y="6989"/>
                  </a:cubicBezTo>
                  <a:cubicBezTo>
                    <a:pt x="586" y="6905"/>
                    <a:pt x="545" y="6842"/>
                    <a:pt x="545" y="6780"/>
                  </a:cubicBezTo>
                  <a:cubicBezTo>
                    <a:pt x="733" y="6696"/>
                    <a:pt x="942" y="6528"/>
                    <a:pt x="1151" y="6528"/>
                  </a:cubicBezTo>
                  <a:cubicBezTo>
                    <a:pt x="1994" y="6498"/>
                    <a:pt x="2847" y="6478"/>
                    <a:pt x="3696" y="6478"/>
                  </a:cubicBezTo>
                  <a:cubicBezTo>
                    <a:pt x="4006" y="6478"/>
                    <a:pt x="4316" y="6481"/>
                    <a:pt x="4625" y="6487"/>
                  </a:cubicBezTo>
                  <a:cubicBezTo>
                    <a:pt x="5592" y="6487"/>
                    <a:pt x="6526" y="6619"/>
                    <a:pt x="7471" y="6619"/>
                  </a:cubicBezTo>
                  <a:cubicBezTo>
                    <a:pt x="7589" y="6619"/>
                    <a:pt x="7707" y="6617"/>
                    <a:pt x="7826" y="6612"/>
                  </a:cubicBezTo>
                  <a:cubicBezTo>
                    <a:pt x="10316" y="6549"/>
                    <a:pt x="12785" y="6361"/>
                    <a:pt x="15275" y="6256"/>
                  </a:cubicBezTo>
                  <a:cubicBezTo>
                    <a:pt x="17576" y="6173"/>
                    <a:pt x="19899" y="6131"/>
                    <a:pt x="22242" y="6068"/>
                  </a:cubicBezTo>
                  <a:cubicBezTo>
                    <a:pt x="24230" y="6026"/>
                    <a:pt x="26218" y="5964"/>
                    <a:pt x="28206" y="5943"/>
                  </a:cubicBezTo>
                  <a:cubicBezTo>
                    <a:pt x="28540" y="5932"/>
                    <a:pt x="28886" y="5927"/>
                    <a:pt x="29231" y="5927"/>
                  </a:cubicBezTo>
                  <a:cubicBezTo>
                    <a:pt x="29576" y="5927"/>
                    <a:pt x="29921" y="5932"/>
                    <a:pt x="30256" y="5943"/>
                  </a:cubicBezTo>
                  <a:cubicBezTo>
                    <a:pt x="30716" y="5964"/>
                    <a:pt x="31177" y="5984"/>
                    <a:pt x="31281" y="6612"/>
                  </a:cubicBezTo>
                  <a:cubicBezTo>
                    <a:pt x="31449" y="6445"/>
                    <a:pt x="31616" y="6256"/>
                    <a:pt x="31595" y="6089"/>
                  </a:cubicBezTo>
                  <a:cubicBezTo>
                    <a:pt x="31574" y="5984"/>
                    <a:pt x="31344" y="5838"/>
                    <a:pt x="31177" y="5775"/>
                  </a:cubicBezTo>
                  <a:cubicBezTo>
                    <a:pt x="30821" y="5650"/>
                    <a:pt x="30423" y="5608"/>
                    <a:pt x="30005" y="5524"/>
                  </a:cubicBezTo>
                  <a:cubicBezTo>
                    <a:pt x="30633" y="5440"/>
                    <a:pt x="30947" y="5043"/>
                    <a:pt x="31030" y="4499"/>
                  </a:cubicBezTo>
                  <a:cubicBezTo>
                    <a:pt x="31135" y="3850"/>
                    <a:pt x="31156" y="3160"/>
                    <a:pt x="31135" y="2511"/>
                  </a:cubicBezTo>
                  <a:cubicBezTo>
                    <a:pt x="31135" y="1800"/>
                    <a:pt x="31030" y="1109"/>
                    <a:pt x="30967" y="398"/>
                  </a:cubicBezTo>
                  <a:cubicBezTo>
                    <a:pt x="30967" y="293"/>
                    <a:pt x="30926" y="189"/>
                    <a:pt x="30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1"/>
            <p:cNvSpPr/>
            <p:nvPr/>
          </p:nvSpPr>
          <p:spPr>
            <a:xfrm>
              <a:off x="1310250" y="1942688"/>
              <a:ext cx="119300" cy="140900"/>
            </a:xfrm>
            <a:custGeom>
              <a:rect b="b" l="l" r="r" t="t"/>
              <a:pathLst>
                <a:path extrusionOk="0" h="5636" w="4772">
                  <a:moveTo>
                    <a:pt x="461" y="1070"/>
                  </a:moveTo>
                  <a:cubicBezTo>
                    <a:pt x="461" y="1133"/>
                    <a:pt x="461" y="1195"/>
                    <a:pt x="419" y="1258"/>
                  </a:cubicBezTo>
                  <a:cubicBezTo>
                    <a:pt x="399" y="1321"/>
                    <a:pt x="378" y="1384"/>
                    <a:pt x="357" y="1488"/>
                  </a:cubicBezTo>
                  <a:lnTo>
                    <a:pt x="357" y="1237"/>
                  </a:lnTo>
                  <a:cubicBezTo>
                    <a:pt x="357" y="1174"/>
                    <a:pt x="378" y="1133"/>
                    <a:pt x="461" y="1070"/>
                  </a:cubicBezTo>
                  <a:close/>
                  <a:moveTo>
                    <a:pt x="3788" y="463"/>
                  </a:moveTo>
                  <a:cubicBezTo>
                    <a:pt x="3872" y="547"/>
                    <a:pt x="3935" y="589"/>
                    <a:pt x="3935" y="630"/>
                  </a:cubicBezTo>
                  <a:cubicBezTo>
                    <a:pt x="3893" y="1781"/>
                    <a:pt x="4207" y="2869"/>
                    <a:pt x="3976" y="4020"/>
                  </a:cubicBezTo>
                  <a:cubicBezTo>
                    <a:pt x="3867" y="4603"/>
                    <a:pt x="3837" y="4694"/>
                    <a:pt x="3430" y="4694"/>
                  </a:cubicBezTo>
                  <a:cubicBezTo>
                    <a:pt x="3370" y="4694"/>
                    <a:pt x="3302" y="4692"/>
                    <a:pt x="3223" y="4690"/>
                  </a:cubicBezTo>
                  <a:cubicBezTo>
                    <a:pt x="3000" y="4676"/>
                    <a:pt x="2775" y="4671"/>
                    <a:pt x="2547" y="4671"/>
                  </a:cubicBezTo>
                  <a:cubicBezTo>
                    <a:pt x="2091" y="4671"/>
                    <a:pt x="1626" y="4690"/>
                    <a:pt x="1152" y="4690"/>
                  </a:cubicBezTo>
                  <a:cubicBezTo>
                    <a:pt x="712" y="3392"/>
                    <a:pt x="1110" y="2325"/>
                    <a:pt x="1947" y="1363"/>
                  </a:cubicBezTo>
                  <a:cubicBezTo>
                    <a:pt x="1884" y="1342"/>
                    <a:pt x="1842" y="1279"/>
                    <a:pt x="1780" y="1258"/>
                  </a:cubicBezTo>
                  <a:cubicBezTo>
                    <a:pt x="1528" y="1509"/>
                    <a:pt x="1235" y="1781"/>
                    <a:pt x="943" y="2011"/>
                  </a:cubicBezTo>
                  <a:cubicBezTo>
                    <a:pt x="922" y="1990"/>
                    <a:pt x="880" y="1928"/>
                    <a:pt x="880" y="1907"/>
                  </a:cubicBezTo>
                  <a:cubicBezTo>
                    <a:pt x="838" y="777"/>
                    <a:pt x="901" y="693"/>
                    <a:pt x="1989" y="589"/>
                  </a:cubicBezTo>
                  <a:cubicBezTo>
                    <a:pt x="2616" y="547"/>
                    <a:pt x="3223" y="526"/>
                    <a:pt x="3788" y="463"/>
                  </a:cubicBezTo>
                  <a:close/>
                  <a:moveTo>
                    <a:pt x="3244" y="5150"/>
                  </a:moveTo>
                  <a:lnTo>
                    <a:pt x="3244" y="5234"/>
                  </a:lnTo>
                  <a:lnTo>
                    <a:pt x="1173" y="5234"/>
                  </a:lnTo>
                  <a:lnTo>
                    <a:pt x="1173" y="5150"/>
                  </a:lnTo>
                  <a:close/>
                  <a:moveTo>
                    <a:pt x="4034" y="1"/>
                  </a:moveTo>
                  <a:cubicBezTo>
                    <a:pt x="3900" y="1"/>
                    <a:pt x="3736" y="17"/>
                    <a:pt x="3537" y="45"/>
                  </a:cubicBezTo>
                  <a:lnTo>
                    <a:pt x="3453" y="45"/>
                  </a:lnTo>
                  <a:cubicBezTo>
                    <a:pt x="3453" y="45"/>
                    <a:pt x="3453" y="24"/>
                    <a:pt x="3495" y="3"/>
                  </a:cubicBezTo>
                  <a:lnTo>
                    <a:pt x="3495" y="3"/>
                  </a:lnTo>
                  <a:cubicBezTo>
                    <a:pt x="2658" y="107"/>
                    <a:pt x="1780" y="149"/>
                    <a:pt x="943" y="296"/>
                  </a:cubicBezTo>
                  <a:cubicBezTo>
                    <a:pt x="315" y="400"/>
                    <a:pt x="1" y="819"/>
                    <a:pt x="64" y="1446"/>
                  </a:cubicBezTo>
                  <a:cubicBezTo>
                    <a:pt x="168" y="2618"/>
                    <a:pt x="294" y="3790"/>
                    <a:pt x="419" y="4962"/>
                  </a:cubicBezTo>
                  <a:cubicBezTo>
                    <a:pt x="482" y="5464"/>
                    <a:pt x="587" y="5631"/>
                    <a:pt x="1089" y="5631"/>
                  </a:cubicBezTo>
                  <a:cubicBezTo>
                    <a:pt x="1206" y="5634"/>
                    <a:pt x="1323" y="5635"/>
                    <a:pt x="1441" y="5635"/>
                  </a:cubicBezTo>
                  <a:cubicBezTo>
                    <a:pt x="2165" y="5635"/>
                    <a:pt x="2901" y="5586"/>
                    <a:pt x="3621" y="5568"/>
                  </a:cubicBezTo>
                  <a:cubicBezTo>
                    <a:pt x="4186" y="5547"/>
                    <a:pt x="4541" y="5213"/>
                    <a:pt x="4646" y="4648"/>
                  </a:cubicBezTo>
                  <a:cubicBezTo>
                    <a:pt x="4709" y="4083"/>
                    <a:pt x="4772" y="3539"/>
                    <a:pt x="4772" y="2953"/>
                  </a:cubicBezTo>
                  <a:cubicBezTo>
                    <a:pt x="4751" y="2346"/>
                    <a:pt x="4562" y="1718"/>
                    <a:pt x="4583" y="1133"/>
                  </a:cubicBezTo>
                  <a:cubicBezTo>
                    <a:pt x="4634" y="286"/>
                    <a:pt x="4603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1"/>
            <p:cNvSpPr/>
            <p:nvPr/>
          </p:nvSpPr>
          <p:spPr>
            <a:xfrm>
              <a:off x="1176350" y="1752338"/>
              <a:ext cx="120325" cy="141350"/>
            </a:xfrm>
            <a:custGeom>
              <a:rect b="b" l="l" r="r" t="t"/>
              <a:pathLst>
                <a:path extrusionOk="0" h="5654" w="4813">
                  <a:moveTo>
                    <a:pt x="3044" y="550"/>
                  </a:moveTo>
                  <a:cubicBezTo>
                    <a:pt x="3326" y="550"/>
                    <a:pt x="3607" y="572"/>
                    <a:pt x="3892" y="628"/>
                  </a:cubicBezTo>
                  <a:cubicBezTo>
                    <a:pt x="3997" y="1863"/>
                    <a:pt x="4185" y="3055"/>
                    <a:pt x="3976" y="4290"/>
                  </a:cubicBezTo>
                  <a:cubicBezTo>
                    <a:pt x="3934" y="4562"/>
                    <a:pt x="3788" y="4729"/>
                    <a:pt x="3516" y="4729"/>
                  </a:cubicBezTo>
                  <a:cubicBezTo>
                    <a:pt x="2825" y="4708"/>
                    <a:pt x="2156" y="4708"/>
                    <a:pt x="1465" y="4687"/>
                  </a:cubicBezTo>
                  <a:cubicBezTo>
                    <a:pt x="1382" y="4687"/>
                    <a:pt x="1277" y="4666"/>
                    <a:pt x="1130" y="4604"/>
                  </a:cubicBezTo>
                  <a:cubicBezTo>
                    <a:pt x="963" y="3348"/>
                    <a:pt x="754" y="2093"/>
                    <a:pt x="1005" y="796"/>
                  </a:cubicBezTo>
                  <a:cubicBezTo>
                    <a:pt x="1712" y="678"/>
                    <a:pt x="2377" y="550"/>
                    <a:pt x="3044" y="550"/>
                  </a:cubicBezTo>
                  <a:close/>
                  <a:moveTo>
                    <a:pt x="2951" y="5085"/>
                  </a:moveTo>
                  <a:lnTo>
                    <a:pt x="2951" y="5190"/>
                  </a:lnTo>
                  <a:cubicBezTo>
                    <a:pt x="2574" y="5231"/>
                    <a:pt x="2177" y="5273"/>
                    <a:pt x="1779" y="5315"/>
                  </a:cubicBezTo>
                  <a:cubicBezTo>
                    <a:pt x="1758" y="5231"/>
                    <a:pt x="1758" y="5190"/>
                    <a:pt x="1758" y="5127"/>
                  </a:cubicBezTo>
                  <a:cubicBezTo>
                    <a:pt x="2135" y="5127"/>
                    <a:pt x="2574" y="5106"/>
                    <a:pt x="2951" y="5085"/>
                  </a:cubicBezTo>
                  <a:close/>
                  <a:moveTo>
                    <a:pt x="4499" y="1"/>
                  </a:moveTo>
                  <a:cubicBezTo>
                    <a:pt x="3369" y="84"/>
                    <a:pt x="2323" y="126"/>
                    <a:pt x="1277" y="231"/>
                  </a:cubicBezTo>
                  <a:cubicBezTo>
                    <a:pt x="335" y="293"/>
                    <a:pt x="1" y="649"/>
                    <a:pt x="84" y="1591"/>
                  </a:cubicBezTo>
                  <a:cubicBezTo>
                    <a:pt x="147" y="2637"/>
                    <a:pt x="252" y="3662"/>
                    <a:pt x="356" y="4708"/>
                  </a:cubicBezTo>
                  <a:cubicBezTo>
                    <a:pt x="440" y="5441"/>
                    <a:pt x="565" y="5629"/>
                    <a:pt x="1298" y="5650"/>
                  </a:cubicBezTo>
                  <a:cubicBezTo>
                    <a:pt x="1382" y="5652"/>
                    <a:pt x="1465" y="5653"/>
                    <a:pt x="1548" y="5653"/>
                  </a:cubicBezTo>
                  <a:cubicBezTo>
                    <a:pt x="2235" y="5653"/>
                    <a:pt x="2907" y="5583"/>
                    <a:pt x="3578" y="5545"/>
                  </a:cubicBezTo>
                  <a:cubicBezTo>
                    <a:pt x="4185" y="5503"/>
                    <a:pt x="4562" y="5231"/>
                    <a:pt x="4667" y="4625"/>
                  </a:cubicBezTo>
                  <a:cubicBezTo>
                    <a:pt x="4750" y="3997"/>
                    <a:pt x="4813" y="3348"/>
                    <a:pt x="4792" y="2721"/>
                  </a:cubicBezTo>
                  <a:cubicBezTo>
                    <a:pt x="4771" y="1925"/>
                    <a:pt x="4499" y="1172"/>
                    <a:pt x="4604" y="398"/>
                  </a:cubicBezTo>
                  <a:cubicBezTo>
                    <a:pt x="4604" y="314"/>
                    <a:pt x="4562" y="210"/>
                    <a:pt x="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1"/>
            <p:cNvSpPr/>
            <p:nvPr/>
          </p:nvSpPr>
          <p:spPr>
            <a:xfrm>
              <a:off x="1040875" y="1943263"/>
              <a:ext cx="121375" cy="142075"/>
            </a:xfrm>
            <a:custGeom>
              <a:rect b="b" l="l" r="r" t="t"/>
              <a:pathLst>
                <a:path extrusionOk="0" h="5683" w="4855">
                  <a:moveTo>
                    <a:pt x="3200" y="605"/>
                  </a:moveTo>
                  <a:cubicBezTo>
                    <a:pt x="3440" y="605"/>
                    <a:pt x="3684" y="619"/>
                    <a:pt x="3934" y="649"/>
                  </a:cubicBezTo>
                  <a:cubicBezTo>
                    <a:pt x="4039" y="1884"/>
                    <a:pt x="4185" y="3118"/>
                    <a:pt x="3976" y="4353"/>
                  </a:cubicBezTo>
                  <a:cubicBezTo>
                    <a:pt x="3934" y="4604"/>
                    <a:pt x="3808" y="4792"/>
                    <a:pt x="3516" y="4792"/>
                  </a:cubicBezTo>
                  <a:cubicBezTo>
                    <a:pt x="2825" y="4771"/>
                    <a:pt x="2176" y="4771"/>
                    <a:pt x="1528" y="4729"/>
                  </a:cubicBezTo>
                  <a:cubicBezTo>
                    <a:pt x="1423" y="4729"/>
                    <a:pt x="1319" y="4688"/>
                    <a:pt x="1130" y="4667"/>
                  </a:cubicBezTo>
                  <a:cubicBezTo>
                    <a:pt x="984" y="3390"/>
                    <a:pt x="733" y="2135"/>
                    <a:pt x="1005" y="858"/>
                  </a:cubicBezTo>
                  <a:cubicBezTo>
                    <a:pt x="1748" y="732"/>
                    <a:pt x="2456" y="605"/>
                    <a:pt x="3200" y="605"/>
                  </a:cubicBezTo>
                  <a:close/>
                  <a:moveTo>
                    <a:pt x="2930" y="5148"/>
                  </a:moveTo>
                  <a:cubicBezTo>
                    <a:pt x="2930" y="5190"/>
                    <a:pt x="2971" y="5232"/>
                    <a:pt x="2971" y="5252"/>
                  </a:cubicBezTo>
                  <a:cubicBezTo>
                    <a:pt x="2574" y="5294"/>
                    <a:pt x="2176" y="5336"/>
                    <a:pt x="1779" y="5357"/>
                  </a:cubicBezTo>
                  <a:lnTo>
                    <a:pt x="1779" y="5211"/>
                  </a:lnTo>
                  <a:cubicBezTo>
                    <a:pt x="2176" y="5211"/>
                    <a:pt x="2553" y="5190"/>
                    <a:pt x="2930" y="5148"/>
                  </a:cubicBezTo>
                  <a:close/>
                  <a:moveTo>
                    <a:pt x="4478" y="1"/>
                  </a:moveTo>
                  <a:cubicBezTo>
                    <a:pt x="3306" y="105"/>
                    <a:pt x="2135" y="168"/>
                    <a:pt x="942" y="294"/>
                  </a:cubicBezTo>
                  <a:cubicBezTo>
                    <a:pt x="293" y="356"/>
                    <a:pt x="0" y="754"/>
                    <a:pt x="63" y="1444"/>
                  </a:cubicBezTo>
                  <a:cubicBezTo>
                    <a:pt x="168" y="2532"/>
                    <a:pt x="272" y="3662"/>
                    <a:pt x="377" y="4771"/>
                  </a:cubicBezTo>
                  <a:cubicBezTo>
                    <a:pt x="419" y="5462"/>
                    <a:pt x="586" y="5650"/>
                    <a:pt x="1298" y="5671"/>
                  </a:cubicBezTo>
                  <a:cubicBezTo>
                    <a:pt x="1439" y="5679"/>
                    <a:pt x="1579" y="5682"/>
                    <a:pt x="1720" y="5682"/>
                  </a:cubicBezTo>
                  <a:cubicBezTo>
                    <a:pt x="2333" y="5682"/>
                    <a:pt x="2945" y="5617"/>
                    <a:pt x="3557" y="5566"/>
                  </a:cubicBezTo>
                  <a:cubicBezTo>
                    <a:pt x="4227" y="5524"/>
                    <a:pt x="4562" y="5232"/>
                    <a:pt x="4687" y="4604"/>
                  </a:cubicBezTo>
                  <a:cubicBezTo>
                    <a:pt x="4771" y="4144"/>
                    <a:pt x="4855" y="3662"/>
                    <a:pt x="4813" y="3202"/>
                  </a:cubicBezTo>
                  <a:cubicBezTo>
                    <a:pt x="4771" y="2198"/>
                    <a:pt x="4645" y="1235"/>
                    <a:pt x="4562" y="231"/>
                  </a:cubicBezTo>
                  <a:cubicBezTo>
                    <a:pt x="4562" y="231"/>
                    <a:pt x="4541" y="210"/>
                    <a:pt x="4541" y="189"/>
                  </a:cubicBezTo>
                  <a:cubicBezTo>
                    <a:pt x="4499" y="126"/>
                    <a:pt x="4478" y="84"/>
                    <a:pt x="4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1"/>
            <p:cNvSpPr/>
            <p:nvPr/>
          </p:nvSpPr>
          <p:spPr>
            <a:xfrm>
              <a:off x="1454100" y="1942738"/>
              <a:ext cx="119825" cy="140750"/>
            </a:xfrm>
            <a:custGeom>
              <a:rect b="b" l="l" r="r" t="t"/>
              <a:pathLst>
                <a:path extrusionOk="0" h="5630" w="4793">
                  <a:moveTo>
                    <a:pt x="3391" y="522"/>
                  </a:moveTo>
                  <a:cubicBezTo>
                    <a:pt x="3576" y="522"/>
                    <a:pt x="3764" y="529"/>
                    <a:pt x="3956" y="545"/>
                  </a:cubicBezTo>
                  <a:cubicBezTo>
                    <a:pt x="4018" y="1486"/>
                    <a:pt x="4060" y="2407"/>
                    <a:pt x="4081" y="3328"/>
                  </a:cubicBezTo>
                  <a:cubicBezTo>
                    <a:pt x="4081" y="3662"/>
                    <a:pt x="4039" y="4018"/>
                    <a:pt x="3956" y="4374"/>
                  </a:cubicBezTo>
                  <a:cubicBezTo>
                    <a:pt x="3914" y="4499"/>
                    <a:pt x="3704" y="4688"/>
                    <a:pt x="3558" y="4688"/>
                  </a:cubicBezTo>
                  <a:cubicBezTo>
                    <a:pt x="3171" y="4709"/>
                    <a:pt x="2784" y="4714"/>
                    <a:pt x="2384" y="4714"/>
                  </a:cubicBezTo>
                  <a:cubicBezTo>
                    <a:pt x="1984" y="4714"/>
                    <a:pt x="1570" y="4709"/>
                    <a:pt x="1131" y="4709"/>
                  </a:cubicBezTo>
                  <a:cubicBezTo>
                    <a:pt x="984" y="3348"/>
                    <a:pt x="733" y="2114"/>
                    <a:pt x="1005" y="796"/>
                  </a:cubicBezTo>
                  <a:cubicBezTo>
                    <a:pt x="1808" y="659"/>
                    <a:pt x="2569" y="522"/>
                    <a:pt x="3391" y="522"/>
                  </a:cubicBezTo>
                  <a:close/>
                  <a:moveTo>
                    <a:pt x="2651" y="5122"/>
                  </a:moveTo>
                  <a:cubicBezTo>
                    <a:pt x="2879" y="5122"/>
                    <a:pt x="3105" y="5155"/>
                    <a:pt x="3328" y="5253"/>
                  </a:cubicBezTo>
                  <a:lnTo>
                    <a:pt x="1256" y="5253"/>
                  </a:lnTo>
                  <a:cubicBezTo>
                    <a:pt x="1731" y="5253"/>
                    <a:pt x="2196" y="5122"/>
                    <a:pt x="2651" y="5122"/>
                  </a:cubicBezTo>
                  <a:close/>
                  <a:moveTo>
                    <a:pt x="4165" y="1"/>
                  </a:moveTo>
                  <a:cubicBezTo>
                    <a:pt x="3098" y="84"/>
                    <a:pt x="2031" y="147"/>
                    <a:pt x="984" y="252"/>
                  </a:cubicBezTo>
                  <a:cubicBezTo>
                    <a:pt x="315" y="335"/>
                    <a:pt x="1" y="733"/>
                    <a:pt x="64" y="1382"/>
                  </a:cubicBezTo>
                  <a:cubicBezTo>
                    <a:pt x="147" y="2553"/>
                    <a:pt x="252" y="3746"/>
                    <a:pt x="378" y="4918"/>
                  </a:cubicBezTo>
                  <a:cubicBezTo>
                    <a:pt x="419" y="5441"/>
                    <a:pt x="608" y="5629"/>
                    <a:pt x="1110" y="5629"/>
                  </a:cubicBezTo>
                  <a:cubicBezTo>
                    <a:pt x="1947" y="5629"/>
                    <a:pt x="2805" y="5566"/>
                    <a:pt x="3642" y="5545"/>
                  </a:cubicBezTo>
                  <a:cubicBezTo>
                    <a:pt x="4228" y="5525"/>
                    <a:pt x="4562" y="5127"/>
                    <a:pt x="4646" y="4604"/>
                  </a:cubicBezTo>
                  <a:cubicBezTo>
                    <a:pt x="4751" y="3997"/>
                    <a:pt x="4793" y="3369"/>
                    <a:pt x="4772" y="2763"/>
                  </a:cubicBezTo>
                  <a:cubicBezTo>
                    <a:pt x="4751" y="1988"/>
                    <a:pt x="4646" y="1172"/>
                    <a:pt x="4562" y="398"/>
                  </a:cubicBezTo>
                  <a:cubicBezTo>
                    <a:pt x="4562" y="315"/>
                    <a:pt x="4500" y="210"/>
                    <a:pt x="4479" y="84"/>
                  </a:cubicBezTo>
                  <a:cubicBezTo>
                    <a:pt x="4353" y="43"/>
                    <a:pt x="4248" y="22"/>
                    <a:pt x="4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1"/>
            <p:cNvSpPr/>
            <p:nvPr/>
          </p:nvSpPr>
          <p:spPr>
            <a:xfrm>
              <a:off x="1304500" y="1748013"/>
              <a:ext cx="119825" cy="139825"/>
            </a:xfrm>
            <a:custGeom>
              <a:rect b="b" l="l" r="r" t="t"/>
              <a:pathLst>
                <a:path extrusionOk="0" h="5593" w="4793">
                  <a:moveTo>
                    <a:pt x="3767" y="446"/>
                  </a:moveTo>
                  <a:cubicBezTo>
                    <a:pt x="3872" y="550"/>
                    <a:pt x="3914" y="592"/>
                    <a:pt x="3914" y="613"/>
                  </a:cubicBezTo>
                  <a:cubicBezTo>
                    <a:pt x="3976" y="1764"/>
                    <a:pt x="4060" y="2894"/>
                    <a:pt x="4018" y="4023"/>
                  </a:cubicBezTo>
                  <a:cubicBezTo>
                    <a:pt x="4018" y="4561"/>
                    <a:pt x="3903" y="4655"/>
                    <a:pt x="3455" y="4655"/>
                  </a:cubicBezTo>
                  <a:cubicBezTo>
                    <a:pt x="3398" y="4655"/>
                    <a:pt x="3334" y="4654"/>
                    <a:pt x="3265" y="4651"/>
                  </a:cubicBezTo>
                  <a:cubicBezTo>
                    <a:pt x="3118" y="4644"/>
                    <a:pt x="2974" y="4642"/>
                    <a:pt x="2832" y="4642"/>
                  </a:cubicBezTo>
                  <a:cubicBezTo>
                    <a:pt x="2547" y="4642"/>
                    <a:pt x="2268" y="4651"/>
                    <a:pt x="1989" y="4651"/>
                  </a:cubicBezTo>
                  <a:lnTo>
                    <a:pt x="1152" y="4651"/>
                  </a:lnTo>
                  <a:cubicBezTo>
                    <a:pt x="963" y="3333"/>
                    <a:pt x="754" y="2078"/>
                    <a:pt x="984" y="718"/>
                  </a:cubicBezTo>
                  <a:cubicBezTo>
                    <a:pt x="1968" y="613"/>
                    <a:pt x="2909" y="550"/>
                    <a:pt x="3767" y="446"/>
                  </a:cubicBezTo>
                  <a:close/>
                  <a:moveTo>
                    <a:pt x="3328" y="5111"/>
                  </a:moveTo>
                  <a:lnTo>
                    <a:pt x="3328" y="5258"/>
                  </a:lnTo>
                  <a:lnTo>
                    <a:pt x="1277" y="5258"/>
                  </a:lnTo>
                  <a:lnTo>
                    <a:pt x="1277" y="5111"/>
                  </a:lnTo>
                  <a:close/>
                  <a:moveTo>
                    <a:pt x="3690" y="1"/>
                  </a:moveTo>
                  <a:cubicBezTo>
                    <a:pt x="2706" y="1"/>
                    <a:pt x="1759" y="114"/>
                    <a:pt x="838" y="278"/>
                  </a:cubicBezTo>
                  <a:cubicBezTo>
                    <a:pt x="273" y="383"/>
                    <a:pt x="1" y="759"/>
                    <a:pt x="64" y="1387"/>
                  </a:cubicBezTo>
                  <a:cubicBezTo>
                    <a:pt x="126" y="2559"/>
                    <a:pt x="231" y="3731"/>
                    <a:pt x="357" y="4902"/>
                  </a:cubicBezTo>
                  <a:cubicBezTo>
                    <a:pt x="419" y="5404"/>
                    <a:pt x="587" y="5593"/>
                    <a:pt x="1110" y="5593"/>
                  </a:cubicBezTo>
                  <a:cubicBezTo>
                    <a:pt x="1926" y="5593"/>
                    <a:pt x="2805" y="5530"/>
                    <a:pt x="3642" y="5509"/>
                  </a:cubicBezTo>
                  <a:cubicBezTo>
                    <a:pt x="4248" y="5488"/>
                    <a:pt x="4541" y="5091"/>
                    <a:pt x="4625" y="4567"/>
                  </a:cubicBezTo>
                  <a:cubicBezTo>
                    <a:pt x="4730" y="3940"/>
                    <a:pt x="4792" y="3291"/>
                    <a:pt x="4771" y="2663"/>
                  </a:cubicBezTo>
                  <a:cubicBezTo>
                    <a:pt x="4771" y="1910"/>
                    <a:pt x="4667" y="1178"/>
                    <a:pt x="4583" y="404"/>
                  </a:cubicBezTo>
                  <a:cubicBezTo>
                    <a:pt x="4583" y="299"/>
                    <a:pt x="4541" y="194"/>
                    <a:pt x="4499" y="27"/>
                  </a:cubicBezTo>
                  <a:cubicBezTo>
                    <a:pt x="4227" y="9"/>
                    <a:pt x="3957" y="1"/>
                    <a:pt x="3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1"/>
            <p:cNvSpPr/>
            <p:nvPr/>
          </p:nvSpPr>
          <p:spPr>
            <a:xfrm>
              <a:off x="1035125" y="1750088"/>
              <a:ext cx="120850" cy="140375"/>
            </a:xfrm>
            <a:custGeom>
              <a:rect b="b" l="l" r="r" t="t"/>
              <a:pathLst>
                <a:path extrusionOk="0" h="5615" w="4834">
                  <a:moveTo>
                    <a:pt x="523" y="1011"/>
                  </a:moveTo>
                  <a:cubicBezTo>
                    <a:pt x="502" y="1137"/>
                    <a:pt x="440" y="1304"/>
                    <a:pt x="419" y="1492"/>
                  </a:cubicBezTo>
                  <a:lnTo>
                    <a:pt x="419" y="1011"/>
                  </a:lnTo>
                  <a:close/>
                  <a:moveTo>
                    <a:pt x="3997" y="425"/>
                  </a:moveTo>
                  <a:lnTo>
                    <a:pt x="3997" y="425"/>
                  </a:lnTo>
                  <a:cubicBezTo>
                    <a:pt x="3955" y="1785"/>
                    <a:pt x="4290" y="2978"/>
                    <a:pt x="4038" y="4171"/>
                  </a:cubicBezTo>
                  <a:cubicBezTo>
                    <a:pt x="3955" y="4484"/>
                    <a:pt x="3850" y="4673"/>
                    <a:pt x="3536" y="4673"/>
                  </a:cubicBezTo>
                  <a:cubicBezTo>
                    <a:pt x="2846" y="4631"/>
                    <a:pt x="2176" y="4631"/>
                    <a:pt x="1486" y="4610"/>
                  </a:cubicBezTo>
                  <a:cubicBezTo>
                    <a:pt x="1423" y="4610"/>
                    <a:pt x="1318" y="4568"/>
                    <a:pt x="1172" y="4526"/>
                  </a:cubicBezTo>
                  <a:cubicBezTo>
                    <a:pt x="942" y="3417"/>
                    <a:pt x="921" y="2287"/>
                    <a:pt x="963" y="1158"/>
                  </a:cubicBezTo>
                  <a:cubicBezTo>
                    <a:pt x="1005" y="927"/>
                    <a:pt x="1046" y="697"/>
                    <a:pt x="1360" y="655"/>
                  </a:cubicBezTo>
                  <a:cubicBezTo>
                    <a:pt x="2197" y="593"/>
                    <a:pt x="3034" y="509"/>
                    <a:pt x="3997" y="425"/>
                  </a:cubicBezTo>
                  <a:close/>
                  <a:moveTo>
                    <a:pt x="3034" y="5070"/>
                  </a:moveTo>
                  <a:cubicBezTo>
                    <a:pt x="2743" y="5112"/>
                    <a:pt x="2461" y="5227"/>
                    <a:pt x="2176" y="5227"/>
                  </a:cubicBezTo>
                  <a:cubicBezTo>
                    <a:pt x="2031" y="5227"/>
                    <a:pt x="1885" y="5197"/>
                    <a:pt x="1737" y="5112"/>
                  </a:cubicBezTo>
                  <a:cubicBezTo>
                    <a:pt x="2176" y="5091"/>
                    <a:pt x="2616" y="5070"/>
                    <a:pt x="3034" y="5070"/>
                  </a:cubicBezTo>
                  <a:close/>
                  <a:moveTo>
                    <a:pt x="3419" y="0"/>
                  </a:moveTo>
                  <a:cubicBezTo>
                    <a:pt x="2549" y="0"/>
                    <a:pt x="1693" y="84"/>
                    <a:pt x="837" y="258"/>
                  </a:cubicBezTo>
                  <a:cubicBezTo>
                    <a:pt x="230" y="363"/>
                    <a:pt x="0" y="781"/>
                    <a:pt x="63" y="1409"/>
                  </a:cubicBezTo>
                  <a:cubicBezTo>
                    <a:pt x="168" y="2497"/>
                    <a:pt x="314" y="3627"/>
                    <a:pt x="398" y="4715"/>
                  </a:cubicBezTo>
                  <a:cubicBezTo>
                    <a:pt x="440" y="5489"/>
                    <a:pt x="733" y="5614"/>
                    <a:pt x="1339" y="5614"/>
                  </a:cubicBezTo>
                  <a:cubicBezTo>
                    <a:pt x="2093" y="5614"/>
                    <a:pt x="2888" y="5531"/>
                    <a:pt x="3662" y="5510"/>
                  </a:cubicBezTo>
                  <a:cubicBezTo>
                    <a:pt x="4206" y="5489"/>
                    <a:pt x="4499" y="5175"/>
                    <a:pt x="4624" y="4694"/>
                  </a:cubicBezTo>
                  <a:cubicBezTo>
                    <a:pt x="4729" y="4338"/>
                    <a:pt x="4834" y="3920"/>
                    <a:pt x="4813" y="3522"/>
                  </a:cubicBezTo>
                  <a:cubicBezTo>
                    <a:pt x="4771" y="2371"/>
                    <a:pt x="4666" y="1241"/>
                    <a:pt x="4582" y="49"/>
                  </a:cubicBezTo>
                  <a:cubicBezTo>
                    <a:pt x="4191" y="17"/>
                    <a:pt x="3804" y="0"/>
                    <a:pt x="3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1181050" y="1947963"/>
              <a:ext cx="120875" cy="141800"/>
            </a:xfrm>
            <a:custGeom>
              <a:rect b="b" l="l" r="r" t="t"/>
              <a:pathLst>
                <a:path extrusionOk="0" h="5672" w="4835">
                  <a:moveTo>
                    <a:pt x="419" y="1047"/>
                  </a:moveTo>
                  <a:cubicBezTo>
                    <a:pt x="440" y="1068"/>
                    <a:pt x="503" y="1068"/>
                    <a:pt x="524" y="1068"/>
                  </a:cubicBezTo>
                  <a:cubicBezTo>
                    <a:pt x="503" y="1194"/>
                    <a:pt x="440" y="1361"/>
                    <a:pt x="419" y="1507"/>
                  </a:cubicBezTo>
                  <a:lnTo>
                    <a:pt x="419" y="1047"/>
                  </a:lnTo>
                  <a:close/>
                  <a:moveTo>
                    <a:pt x="3997" y="503"/>
                  </a:moveTo>
                  <a:cubicBezTo>
                    <a:pt x="3955" y="1821"/>
                    <a:pt x="4290" y="3014"/>
                    <a:pt x="4039" y="4186"/>
                  </a:cubicBezTo>
                  <a:cubicBezTo>
                    <a:pt x="3976" y="4500"/>
                    <a:pt x="3893" y="4730"/>
                    <a:pt x="3516" y="4730"/>
                  </a:cubicBezTo>
                  <a:cubicBezTo>
                    <a:pt x="2888" y="4730"/>
                    <a:pt x="2240" y="4730"/>
                    <a:pt x="1612" y="4709"/>
                  </a:cubicBezTo>
                  <a:cubicBezTo>
                    <a:pt x="1486" y="4709"/>
                    <a:pt x="1361" y="4646"/>
                    <a:pt x="1173" y="4625"/>
                  </a:cubicBezTo>
                  <a:cubicBezTo>
                    <a:pt x="942" y="3474"/>
                    <a:pt x="880" y="2344"/>
                    <a:pt x="963" y="1215"/>
                  </a:cubicBezTo>
                  <a:cubicBezTo>
                    <a:pt x="963" y="984"/>
                    <a:pt x="1047" y="754"/>
                    <a:pt x="1361" y="733"/>
                  </a:cubicBezTo>
                  <a:cubicBezTo>
                    <a:pt x="2198" y="650"/>
                    <a:pt x="3035" y="566"/>
                    <a:pt x="3997" y="503"/>
                  </a:cubicBezTo>
                  <a:close/>
                  <a:moveTo>
                    <a:pt x="3056" y="5106"/>
                  </a:moveTo>
                  <a:lnTo>
                    <a:pt x="3056" y="5169"/>
                  </a:lnTo>
                  <a:cubicBezTo>
                    <a:pt x="2637" y="5232"/>
                    <a:pt x="2198" y="5274"/>
                    <a:pt x="1779" y="5336"/>
                  </a:cubicBezTo>
                  <a:cubicBezTo>
                    <a:pt x="1779" y="5274"/>
                    <a:pt x="1758" y="5211"/>
                    <a:pt x="1758" y="5148"/>
                  </a:cubicBezTo>
                  <a:cubicBezTo>
                    <a:pt x="2156" y="5148"/>
                    <a:pt x="2616" y="5127"/>
                    <a:pt x="3056" y="5106"/>
                  </a:cubicBezTo>
                  <a:close/>
                  <a:moveTo>
                    <a:pt x="4479" y="1"/>
                  </a:moveTo>
                  <a:cubicBezTo>
                    <a:pt x="3286" y="106"/>
                    <a:pt x="2114" y="126"/>
                    <a:pt x="942" y="294"/>
                  </a:cubicBezTo>
                  <a:cubicBezTo>
                    <a:pt x="294" y="357"/>
                    <a:pt x="1" y="838"/>
                    <a:pt x="64" y="1507"/>
                  </a:cubicBezTo>
                  <a:cubicBezTo>
                    <a:pt x="168" y="2575"/>
                    <a:pt x="336" y="3683"/>
                    <a:pt x="377" y="4751"/>
                  </a:cubicBezTo>
                  <a:cubicBezTo>
                    <a:pt x="440" y="5567"/>
                    <a:pt x="754" y="5671"/>
                    <a:pt x="1382" y="5671"/>
                  </a:cubicBezTo>
                  <a:cubicBezTo>
                    <a:pt x="2135" y="5671"/>
                    <a:pt x="2909" y="5588"/>
                    <a:pt x="3662" y="5567"/>
                  </a:cubicBezTo>
                  <a:cubicBezTo>
                    <a:pt x="4227" y="5567"/>
                    <a:pt x="4520" y="5232"/>
                    <a:pt x="4646" y="4730"/>
                  </a:cubicBezTo>
                  <a:cubicBezTo>
                    <a:pt x="4751" y="4290"/>
                    <a:pt x="4834" y="3830"/>
                    <a:pt x="4813" y="3391"/>
                  </a:cubicBezTo>
                  <a:cubicBezTo>
                    <a:pt x="4771" y="2344"/>
                    <a:pt x="4688" y="1340"/>
                    <a:pt x="4604" y="294"/>
                  </a:cubicBezTo>
                  <a:cubicBezTo>
                    <a:pt x="4562" y="231"/>
                    <a:pt x="4541" y="210"/>
                    <a:pt x="4520" y="147"/>
                  </a:cubicBezTo>
                  <a:cubicBezTo>
                    <a:pt x="4520" y="106"/>
                    <a:pt x="4499" y="43"/>
                    <a:pt x="4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1591150" y="1945363"/>
              <a:ext cx="119300" cy="140450"/>
            </a:xfrm>
            <a:custGeom>
              <a:rect b="b" l="l" r="r" t="t"/>
              <a:pathLst>
                <a:path extrusionOk="0" h="5618" w="4772">
                  <a:moveTo>
                    <a:pt x="378" y="963"/>
                  </a:moveTo>
                  <a:cubicBezTo>
                    <a:pt x="440" y="984"/>
                    <a:pt x="461" y="984"/>
                    <a:pt x="482" y="984"/>
                  </a:cubicBezTo>
                  <a:cubicBezTo>
                    <a:pt x="440" y="1151"/>
                    <a:pt x="419" y="1277"/>
                    <a:pt x="378" y="1444"/>
                  </a:cubicBezTo>
                  <a:cubicBezTo>
                    <a:pt x="357" y="1402"/>
                    <a:pt x="357" y="1402"/>
                    <a:pt x="336" y="1402"/>
                  </a:cubicBezTo>
                  <a:cubicBezTo>
                    <a:pt x="357" y="1277"/>
                    <a:pt x="378" y="1130"/>
                    <a:pt x="378" y="963"/>
                  </a:cubicBezTo>
                  <a:close/>
                  <a:moveTo>
                    <a:pt x="3194" y="506"/>
                  </a:moveTo>
                  <a:cubicBezTo>
                    <a:pt x="3438" y="506"/>
                    <a:pt x="3684" y="518"/>
                    <a:pt x="3935" y="544"/>
                  </a:cubicBezTo>
                  <a:cubicBezTo>
                    <a:pt x="3914" y="1800"/>
                    <a:pt x="4228" y="3013"/>
                    <a:pt x="3976" y="4227"/>
                  </a:cubicBezTo>
                  <a:cubicBezTo>
                    <a:pt x="3914" y="4499"/>
                    <a:pt x="3809" y="4687"/>
                    <a:pt x="3516" y="4687"/>
                  </a:cubicBezTo>
                  <a:cubicBezTo>
                    <a:pt x="2742" y="4645"/>
                    <a:pt x="1989" y="4624"/>
                    <a:pt x="1110" y="4604"/>
                  </a:cubicBezTo>
                  <a:cubicBezTo>
                    <a:pt x="943" y="3264"/>
                    <a:pt x="775" y="2030"/>
                    <a:pt x="984" y="754"/>
                  </a:cubicBezTo>
                  <a:cubicBezTo>
                    <a:pt x="1753" y="612"/>
                    <a:pt x="2463" y="506"/>
                    <a:pt x="3194" y="506"/>
                  </a:cubicBezTo>
                  <a:close/>
                  <a:moveTo>
                    <a:pt x="3035" y="5043"/>
                  </a:moveTo>
                  <a:lnTo>
                    <a:pt x="3035" y="5148"/>
                  </a:lnTo>
                  <a:cubicBezTo>
                    <a:pt x="2575" y="5210"/>
                    <a:pt x="2156" y="5252"/>
                    <a:pt x="1738" y="5273"/>
                  </a:cubicBezTo>
                  <a:cubicBezTo>
                    <a:pt x="1717" y="5231"/>
                    <a:pt x="1717" y="5148"/>
                    <a:pt x="1717" y="5106"/>
                  </a:cubicBezTo>
                  <a:cubicBezTo>
                    <a:pt x="2156" y="5106"/>
                    <a:pt x="2575" y="5064"/>
                    <a:pt x="3035" y="5043"/>
                  </a:cubicBezTo>
                  <a:close/>
                  <a:moveTo>
                    <a:pt x="3513" y="1"/>
                  </a:moveTo>
                  <a:cubicBezTo>
                    <a:pt x="2607" y="1"/>
                    <a:pt x="1733" y="93"/>
                    <a:pt x="880" y="230"/>
                  </a:cubicBezTo>
                  <a:cubicBezTo>
                    <a:pt x="231" y="335"/>
                    <a:pt x="1" y="774"/>
                    <a:pt x="43" y="1423"/>
                  </a:cubicBezTo>
                  <a:cubicBezTo>
                    <a:pt x="147" y="2553"/>
                    <a:pt x="252" y="3662"/>
                    <a:pt x="378" y="4750"/>
                  </a:cubicBezTo>
                  <a:cubicBezTo>
                    <a:pt x="461" y="5461"/>
                    <a:pt x="566" y="5608"/>
                    <a:pt x="1256" y="5608"/>
                  </a:cubicBezTo>
                  <a:cubicBezTo>
                    <a:pt x="1385" y="5615"/>
                    <a:pt x="1513" y="5618"/>
                    <a:pt x="1642" y="5618"/>
                  </a:cubicBezTo>
                  <a:cubicBezTo>
                    <a:pt x="2309" y="5618"/>
                    <a:pt x="2978" y="5538"/>
                    <a:pt x="3663" y="5503"/>
                  </a:cubicBezTo>
                  <a:cubicBezTo>
                    <a:pt x="4144" y="5482"/>
                    <a:pt x="4437" y="5168"/>
                    <a:pt x="4562" y="4750"/>
                  </a:cubicBezTo>
                  <a:cubicBezTo>
                    <a:pt x="4667" y="4394"/>
                    <a:pt x="4772" y="3997"/>
                    <a:pt x="4751" y="3620"/>
                  </a:cubicBezTo>
                  <a:cubicBezTo>
                    <a:pt x="4730" y="2448"/>
                    <a:pt x="4625" y="1277"/>
                    <a:pt x="4541" y="42"/>
                  </a:cubicBezTo>
                  <a:cubicBezTo>
                    <a:pt x="4194" y="14"/>
                    <a:pt x="3851" y="1"/>
                    <a:pt x="3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1719325" y="1942213"/>
              <a:ext cx="120325" cy="139775"/>
            </a:xfrm>
            <a:custGeom>
              <a:rect b="b" l="l" r="r" t="t"/>
              <a:pathLst>
                <a:path extrusionOk="0" h="5591" w="4813">
                  <a:moveTo>
                    <a:pt x="482" y="984"/>
                  </a:moveTo>
                  <a:cubicBezTo>
                    <a:pt x="461" y="1131"/>
                    <a:pt x="440" y="1277"/>
                    <a:pt x="419" y="1424"/>
                  </a:cubicBezTo>
                  <a:lnTo>
                    <a:pt x="356" y="1424"/>
                  </a:lnTo>
                  <a:cubicBezTo>
                    <a:pt x="356" y="1277"/>
                    <a:pt x="377" y="1152"/>
                    <a:pt x="377" y="984"/>
                  </a:cubicBezTo>
                  <a:close/>
                  <a:moveTo>
                    <a:pt x="3165" y="510"/>
                  </a:moveTo>
                  <a:cubicBezTo>
                    <a:pt x="3430" y="510"/>
                    <a:pt x="3699" y="526"/>
                    <a:pt x="3976" y="566"/>
                  </a:cubicBezTo>
                  <a:cubicBezTo>
                    <a:pt x="3934" y="1800"/>
                    <a:pt x="4248" y="2972"/>
                    <a:pt x="3997" y="4186"/>
                  </a:cubicBezTo>
                  <a:cubicBezTo>
                    <a:pt x="3934" y="4458"/>
                    <a:pt x="3829" y="4667"/>
                    <a:pt x="3515" y="4667"/>
                  </a:cubicBezTo>
                  <a:cubicBezTo>
                    <a:pt x="2825" y="4667"/>
                    <a:pt x="2114" y="4646"/>
                    <a:pt x="1402" y="4625"/>
                  </a:cubicBezTo>
                  <a:cubicBezTo>
                    <a:pt x="1318" y="4625"/>
                    <a:pt x="1277" y="4604"/>
                    <a:pt x="1109" y="4541"/>
                  </a:cubicBezTo>
                  <a:cubicBezTo>
                    <a:pt x="942" y="3265"/>
                    <a:pt x="754" y="2009"/>
                    <a:pt x="1005" y="754"/>
                  </a:cubicBezTo>
                  <a:cubicBezTo>
                    <a:pt x="1753" y="632"/>
                    <a:pt x="2446" y="510"/>
                    <a:pt x="3165" y="510"/>
                  </a:cubicBezTo>
                  <a:close/>
                  <a:moveTo>
                    <a:pt x="3034" y="5043"/>
                  </a:moveTo>
                  <a:lnTo>
                    <a:pt x="3034" y="5043"/>
                  </a:lnTo>
                  <a:cubicBezTo>
                    <a:pt x="2992" y="5064"/>
                    <a:pt x="2992" y="5106"/>
                    <a:pt x="2992" y="5148"/>
                  </a:cubicBezTo>
                  <a:cubicBezTo>
                    <a:pt x="2553" y="5190"/>
                    <a:pt x="2134" y="5232"/>
                    <a:pt x="1716" y="5253"/>
                  </a:cubicBezTo>
                  <a:lnTo>
                    <a:pt x="1716" y="5085"/>
                  </a:lnTo>
                  <a:cubicBezTo>
                    <a:pt x="2155" y="5085"/>
                    <a:pt x="2574" y="5064"/>
                    <a:pt x="3034" y="5043"/>
                  </a:cubicBezTo>
                  <a:close/>
                  <a:moveTo>
                    <a:pt x="4352" y="1"/>
                  </a:moveTo>
                  <a:cubicBezTo>
                    <a:pt x="3202" y="43"/>
                    <a:pt x="2093" y="64"/>
                    <a:pt x="963" y="210"/>
                  </a:cubicBezTo>
                  <a:cubicBezTo>
                    <a:pt x="272" y="273"/>
                    <a:pt x="0" y="733"/>
                    <a:pt x="42" y="1403"/>
                  </a:cubicBezTo>
                  <a:cubicBezTo>
                    <a:pt x="147" y="2533"/>
                    <a:pt x="251" y="3621"/>
                    <a:pt x="377" y="4730"/>
                  </a:cubicBezTo>
                  <a:cubicBezTo>
                    <a:pt x="461" y="5441"/>
                    <a:pt x="586" y="5587"/>
                    <a:pt x="1318" y="5587"/>
                  </a:cubicBezTo>
                  <a:cubicBezTo>
                    <a:pt x="1388" y="5589"/>
                    <a:pt x="1458" y="5590"/>
                    <a:pt x="1528" y="5590"/>
                  </a:cubicBezTo>
                  <a:cubicBezTo>
                    <a:pt x="2232" y="5590"/>
                    <a:pt x="2938" y="5502"/>
                    <a:pt x="3662" y="5483"/>
                  </a:cubicBezTo>
                  <a:cubicBezTo>
                    <a:pt x="4185" y="5462"/>
                    <a:pt x="4457" y="5148"/>
                    <a:pt x="4603" y="4667"/>
                  </a:cubicBezTo>
                  <a:cubicBezTo>
                    <a:pt x="4708" y="4311"/>
                    <a:pt x="4813" y="3913"/>
                    <a:pt x="4771" y="3558"/>
                  </a:cubicBezTo>
                  <a:cubicBezTo>
                    <a:pt x="4729" y="2407"/>
                    <a:pt x="4624" y="1256"/>
                    <a:pt x="4541" y="105"/>
                  </a:cubicBezTo>
                  <a:cubicBezTo>
                    <a:pt x="4436" y="43"/>
                    <a:pt x="4394" y="22"/>
                    <a:pt x="4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1234925" y="1919863"/>
              <a:ext cx="585375" cy="16625"/>
            </a:xfrm>
            <a:custGeom>
              <a:rect b="b" l="l" r="r" t="t"/>
              <a:pathLst>
                <a:path extrusionOk="0" h="665" w="23415">
                  <a:moveTo>
                    <a:pt x="22619" y="0"/>
                  </a:moveTo>
                  <a:cubicBezTo>
                    <a:pt x="22572" y="0"/>
                    <a:pt x="22525" y="6"/>
                    <a:pt x="22473" y="16"/>
                  </a:cubicBezTo>
                  <a:cubicBezTo>
                    <a:pt x="21587" y="169"/>
                    <a:pt x="20700" y="231"/>
                    <a:pt x="19811" y="231"/>
                  </a:cubicBezTo>
                  <a:cubicBezTo>
                    <a:pt x="19000" y="231"/>
                    <a:pt x="18186" y="180"/>
                    <a:pt x="17368" y="100"/>
                  </a:cubicBezTo>
                  <a:cubicBezTo>
                    <a:pt x="16489" y="16"/>
                    <a:pt x="15568" y="16"/>
                    <a:pt x="14689" y="16"/>
                  </a:cubicBezTo>
                  <a:cubicBezTo>
                    <a:pt x="13811" y="16"/>
                    <a:pt x="12974" y="79"/>
                    <a:pt x="12116" y="79"/>
                  </a:cubicBezTo>
                  <a:cubicBezTo>
                    <a:pt x="11342" y="79"/>
                    <a:pt x="10546" y="16"/>
                    <a:pt x="9772" y="16"/>
                  </a:cubicBezTo>
                  <a:cubicBezTo>
                    <a:pt x="8642" y="37"/>
                    <a:pt x="7533" y="100"/>
                    <a:pt x="6425" y="121"/>
                  </a:cubicBezTo>
                  <a:cubicBezTo>
                    <a:pt x="4437" y="183"/>
                    <a:pt x="2470" y="225"/>
                    <a:pt x="503" y="309"/>
                  </a:cubicBezTo>
                  <a:cubicBezTo>
                    <a:pt x="357" y="330"/>
                    <a:pt x="168" y="393"/>
                    <a:pt x="1" y="434"/>
                  </a:cubicBezTo>
                  <a:lnTo>
                    <a:pt x="1" y="623"/>
                  </a:lnTo>
                  <a:cubicBezTo>
                    <a:pt x="315" y="644"/>
                    <a:pt x="629" y="665"/>
                    <a:pt x="943" y="665"/>
                  </a:cubicBezTo>
                  <a:cubicBezTo>
                    <a:pt x="3516" y="602"/>
                    <a:pt x="6111" y="518"/>
                    <a:pt x="8684" y="414"/>
                  </a:cubicBezTo>
                  <a:cubicBezTo>
                    <a:pt x="9027" y="398"/>
                    <a:pt x="9371" y="392"/>
                    <a:pt x="9714" y="392"/>
                  </a:cubicBezTo>
                  <a:cubicBezTo>
                    <a:pt x="11055" y="392"/>
                    <a:pt x="12396" y="487"/>
                    <a:pt x="13737" y="487"/>
                  </a:cubicBezTo>
                  <a:cubicBezTo>
                    <a:pt x="14333" y="487"/>
                    <a:pt x="14930" y="468"/>
                    <a:pt x="15526" y="414"/>
                  </a:cubicBezTo>
                  <a:cubicBezTo>
                    <a:pt x="15684" y="397"/>
                    <a:pt x="15842" y="391"/>
                    <a:pt x="16001" y="391"/>
                  </a:cubicBezTo>
                  <a:cubicBezTo>
                    <a:pt x="16666" y="391"/>
                    <a:pt x="17341" y="509"/>
                    <a:pt x="18016" y="560"/>
                  </a:cubicBezTo>
                  <a:cubicBezTo>
                    <a:pt x="18452" y="603"/>
                    <a:pt x="18888" y="621"/>
                    <a:pt x="19323" y="621"/>
                  </a:cubicBezTo>
                  <a:cubicBezTo>
                    <a:pt x="20583" y="621"/>
                    <a:pt x="21842" y="470"/>
                    <a:pt x="23101" y="330"/>
                  </a:cubicBezTo>
                  <a:cubicBezTo>
                    <a:pt x="23184" y="330"/>
                    <a:pt x="23247" y="246"/>
                    <a:pt x="23415" y="142"/>
                  </a:cubicBezTo>
                  <a:cubicBezTo>
                    <a:pt x="23143" y="121"/>
                    <a:pt x="22954" y="100"/>
                    <a:pt x="22766" y="16"/>
                  </a:cubicBezTo>
                  <a:cubicBezTo>
                    <a:pt x="22714" y="6"/>
                    <a:pt x="22667" y="0"/>
                    <a:pt x="22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1390300" y="2099138"/>
              <a:ext cx="145950" cy="17400"/>
            </a:xfrm>
            <a:custGeom>
              <a:rect b="b" l="l" r="r" t="t"/>
              <a:pathLst>
                <a:path extrusionOk="0" h="696" w="5838">
                  <a:moveTo>
                    <a:pt x="5838" y="1"/>
                  </a:moveTo>
                  <a:cubicBezTo>
                    <a:pt x="3892" y="147"/>
                    <a:pt x="1988" y="336"/>
                    <a:pt x="0" y="524"/>
                  </a:cubicBezTo>
                  <a:cubicBezTo>
                    <a:pt x="399" y="642"/>
                    <a:pt x="1041" y="696"/>
                    <a:pt x="1759" y="696"/>
                  </a:cubicBezTo>
                  <a:cubicBezTo>
                    <a:pt x="3340" y="696"/>
                    <a:pt x="5291" y="433"/>
                    <a:pt x="5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1065975" y="2106538"/>
              <a:ext cx="131850" cy="8150"/>
            </a:xfrm>
            <a:custGeom>
              <a:rect b="b" l="l" r="r" t="t"/>
              <a:pathLst>
                <a:path extrusionOk="0" h="326" w="5274">
                  <a:moveTo>
                    <a:pt x="3552" y="0"/>
                  </a:moveTo>
                  <a:cubicBezTo>
                    <a:pt x="3253" y="0"/>
                    <a:pt x="2951" y="19"/>
                    <a:pt x="2658" y="19"/>
                  </a:cubicBezTo>
                  <a:lnTo>
                    <a:pt x="1256" y="19"/>
                  </a:lnTo>
                  <a:cubicBezTo>
                    <a:pt x="1089" y="19"/>
                    <a:pt x="918" y="9"/>
                    <a:pt x="748" y="9"/>
                  </a:cubicBezTo>
                  <a:cubicBezTo>
                    <a:pt x="493" y="9"/>
                    <a:pt x="239" y="31"/>
                    <a:pt x="1" y="144"/>
                  </a:cubicBezTo>
                  <a:cubicBezTo>
                    <a:pt x="587" y="284"/>
                    <a:pt x="1175" y="326"/>
                    <a:pt x="1763" y="326"/>
                  </a:cubicBezTo>
                  <a:cubicBezTo>
                    <a:pt x="2645" y="326"/>
                    <a:pt x="3527" y="231"/>
                    <a:pt x="4402" y="231"/>
                  </a:cubicBezTo>
                  <a:cubicBezTo>
                    <a:pt x="4693" y="231"/>
                    <a:pt x="4984" y="242"/>
                    <a:pt x="5273" y="270"/>
                  </a:cubicBezTo>
                  <a:cubicBezTo>
                    <a:pt x="5049" y="46"/>
                    <a:pt x="4776" y="4"/>
                    <a:pt x="4494" y="4"/>
                  </a:cubicBezTo>
                  <a:cubicBezTo>
                    <a:pt x="4328" y="4"/>
                    <a:pt x="4160" y="19"/>
                    <a:pt x="3997" y="19"/>
                  </a:cubicBezTo>
                  <a:cubicBezTo>
                    <a:pt x="3851" y="5"/>
                    <a:pt x="3702" y="0"/>
                    <a:pt x="3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1109925" y="1924538"/>
              <a:ext cx="60700" cy="8050"/>
            </a:xfrm>
            <a:custGeom>
              <a:rect b="b" l="l" r="r" t="t"/>
              <a:pathLst>
                <a:path extrusionOk="0" h="322" w="2428">
                  <a:moveTo>
                    <a:pt x="980" y="1"/>
                  </a:moveTo>
                  <a:cubicBezTo>
                    <a:pt x="651" y="1"/>
                    <a:pt x="324" y="21"/>
                    <a:pt x="0" y="38"/>
                  </a:cubicBezTo>
                  <a:cubicBezTo>
                    <a:pt x="300" y="221"/>
                    <a:pt x="859" y="322"/>
                    <a:pt x="1430" y="322"/>
                  </a:cubicBezTo>
                  <a:cubicBezTo>
                    <a:pt x="1776" y="322"/>
                    <a:pt x="2127" y="285"/>
                    <a:pt x="2427" y="206"/>
                  </a:cubicBezTo>
                  <a:cubicBezTo>
                    <a:pt x="1943" y="44"/>
                    <a:pt x="1459" y="1"/>
                    <a:pt x="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1626725" y="1798888"/>
              <a:ext cx="15200" cy="24625"/>
            </a:xfrm>
            <a:custGeom>
              <a:rect b="b" l="l" r="r" t="t"/>
              <a:pathLst>
                <a:path extrusionOk="0" h="985" w="608">
                  <a:moveTo>
                    <a:pt x="608" y="1"/>
                  </a:moveTo>
                  <a:lnTo>
                    <a:pt x="608" y="1"/>
                  </a:lnTo>
                  <a:cubicBezTo>
                    <a:pt x="43" y="398"/>
                    <a:pt x="1" y="566"/>
                    <a:pt x="273" y="984"/>
                  </a:cubicBezTo>
                  <a:cubicBezTo>
                    <a:pt x="398" y="649"/>
                    <a:pt x="503" y="315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1651325" y="1795763"/>
              <a:ext cx="8375" cy="14675"/>
            </a:xfrm>
            <a:custGeom>
              <a:rect b="b" l="l" r="r" t="t"/>
              <a:pathLst>
                <a:path extrusionOk="0" h="587" w="335">
                  <a:moveTo>
                    <a:pt x="126" y="0"/>
                  </a:moveTo>
                  <a:cubicBezTo>
                    <a:pt x="105" y="168"/>
                    <a:pt x="42" y="356"/>
                    <a:pt x="0" y="544"/>
                  </a:cubicBezTo>
                  <a:cubicBezTo>
                    <a:pt x="42" y="565"/>
                    <a:pt x="126" y="565"/>
                    <a:pt x="168" y="586"/>
                  </a:cubicBezTo>
                  <a:lnTo>
                    <a:pt x="335" y="42"/>
                  </a:lnTo>
                  <a:cubicBezTo>
                    <a:pt x="272" y="42"/>
                    <a:pt x="209" y="21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1475025" y="1789488"/>
              <a:ext cx="23050" cy="43950"/>
            </a:xfrm>
            <a:custGeom>
              <a:rect b="b" l="l" r="r" t="t"/>
              <a:pathLst>
                <a:path extrusionOk="0" h="1758" w="922">
                  <a:moveTo>
                    <a:pt x="922" y="0"/>
                  </a:moveTo>
                  <a:cubicBezTo>
                    <a:pt x="294" y="251"/>
                    <a:pt x="1" y="711"/>
                    <a:pt x="64" y="1318"/>
                  </a:cubicBezTo>
                  <a:cubicBezTo>
                    <a:pt x="64" y="1632"/>
                    <a:pt x="85" y="1653"/>
                    <a:pt x="482" y="1758"/>
                  </a:cubicBezTo>
                  <a:cubicBezTo>
                    <a:pt x="189" y="1109"/>
                    <a:pt x="524" y="607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1500150" y="1800988"/>
              <a:ext cx="9425" cy="16250"/>
            </a:xfrm>
            <a:custGeom>
              <a:rect b="b" l="l" r="r" t="t"/>
              <a:pathLst>
                <a:path extrusionOk="0" h="650" w="377">
                  <a:moveTo>
                    <a:pt x="230" y="0"/>
                  </a:moveTo>
                  <a:cubicBezTo>
                    <a:pt x="147" y="168"/>
                    <a:pt x="84" y="377"/>
                    <a:pt x="0" y="565"/>
                  </a:cubicBezTo>
                  <a:cubicBezTo>
                    <a:pt x="42" y="586"/>
                    <a:pt x="126" y="628"/>
                    <a:pt x="168" y="649"/>
                  </a:cubicBezTo>
                  <a:cubicBezTo>
                    <a:pt x="251" y="440"/>
                    <a:pt x="314" y="251"/>
                    <a:pt x="377" y="42"/>
                  </a:cubicBezTo>
                  <a:cubicBezTo>
                    <a:pt x="335" y="21"/>
                    <a:pt x="272" y="21"/>
                    <a:pt x="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1766925" y="1772213"/>
              <a:ext cx="18850" cy="18325"/>
            </a:xfrm>
            <a:custGeom>
              <a:rect b="b" l="l" r="r" t="t"/>
              <a:pathLst>
                <a:path extrusionOk="0" h="733" w="754">
                  <a:moveTo>
                    <a:pt x="0" y="1"/>
                  </a:moveTo>
                  <a:lnTo>
                    <a:pt x="0" y="1"/>
                  </a:lnTo>
                  <a:cubicBezTo>
                    <a:pt x="189" y="273"/>
                    <a:pt x="314" y="482"/>
                    <a:pt x="440" y="733"/>
                  </a:cubicBezTo>
                  <a:cubicBezTo>
                    <a:pt x="754" y="210"/>
                    <a:pt x="712" y="8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1790450" y="1808838"/>
              <a:ext cx="8400" cy="17275"/>
            </a:xfrm>
            <a:custGeom>
              <a:rect b="b" l="l" r="r" t="t"/>
              <a:pathLst>
                <a:path extrusionOk="0" h="691" w="336">
                  <a:moveTo>
                    <a:pt x="1" y="0"/>
                  </a:moveTo>
                  <a:cubicBezTo>
                    <a:pt x="22" y="251"/>
                    <a:pt x="43" y="461"/>
                    <a:pt x="85" y="691"/>
                  </a:cubicBezTo>
                  <a:cubicBezTo>
                    <a:pt x="336" y="230"/>
                    <a:pt x="336" y="23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1789925" y="1781638"/>
              <a:ext cx="10500" cy="18325"/>
            </a:xfrm>
            <a:custGeom>
              <a:rect b="b" l="l" r="r" t="t"/>
              <a:pathLst>
                <a:path extrusionOk="0" h="733" w="420">
                  <a:moveTo>
                    <a:pt x="1" y="0"/>
                  </a:moveTo>
                  <a:cubicBezTo>
                    <a:pt x="106" y="293"/>
                    <a:pt x="168" y="440"/>
                    <a:pt x="273" y="733"/>
                  </a:cubicBezTo>
                  <a:cubicBezTo>
                    <a:pt x="419" y="377"/>
                    <a:pt x="357" y="18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1373025" y="1974938"/>
              <a:ext cx="26200" cy="34250"/>
            </a:xfrm>
            <a:custGeom>
              <a:rect b="b" l="l" r="r" t="t"/>
              <a:pathLst>
                <a:path extrusionOk="0" h="1370" w="1048">
                  <a:moveTo>
                    <a:pt x="423" y="0"/>
                  </a:moveTo>
                  <a:cubicBezTo>
                    <a:pt x="259" y="0"/>
                    <a:pt x="112" y="102"/>
                    <a:pt x="1" y="324"/>
                  </a:cubicBezTo>
                  <a:cubicBezTo>
                    <a:pt x="210" y="366"/>
                    <a:pt x="377" y="387"/>
                    <a:pt x="566" y="408"/>
                  </a:cubicBezTo>
                  <a:cubicBezTo>
                    <a:pt x="587" y="721"/>
                    <a:pt x="608" y="1014"/>
                    <a:pt x="670" y="1370"/>
                  </a:cubicBezTo>
                  <a:cubicBezTo>
                    <a:pt x="1047" y="1056"/>
                    <a:pt x="984" y="721"/>
                    <a:pt x="921" y="470"/>
                  </a:cubicBezTo>
                  <a:cubicBezTo>
                    <a:pt x="880" y="303"/>
                    <a:pt x="733" y="115"/>
                    <a:pt x="587" y="31"/>
                  </a:cubicBezTo>
                  <a:cubicBezTo>
                    <a:pt x="531" y="11"/>
                    <a:pt x="476" y="0"/>
                    <a:pt x="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1350550" y="2003413"/>
              <a:ext cx="21975" cy="27750"/>
            </a:xfrm>
            <a:custGeom>
              <a:rect b="b" l="l" r="r" t="t"/>
              <a:pathLst>
                <a:path extrusionOk="0" h="1110" w="879">
                  <a:moveTo>
                    <a:pt x="879" y="1"/>
                  </a:moveTo>
                  <a:lnTo>
                    <a:pt x="879" y="1"/>
                  </a:lnTo>
                  <a:cubicBezTo>
                    <a:pt x="147" y="231"/>
                    <a:pt x="0" y="440"/>
                    <a:pt x="42" y="1110"/>
                  </a:cubicBezTo>
                  <a:cubicBezTo>
                    <a:pt x="314" y="733"/>
                    <a:pt x="544" y="419"/>
                    <a:pt x="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1220825" y="1792613"/>
              <a:ext cx="19900" cy="40300"/>
            </a:xfrm>
            <a:custGeom>
              <a:rect b="b" l="l" r="r" t="t"/>
              <a:pathLst>
                <a:path extrusionOk="0" h="1612" w="796">
                  <a:moveTo>
                    <a:pt x="628" y="1"/>
                  </a:moveTo>
                  <a:cubicBezTo>
                    <a:pt x="209" y="440"/>
                    <a:pt x="0" y="921"/>
                    <a:pt x="167" y="1612"/>
                  </a:cubicBezTo>
                  <a:cubicBezTo>
                    <a:pt x="377" y="1089"/>
                    <a:pt x="565" y="566"/>
                    <a:pt x="795" y="63"/>
                  </a:cubicBezTo>
                  <a:cubicBezTo>
                    <a:pt x="732" y="63"/>
                    <a:pt x="691" y="42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1201975" y="1798888"/>
              <a:ext cx="11025" cy="18850"/>
            </a:xfrm>
            <a:custGeom>
              <a:rect b="b" l="l" r="r" t="t"/>
              <a:pathLst>
                <a:path extrusionOk="0" h="754" w="441">
                  <a:moveTo>
                    <a:pt x="440" y="1"/>
                  </a:moveTo>
                  <a:cubicBezTo>
                    <a:pt x="1" y="335"/>
                    <a:pt x="1" y="335"/>
                    <a:pt x="189" y="754"/>
                  </a:cubicBezTo>
                  <a:cubicBezTo>
                    <a:pt x="252" y="503"/>
                    <a:pt x="357" y="252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1103125" y="2011263"/>
              <a:ext cx="18325" cy="8325"/>
            </a:xfrm>
            <a:custGeom>
              <a:rect b="b" l="l" r="r" t="t"/>
              <a:pathLst>
                <a:path extrusionOk="0" h="333" w="733">
                  <a:moveTo>
                    <a:pt x="0" y="1"/>
                  </a:moveTo>
                  <a:lnTo>
                    <a:pt x="0" y="1"/>
                  </a:lnTo>
                  <a:cubicBezTo>
                    <a:pt x="178" y="247"/>
                    <a:pt x="240" y="332"/>
                    <a:pt x="390" y="332"/>
                  </a:cubicBezTo>
                  <a:cubicBezTo>
                    <a:pt x="470" y="332"/>
                    <a:pt x="574" y="309"/>
                    <a:pt x="733" y="273"/>
                  </a:cubicBezTo>
                  <a:cubicBezTo>
                    <a:pt x="419" y="168"/>
                    <a:pt x="209" y="8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1503275" y="1983013"/>
              <a:ext cx="20425" cy="29850"/>
            </a:xfrm>
            <a:custGeom>
              <a:rect b="b" l="l" r="r" t="t"/>
              <a:pathLst>
                <a:path extrusionOk="0" h="1194" w="817">
                  <a:moveTo>
                    <a:pt x="817" y="1"/>
                  </a:moveTo>
                  <a:lnTo>
                    <a:pt x="817" y="1"/>
                  </a:lnTo>
                  <a:cubicBezTo>
                    <a:pt x="210" y="43"/>
                    <a:pt x="1" y="377"/>
                    <a:pt x="189" y="1193"/>
                  </a:cubicBezTo>
                  <a:cubicBezTo>
                    <a:pt x="419" y="733"/>
                    <a:pt x="608" y="377"/>
                    <a:pt x="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1521075" y="2001863"/>
              <a:ext cx="10475" cy="18850"/>
            </a:xfrm>
            <a:custGeom>
              <a:rect b="b" l="l" r="r" t="t"/>
              <a:pathLst>
                <a:path extrusionOk="0" h="754" w="419">
                  <a:moveTo>
                    <a:pt x="251" y="0"/>
                  </a:moveTo>
                  <a:cubicBezTo>
                    <a:pt x="189" y="251"/>
                    <a:pt x="84" y="460"/>
                    <a:pt x="0" y="691"/>
                  </a:cubicBezTo>
                  <a:cubicBezTo>
                    <a:pt x="42" y="711"/>
                    <a:pt x="63" y="753"/>
                    <a:pt x="126" y="753"/>
                  </a:cubicBezTo>
                  <a:cubicBezTo>
                    <a:pt x="230" y="523"/>
                    <a:pt x="314" y="293"/>
                    <a:pt x="419" y="63"/>
                  </a:cubicBezTo>
                  <a:cubicBezTo>
                    <a:pt x="356" y="63"/>
                    <a:pt x="314" y="42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1516875" y="2032713"/>
              <a:ext cx="6825" cy="8925"/>
            </a:xfrm>
            <a:custGeom>
              <a:rect b="b" l="l" r="r" t="t"/>
              <a:pathLst>
                <a:path extrusionOk="0" h="357" w="273">
                  <a:moveTo>
                    <a:pt x="147" y="1"/>
                  </a:moveTo>
                  <a:cubicBezTo>
                    <a:pt x="85" y="1"/>
                    <a:pt x="43" y="42"/>
                    <a:pt x="1" y="84"/>
                  </a:cubicBezTo>
                  <a:cubicBezTo>
                    <a:pt x="64" y="168"/>
                    <a:pt x="105" y="273"/>
                    <a:pt x="168" y="356"/>
                  </a:cubicBezTo>
                  <a:cubicBezTo>
                    <a:pt x="168" y="356"/>
                    <a:pt x="231" y="314"/>
                    <a:pt x="273" y="293"/>
                  </a:cubicBezTo>
                  <a:cubicBezTo>
                    <a:pt x="231" y="189"/>
                    <a:pt x="189" y="105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1357350" y="1778488"/>
              <a:ext cx="21975" cy="51825"/>
            </a:xfrm>
            <a:custGeom>
              <a:rect b="b" l="l" r="r" t="t"/>
              <a:pathLst>
                <a:path extrusionOk="0" h="2073" w="879">
                  <a:moveTo>
                    <a:pt x="879" y="1"/>
                  </a:moveTo>
                  <a:cubicBezTo>
                    <a:pt x="377" y="210"/>
                    <a:pt x="147" y="587"/>
                    <a:pt x="63" y="1026"/>
                  </a:cubicBezTo>
                  <a:cubicBezTo>
                    <a:pt x="0" y="1319"/>
                    <a:pt x="147" y="1633"/>
                    <a:pt x="251" y="2072"/>
                  </a:cubicBezTo>
                  <a:cubicBezTo>
                    <a:pt x="481" y="1570"/>
                    <a:pt x="607" y="1235"/>
                    <a:pt x="837" y="796"/>
                  </a:cubicBezTo>
                  <a:lnTo>
                    <a:pt x="837" y="796"/>
                  </a:lnTo>
                  <a:cubicBezTo>
                    <a:pt x="607" y="963"/>
                    <a:pt x="481" y="1047"/>
                    <a:pt x="377" y="1151"/>
                  </a:cubicBezTo>
                  <a:lnTo>
                    <a:pt x="293" y="1068"/>
                  </a:lnTo>
                  <a:cubicBezTo>
                    <a:pt x="481" y="712"/>
                    <a:pt x="691" y="377"/>
                    <a:pt x="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1071725" y="1773263"/>
              <a:ext cx="37175" cy="53900"/>
            </a:xfrm>
            <a:custGeom>
              <a:rect b="b" l="l" r="r" t="t"/>
              <a:pathLst>
                <a:path extrusionOk="0" h="2156" w="1487">
                  <a:moveTo>
                    <a:pt x="1486" y="0"/>
                  </a:moveTo>
                  <a:cubicBezTo>
                    <a:pt x="587" y="231"/>
                    <a:pt x="1" y="1381"/>
                    <a:pt x="398" y="2156"/>
                  </a:cubicBezTo>
                  <a:cubicBezTo>
                    <a:pt x="440" y="1298"/>
                    <a:pt x="921" y="649"/>
                    <a:pt x="1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1097900" y="1810413"/>
              <a:ext cx="9425" cy="19900"/>
            </a:xfrm>
            <a:custGeom>
              <a:rect b="b" l="l" r="r" t="t"/>
              <a:pathLst>
                <a:path extrusionOk="0" h="796" w="377">
                  <a:moveTo>
                    <a:pt x="209" y="0"/>
                  </a:moveTo>
                  <a:cubicBezTo>
                    <a:pt x="21" y="188"/>
                    <a:pt x="0" y="398"/>
                    <a:pt x="230" y="795"/>
                  </a:cubicBezTo>
                  <a:cubicBezTo>
                    <a:pt x="293" y="419"/>
                    <a:pt x="335" y="251"/>
                    <a:pt x="377" y="42"/>
                  </a:cubicBezTo>
                  <a:cubicBezTo>
                    <a:pt x="314" y="42"/>
                    <a:pt x="27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1226575" y="1998713"/>
              <a:ext cx="32450" cy="36125"/>
            </a:xfrm>
            <a:custGeom>
              <a:rect b="b" l="l" r="r" t="t"/>
              <a:pathLst>
                <a:path extrusionOk="0" h="1445" w="1298">
                  <a:moveTo>
                    <a:pt x="1297" y="1"/>
                  </a:moveTo>
                  <a:lnTo>
                    <a:pt x="1297" y="1"/>
                  </a:lnTo>
                  <a:cubicBezTo>
                    <a:pt x="356" y="273"/>
                    <a:pt x="0" y="817"/>
                    <a:pt x="398" y="1444"/>
                  </a:cubicBezTo>
                  <a:cubicBezTo>
                    <a:pt x="398" y="796"/>
                    <a:pt x="942" y="503"/>
                    <a:pt x="1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1635625" y="1979363"/>
              <a:ext cx="22525" cy="34550"/>
            </a:xfrm>
            <a:custGeom>
              <a:rect b="b" l="l" r="r" t="t"/>
              <a:pathLst>
                <a:path extrusionOk="0" h="1382" w="901">
                  <a:moveTo>
                    <a:pt x="900" y="0"/>
                  </a:moveTo>
                  <a:lnTo>
                    <a:pt x="900" y="0"/>
                  </a:lnTo>
                  <a:cubicBezTo>
                    <a:pt x="252" y="126"/>
                    <a:pt x="0" y="607"/>
                    <a:pt x="147" y="1381"/>
                  </a:cubicBezTo>
                  <a:cubicBezTo>
                    <a:pt x="440" y="858"/>
                    <a:pt x="670" y="440"/>
                    <a:pt x="9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1651850" y="2021738"/>
              <a:ext cx="18325" cy="16225"/>
            </a:xfrm>
            <a:custGeom>
              <a:rect b="b" l="l" r="r" t="t"/>
              <a:pathLst>
                <a:path extrusionOk="0" h="649" w="733">
                  <a:moveTo>
                    <a:pt x="42" y="0"/>
                  </a:moveTo>
                  <a:lnTo>
                    <a:pt x="42" y="0"/>
                  </a:lnTo>
                  <a:cubicBezTo>
                    <a:pt x="0" y="586"/>
                    <a:pt x="84" y="649"/>
                    <a:pt x="732" y="649"/>
                  </a:cubicBezTo>
                  <a:cubicBezTo>
                    <a:pt x="502" y="419"/>
                    <a:pt x="293" y="209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1751225" y="1981288"/>
              <a:ext cx="59650" cy="46750"/>
            </a:xfrm>
            <a:custGeom>
              <a:rect b="b" l="l" r="r" t="t"/>
              <a:pathLst>
                <a:path extrusionOk="0" h="1870" w="2386">
                  <a:moveTo>
                    <a:pt x="1456" y="1"/>
                  </a:moveTo>
                  <a:cubicBezTo>
                    <a:pt x="866" y="1"/>
                    <a:pt x="233" y="386"/>
                    <a:pt x="1" y="1053"/>
                  </a:cubicBezTo>
                  <a:cubicBezTo>
                    <a:pt x="685" y="465"/>
                    <a:pt x="922" y="261"/>
                    <a:pt x="1203" y="261"/>
                  </a:cubicBezTo>
                  <a:cubicBezTo>
                    <a:pt x="1351" y="261"/>
                    <a:pt x="1512" y="318"/>
                    <a:pt x="1758" y="405"/>
                  </a:cubicBezTo>
                  <a:cubicBezTo>
                    <a:pt x="1779" y="886"/>
                    <a:pt x="1821" y="1346"/>
                    <a:pt x="1863" y="1869"/>
                  </a:cubicBezTo>
                  <a:cubicBezTo>
                    <a:pt x="2323" y="1493"/>
                    <a:pt x="2281" y="970"/>
                    <a:pt x="2344" y="530"/>
                  </a:cubicBezTo>
                  <a:cubicBezTo>
                    <a:pt x="2386" y="446"/>
                    <a:pt x="2239" y="300"/>
                    <a:pt x="2177" y="237"/>
                  </a:cubicBezTo>
                  <a:cubicBezTo>
                    <a:pt x="1971" y="77"/>
                    <a:pt x="1718" y="1"/>
                    <a:pt x="1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1761175" y="2011788"/>
              <a:ext cx="11525" cy="24625"/>
            </a:xfrm>
            <a:custGeom>
              <a:rect b="b" l="l" r="r" t="t"/>
              <a:pathLst>
                <a:path extrusionOk="0" h="985" w="461">
                  <a:moveTo>
                    <a:pt x="147" y="1"/>
                  </a:moveTo>
                  <a:lnTo>
                    <a:pt x="147" y="1"/>
                  </a:lnTo>
                  <a:cubicBezTo>
                    <a:pt x="0" y="482"/>
                    <a:pt x="21" y="775"/>
                    <a:pt x="460" y="984"/>
                  </a:cubicBezTo>
                  <a:cubicBezTo>
                    <a:pt x="356" y="628"/>
                    <a:pt x="272" y="377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33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1163" name="Google Shape;1163;p33"/>
          <p:cNvGrpSpPr/>
          <p:nvPr/>
        </p:nvGrpSpPr>
        <p:grpSpPr>
          <a:xfrm>
            <a:off x="1160002" y="2790806"/>
            <a:ext cx="995350" cy="1800767"/>
            <a:chOff x="4698450" y="2795525"/>
            <a:chExt cx="1161300" cy="2101000"/>
          </a:xfrm>
        </p:grpSpPr>
        <p:sp>
          <p:nvSpPr>
            <p:cNvPr id="1164" name="Google Shape;1164;p33"/>
            <p:cNvSpPr/>
            <p:nvPr/>
          </p:nvSpPr>
          <p:spPr>
            <a:xfrm>
              <a:off x="5595125" y="4454000"/>
              <a:ext cx="160000" cy="324200"/>
            </a:xfrm>
            <a:custGeom>
              <a:rect b="b" l="l" r="r" t="t"/>
              <a:pathLst>
                <a:path extrusionOk="0" h="12968" w="6400">
                  <a:moveTo>
                    <a:pt x="403" y="0"/>
                  </a:moveTo>
                  <a:cubicBezTo>
                    <a:pt x="103" y="0"/>
                    <a:pt x="1" y="455"/>
                    <a:pt x="311" y="532"/>
                  </a:cubicBezTo>
                  <a:cubicBezTo>
                    <a:pt x="1423" y="767"/>
                    <a:pt x="2668" y="980"/>
                    <a:pt x="3874" y="980"/>
                  </a:cubicBezTo>
                  <a:cubicBezTo>
                    <a:pt x="4393" y="980"/>
                    <a:pt x="4904" y="941"/>
                    <a:pt x="5395" y="846"/>
                  </a:cubicBezTo>
                  <a:lnTo>
                    <a:pt x="5395" y="846"/>
                  </a:lnTo>
                  <a:cubicBezTo>
                    <a:pt x="5772" y="3315"/>
                    <a:pt x="5123" y="5784"/>
                    <a:pt x="5479" y="8253"/>
                  </a:cubicBezTo>
                  <a:cubicBezTo>
                    <a:pt x="5667" y="9425"/>
                    <a:pt x="5939" y="10471"/>
                    <a:pt x="5542" y="11622"/>
                  </a:cubicBezTo>
                  <a:cubicBezTo>
                    <a:pt x="5376" y="12105"/>
                    <a:pt x="4828" y="12178"/>
                    <a:pt x="4294" y="12178"/>
                  </a:cubicBezTo>
                  <a:cubicBezTo>
                    <a:pt x="4061" y="12178"/>
                    <a:pt x="3830" y="12164"/>
                    <a:pt x="3636" y="12164"/>
                  </a:cubicBezTo>
                  <a:cubicBezTo>
                    <a:pt x="3600" y="12164"/>
                    <a:pt x="3566" y="12165"/>
                    <a:pt x="3533" y="12166"/>
                  </a:cubicBezTo>
                  <a:cubicBezTo>
                    <a:pt x="3105" y="12194"/>
                    <a:pt x="2434" y="12417"/>
                    <a:pt x="1885" y="12417"/>
                  </a:cubicBezTo>
                  <a:cubicBezTo>
                    <a:pt x="1628" y="12417"/>
                    <a:pt x="1398" y="12369"/>
                    <a:pt x="1231" y="12229"/>
                  </a:cubicBezTo>
                  <a:cubicBezTo>
                    <a:pt x="415" y="11538"/>
                    <a:pt x="917" y="9843"/>
                    <a:pt x="1043" y="8986"/>
                  </a:cubicBezTo>
                  <a:cubicBezTo>
                    <a:pt x="1378" y="6370"/>
                    <a:pt x="917" y="3650"/>
                    <a:pt x="876" y="1014"/>
                  </a:cubicBezTo>
                  <a:cubicBezTo>
                    <a:pt x="876" y="825"/>
                    <a:pt x="740" y="731"/>
                    <a:pt x="604" y="731"/>
                  </a:cubicBezTo>
                  <a:cubicBezTo>
                    <a:pt x="468" y="731"/>
                    <a:pt x="332" y="825"/>
                    <a:pt x="332" y="1014"/>
                  </a:cubicBezTo>
                  <a:cubicBezTo>
                    <a:pt x="332" y="2729"/>
                    <a:pt x="457" y="4487"/>
                    <a:pt x="541" y="6203"/>
                  </a:cubicBezTo>
                  <a:cubicBezTo>
                    <a:pt x="604" y="7730"/>
                    <a:pt x="415" y="9132"/>
                    <a:pt x="290" y="10639"/>
                  </a:cubicBezTo>
                  <a:cubicBezTo>
                    <a:pt x="227" y="11413"/>
                    <a:pt x="394" y="12354"/>
                    <a:pt x="1127" y="12794"/>
                  </a:cubicBezTo>
                  <a:cubicBezTo>
                    <a:pt x="1332" y="12922"/>
                    <a:pt x="1594" y="12968"/>
                    <a:pt x="1879" y="12968"/>
                  </a:cubicBezTo>
                  <a:cubicBezTo>
                    <a:pt x="2525" y="12968"/>
                    <a:pt x="3290" y="12733"/>
                    <a:pt x="3784" y="12689"/>
                  </a:cubicBezTo>
                  <a:cubicBezTo>
                    <a:pt x="3899" y="12682"/>
                    <a:pt x="4019" y="12680"/>
                    <a:pt x="4140" y="12680"/>
                  </a:cubicBezTo>
                  <a:cubicBezTo>
                    <a:pt x="4220" y="12680"/>
                    <a:pt x="4301" y="12681"/>
                    <a:pt x="4383" y="12681"/>
                  </a:cubicBezTo>
                  <a:cubicBezTo>
                    <a:pt x="4869" y="12681"/>
                    <a:pt x="5361" y="12658"/>
                    <a:pt x="5730" y="12333"/>
                  </a:cubicBezTo>
                  <a:cubicBezTo>
                    <a:pt x="6399" y="11789"/>
                    <a:pt x="6379" y="10471"/>
                    <a:pt x="6337" y="9739"/>
                  </a:cubicBezTo>
                  <a:cubicBezTo>
                    <a:pt x="6274" y="9195"/>
                    <a:pt x="6148" y="8609"/>
                    <a:pt x="6065" y="8065"/>
                  </a:cubicBezTo>
                  <a:cubicBezTo>
                    <a:pt x="5918" y="7186"/>
                    <a:pt x="5981" y="6203"/>
                    <a:pt x="6002" y="5324"/>
                  </a:cubicBezTo>
                  <a:cubicBezTo>
                    <a:pt x="6086" y="3671"/>
                    <a:pt x="6211" y="2060"/>
                    <a:pt x="5918" y="428"/>
                  </a:cubicBezTo>
                  <a:cubicBezTo>
                    <a:pt x="5885" y="294"/>
                    <a:pt x="5771" y="227"/>
                    <a:pt x="5652" y="227"/>
                  </a:cubicBezTo>
                  <a:cubicBezTo>
                    <a:pt x="5622" y="227"/>
                    <a:pt x="5592" y="231"/>
                    <a:pt x="5563" y="240"/>
                  </a:cubicBezTo>
                  <a:cubicBezTo>
                    <a:pt x="5017" y="376"/>
                    <a:pt x="4434" y="431"/>
                    <a:pt x="3840" y="431"/>
                  </a:cubicBezTo>
                  <a:cubicBezTo>
                    <a:pt x="2702" y="431"/>
                    <a:pt x="1523" y="229"/>
                    <a:pt x="478" y="9"/>
                  </a:cubicBezTo>
                  <a:cubicBezTo>
                    <a:pt x="452" y="3"/>
                    <a:pt x="427" y="0"/>
                    <a:pt x="403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3"/>
            <p:cNvSpPr/>
            <p:nvPr/>
          </p:nvSpPr>
          <p:spPr>
            <a:xfrm>
              <a:off x="5626950" y="4495950"/>
              <a:ext cx="84750" cy="238675"/>
            </a:xfrm>
            <a:custGeom>
              <a:rect b="b" l="l" r="r" t="t"/>
              <a:pathLst>
                <a:path extrusionOk="0" h="9547" w="3390">
                  <a:moveTo>
                    <a:pt x="984" y="549"/>
                  </a:moveTo>
                  <a:cubicBezTo>
                    <a:pt x="1444" y="549"/>
                    <a:pt x="1946" y="633"/>
                    <a:pt x="2281" y="947"/>
                  </a:cubicBezTo>
                  <a:cubicBezTo>
                    <a:pt x="2699" y="1323"/>
                    <a:pt x="2595" y="2160"/>
                    <a:pt x="2595" y="2642"/>
                  </a:cubicBezTo>
                  <a:cubicBezTo>
                    <a:pt x="2616" y="4776"/>
                    <a:pt x="2825" y="6889"/>
                    <a:pt x="2762" y="9023"/>
                  </a:cubicBezTo>
                  <a:lnTo>
                    <a:pt x="1214" y="9023"/>
                  </a:lnTo>
                  <a:cubicBezTo>
                    <a:pt x="1109" y="6199"/>
                    <a:pt x="1088" y="3374"/>
                    <a:pt x="984" y="549"/>
                  </a:cubicBezTo>
                  <a:close/>
                  <a:moveTo>
                    <a:pt x="659" y="1"/>
                  </a:moveTo>
                  <a:cubicBezTo>
                    <a:pt x="566" y="1"/>
                    <a:pt x="472" y="2"/>
                    <a:pt x="377" y="5"/>
                  </a:cubicBezTo>
                  <a:cubicBezTo>
                    <a:pt x="42" y="5"/>
                    <a:pt x="0" y="549"/>
                    <a:pt x="377" y="549"/>
                  </a:cubicBezTo>
                  <a:lnTo>
                    <a:pt x="481" y="549"/>
                  </a:lnTo>
                  <a:cubicBezTo>
                    <a:pt x="586" y="3458"/>
                    <a:pt x="586" y="6387"/>
                    <a:pt x="712" y="9295"/>
                  </a:cubicBezTo>
                  <a:cubicBezTo>
                    <a:pt x="712" y="9442"/>
                    <a:pt x="837" y="9546"/>
                    <a:pt x="984" y="9546"/>
                  </a:cubicBezTo>
                  <a:lnTo>
                    <a:pt x="3034" y="9546"/>
                  </a:lnTo>
                  <a:cubicBezTo>
                    <a:pt x="3201" y="9546"/>
                    <a:pt x="3306" y="9421"/>
                    <a:pt x="3306" y="9295"/>
                  </a:cubicBezTo>
                  <a:cubicBezTo>
                    <a:pt x="3390" y="7852"/>
                    <a:pt x="3285" y="6408"/>
                    <a:pt x="3222" y="4985"/>
                  </a:cubicBezTo>
                  <a:cubicBezTo>
                    <a:pt x="3160" y="3897"/>
                    <a:pt x="3201" y="2851"/>
                    <a:pt x="3139" y="1784"/>
                  </a:cubicBezTo>
                  <a:cubicBezTo>
                    <a:pt x="3041" y="301"/>
                    <a:pt x="1944" y="1"/>
                    <a:pt x="659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3"/>
            <p:cNvSpPr/>
            <p:nvPr/>
          </p:nvSpPr>
          <p:spPr>
            <a:xfrm>
              <a:off x="4797850" y="4457150"/>
              <a:ext cx="162175" cy="315000"/>
            </a:xfrm>
            <a:custGeom>
              <a:rect b="b" l="l" r="r" t="t"/>
              <a:pathLst>
                <a:path extrusionOk="0" h="12600" w="6487">
                  <a:moveTo>
                    <a:pt x="921" y="699"/>
                  </a:moveTo>
                  <a:cubicBezTo>
                    <a:pt x="1662" y="777"/>
                    <a:pt x="2409" y="802"/>
                    <a:pt x="3158" y="802"/>
                  </a:cubicBezTo>
                  <a:cubicBezTo>
                    <a:pt x="3827" y="802"/>
                    <a:pt x="4498" y="782"/>
                    <a:pt x="5168" y="762"/>
                  </a:cubicBezTo>
                  <a:cubicBezTo>
                    <a:pt x="5524" y="4466"/>
                    <a:pt x="5838" y="8169"/>
                    <a:pt x="5963" y="11893"/>
                  </a:cubicBezTo>
                  <a:cubicBezTo>
                    <a:pt x="5826" y="11887"/>
                    <a:pt x="5689" y="11884"/>
                    <a:pt x="5553" y="11884"/>
                  </a:cubicBezTo>
                  <a:cubicBezTo>
                    <a:pt x="4755" y="11884"/>
                    <a:pt x="3964" y="11982"/>
                    <a:pt x="3176" y="11982"/>
                  </a:cubicBezTo>
                  <a:cubicBezTo>
                    <a:pt x="2843" y="11982"/>
                    <a:pt x="2509" y="11964"/>
                    <a:pt x="2176" y="11914"/>
                  </a:cubicBezTo>
                  <a:cubicBezTo>
                    <a:pt x="1716" y="11831"/>
                    <a:pt x="1109" y="11684"/>
                    <a:pt x="942" y="11203"/>
                  </a:cubicBezTo>
                  <a:cubicBezTo>
                    <a:pt x="795" y="10805"/>
                    <a:pt x="837" y="10282"/>
                    <a:pt x="816" y="9864"/>
                  </a:cubicBezTo>
                  <a:cubicBezTo>
                    <a:pt x="649" y="6809"/>
                    <a:pt x="900" y="3754"/>
                    <a:pt x="921" y="699"/>
                  </a:cubicBezTo>
                  <a:close/>
                  <a:moveTo>
                    <a:pt x="639" y="1"/>
                  </a:moveTo>
                  <a:cubicBezTo>
                    <a:pt x="523" y="1"/>
                    <a:pt x="409" y="58"/>
                    <a:pt x="377" y="176"/>
                  </a:cubicBezTo>
                  <a:cubicBezTo>
                    <a:pt x="209" y="281"/>
                    <a:pt x="189" y="532"/>
                    <a:pt x="335" y="616"/>
                  </a:cubicBezTo>
                  <a:cubicBezTo>
                    <a:pt x="314" y="4047"/>
                    <a:pt x="0" y="7437"/>
                    <a:pt x="293" y="10868"/>
                  </a:cubicBezTo>
                  <a:cubicBezTo>
                    <a:pt x="410" y="12303"/>
                    <a:pt x="1735" y="12600"/>
                    <a:pt x="3161" y="12600"/>
                  </a:cubicBezTo>
                  <a:cubicBezTo>
                    <a:pt x="4169" y="12600"/>
                    <a:pt x="5227" y="12451"/>
                    <a:pt x="5944" y="12451"/>
                  </a:cubicBezTo>
                  <a:cubicBezTo>
                    <a:pt x="6033" y="12451"/>
                    <a:pt x="6116" y="12453"/>
                    <a:pt x="6194" y="12458"/>
                  </a:cubicBezTo>
                  <a:cubicBezTo>
                    <a:pt x="6361" y="12458"/>
                    <a:pt x="6487" y="12333"/>
                    <a:pt x="6466" y="12207"/>
                  </a:cubicBezTo>
                  <a:cubicBezTo>
                    <a:pt x="6382" y="8274"/>
                    <a:pt x="6047" y="4382"/>
                    <a:pt x="5650" y="490"/>
                  </a:cubicBezTo>
                  <a:cubicBezTo>
                    <a:pt x="5630" y="335"/>
                    <a:pt x="5557" y="216"/>
                    <a:pt x="5430" y="216"/>
                  </a:cubicBezTo>
                  <a:cubicBezTo>
                    <a:pt x="5420" y="216"/>
                    <a:pt x="5409" y="217"/>
                    <a:pt x="5399" y="218"/>
                  </a:cubicBezTo>
                  <a:cubicBezTo>
                    <a:pt x="4562" y="218"/>
                    <a:pt x="3725" y="250"/>
                    <a:pt x="2891" y="250"/>
                  </a:cubicBezTo>
                  <a:cubicBezTo>
                    <a:pt x="2225" y="250"/>
                    <a:pt x="1560" y="230"/>
                    <a:pt x="900" y="155"/>
                  </a:cubicBezTo>
                  <a:cubicBezTo>
                    <a:pt x="859" y="53"/>
                    <a:pt x="748" y="1"/>
                    <a:pt x="639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3"/>
            <p:cNvSpPr/>
            <p:nvPr/>
          </p:nvSpPr>
          <p:spPr>
            <a:xfrm>
              <a:off x="4830275" y="4492925"/>
              <a:ext cx="102550" cy="244325"/>
            </a:xfrm>
            <a:custGeom>
              <a:rect b="b" l="l" r="r" t="t"/>
              <a:pathLst>
                <a:path extrusionOk="0" h="9773" w="4102">
                  <a:moveTo>
                    <a:pt x="733" y="566"/>
                  </a:moveTo>
                  <a:lnTo>
                    <a:pt x="733" y="566"/>
                  </a:lnTo>
                  <a:cubicBezTo>
                    <a:pt x="1277" y="607"/>
                    <a:pt x="1842" y="649"/>
                    <a:pt x="2386" y="670"/>
                  </a:cubicBezTo>
                  <a:cubicBezTo>
                    <a:pt x="2972" y="3369"/>
                    <a:pt x="3495" y="6508"/>
                    <a:pt x="2888" y="9249"/>
                  </a:cubicBezTo>
                  <a:lnTo>
                    <a:pt x="1298" y="9249"/>
                  </a:lnTo>
                  <a:cubicBezTo>
                    <a:pt x="984" y="6382"/>
                    <a:pt x="858" y="3474"/>
                    <a:pt x="733" y="566"/>
                  </a:cubicBezTo>
                  <a:close/>
                  <a:moveTo>
                    <a:pt x="335" y="1"/>
                  </a:moveTo>
                  <a:cubicBezTo>
                    <a:pt x="42" y="1"/>
                    <a:pt x="1" y="356"/>
                    <a:pt x="168" y="503"/>
                  </a:cubicBezTo>
                  <a:cubicBezTo>
                    <a:pt x="314" y="3495"/>
                    <a:pt x="440" y="6508"/>
                    <a:pt x="775" y="9521"/>
                  </a:cubicBezTo>
                  <a:cubicBezTo>
                    <a:pt x="796" y="9667"/>
                    <a:pt x="879" y="9772"/>
                    <a:pt x="1047" y="9772"/>
                  </a:cubicBezTo>
                  <a:lnTo>
                    <a:pt x="3097" y="9772"/>
                  </a:lnTo>
                  <a:cubicBezTo>
                    <a:pt x="3244" y="9772"/>
                    <a:pt x="3348" y="9709"/>
                    <a:pt x="3369" y="9563"/>
                  </a:cubicBezTo>
                  <a:cubicBezTo>
                    <a:pt x="4102" y="6675"/>
                    <a:pt x="3495" y="3244"/>
                    <a:pt x="2888" y="335"/>
                  </a:cubicBezTo>
                  <a:cubicBezTo>
                    <a:pt x="2867" y="210"/>
                    <a:pt x="2742" y="126"/>
                    <a:pt x="2637" y="126"/>
                  </a:cubicBezTo>
                  <a:cubicBezTo>
                    <a:pt x="1842" y="126"/>
                    <a:pt x="1089" y="22"/>
                    <a:pt x="335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3"/>
            <p:cNvSpPr/>
            <p:nvPr/>
          </p:nvSpPr>
          <p:spPr>
            <a:xfrm>
              <a:off x="5053625" y="3890475"/>
              <a:ext cx="410125" cy="293925"/>
            </a:xfrm>
            <a:custGeom>
              <a:rect b="b" l="l" r="r" t="t"/>
              <a:pathLst>
                <a:path extrusionOk="0" h="11757" w="16405">
                  <a:moveTo>
                    <a:pt x="13163" y="545"/>
                  </a:moveTo>
                  <a:cubicBezTo>
                    <a:pt x="13726" y="545"/>
                    <a:pt x="14312" y="587"/>
                    <a:pt x="14773" y="811"/>
                  </a:cubicBezTo>
                  <a:cubicBezTo>
                    <a:pt x="15380" y="1125"/>
                    <a:pt x="15505" y="2234"/>
                    <a:pt x="15589" y="2778"/>
                  </a:cubicBezTo>
                  <a:cubicBezTo>
                    <a:pt x="15777" y="3782"/>
                    <a:pt x="15756" y="4786"/>
                    <a:pt x="15756" y="5791"/>
                  </a:cubicBezTo>
                  <a:cubicBezTo>
                    <a:pt x="15715" y="7443"/>
                    <a:pt x="15505" y="9076"/>
                    <a:pt x="15568" y="10728"/>
                  </a:cubicBezTo>
                  <a:cubicBezTo>
                    <a:pt x="14618" y="10876"/>
                    <a:pt x="13669" y="10914"/>
                    <a:pt x="12720" y="10914"/>
                  </a:cubicBezTo>
                  <a:cubicBezTo>
                    <a:pt x="11725" y="10914"/>
                    <a:pt x="10731" y="10873"/>
                    <a:pt x="9739" y="10873"/>
                  </a:cubicBezTo>
                  <a:cubicBezTo>
                    <a:pt x="9136" y="10873"/>
                    <a:pt x="8533" y="10888"/>
                    <a:pt x="7931" y="10938"/>
                  </a:cubicBezTo>
                  <a:cubicBezTo>
                    <a:pt x="6696" y="11040"/>
                    <a:pt x="5461" y="11136"/>
                    <a:pt x="4233" y="11136"/>
                  </a:cubicBezTo>
                  <a:cubicBezTo>
                    <a:pt x="3193" y="11136"/>
                    <a:pt x="2157" y="11067"/>
                    <a:pt x="1131" y="10875"/>
                  </a:cubicBezTo>
                  <a:cubicBezTo>
                    <a:pt x="733" y="7611"/>
                    <a:pt x="545" y="4326"/>
                    <a:pt x="545" y="1020"/>
                  </a:cubicBezTo>
                  <a:lnTo>
                    <a:pt x="545" y="1020"/>
                  </a:lnTo>
                  <a:cubicBezTo>
                    <a:pt x="959" y="1046"/>
                    <a:pt x="1371" y="1058"/>
                    <a:pt x="1783" y="1058"/>
                  </a:cubicBezTo>
                  <a:cubicBezTo>
                    <a:pt x="2995" y="1058"/>
                    <a:pt x="4202" y="957"/>
                    <a:pt x="5420" y="832"/>
                  </a:cubicBezTo>
                  <a:cubicBezTo>
                    <a:pt x="6822" y="706"/>
                    <a:pt x="8182" y="706"/>
                    <a:pt x="9605" y="664"/>
                  </a:cubicBezTo>
                  <a:cubicBezTo>
                    <a:pt x="10463" y="622"/>
                    <a:pt x="11342" y="581"/>
                    <a:pt x="12220" y="560"/>
                  </a:cubicBezTo>
                  <a:cubicBezTo>
                    <a:pt x="12507" y="560"/>
                    <a:pt x="12831" y="545"/>
                    <a:pt x="13163" y="545"/>
                  </a:cubicBezTo>
                  <a:close/>
                  <a:moveTo>
                    <a:pt x="12473" y="1"/>
                  </a:moveTo>
                  <a:cubicBezTo>
                    <a:pt x="11723" y="1"/>
                    <a:pt x="10962" y="50"/>
                    <a:pt x="10212" y="78"/>
                  </a:cubicBezTo>
                  <a:cubicBezTo>
                    <a:pt x="8852" y="141"/>
                    <a:pt x="7492" y="120"/>
                    <a:pt x="6132" y="246"/>
                  </a:cubicBezTo>
                  <a:cubicBezTo>
                    <a:pt x="4649" y="361"/>
                    <a:pt x="3180" y="541"/>
                    <a:pt x="1713" y="541"/>
                  </a:cubicBezTo>
                  <a:cubicBezTo>
                    <a:pt x="1317" y="541"/>
                    <a:pt x="920" y="528"/>
                    <a:pt x="524" y="497"/>
                  </a:cubicBezTo>
                  <a:cubicBezTo>
                    <a:pt x="336" y="497"/>
                    <a:pt x="273" y="601"/>
                    <a:pt x="273" y="769"/>
                  </a:cubicBezTo>
                  <a:cubicBezTo>
                    <a:pt x="126" y="769"/>
                    <a:pt x="1" y="873"/>
                    <a:pt x="1" y="1020"/>
                  </a:cubicBezTo>
                  <a:cubicBezTo>
                    <a:pt x="1" y="4347"/>
                    <a:pt x="189" y="7653"/>
                    <a:pt x="587" y="10938"/>
                  </a:cubicBezTo>
                  <a:cubicBezTo>
                    <a:pt x="440" y="11063"/>
                    <a:pt x="440" y="11356"/>
                    <a:pt x="691" y="11419"/>
                  </a:cubicBezTo>
                  <a:cubicBezTo>
                    <a:pt x="1891" y="11663"/>
                    <a:pt x="3117" y="11756"/>
                    <a:pt x="4348" y="11756"/>
                  </a:cubicBezTo>
                  <a:cubicBezTo>
                    <a:pt x="5544" y="11756"/>
                    <a:pt x="6745" y="11668"/>
                    <a:pt x="7931" y="11545"/>
                  </a:cubicBezTo>
                  <a:cubicBezTo>
                    <a:pt x="8621" y="11468"/>
                    <a:pt x="9312" y="11446"/>
                    <a:pt x="10003" y="11446"/>
                  </a:cubicBezTo>
                  <a:cubicBezTo>
                    <a:pt x="11002" y="11446"/>
                    <a:pt x="12002" y="11493"/>
                    <a:pt x="12999" y="11493"/>
                  </a:cubicBezTo>
                  <a:cubicBezTo>
                    <a:pt x="13970" y="11493"/>
                    <a:pt x="14939" y="11448"/>
                    <a:pt x="15903" y="11273"/>
                  </a:cubicBezTo>
                  <a:cubicBezTo>
                    <a:pt x="16007" y="11252"/>
                    <a:pt x="16112" y="11126"/>
                    <a:pt x="16112" y="11021"/>
                  </a:cubicBezTo>
                  <a:cubicBezTo>
                    <a:pt x="16007" y="9159"/>
                    <a:pt x="16279" y="7276"/>
                    <a:pt x="16279" y="5393"/>
                  </a:cubicBezTo>
                  <a:cubicBezTo>
                    <a:pt x="16300" y="3886"/>
                    <a:pt x="16405" y="1689"/>
                    <a:pt x="15275" y="497"/>
                  </a:cubicBezTo>
                  <a:cubicBezTo>
                    <a:pt x="14836" y="57"/>
                    <a:pt x="14041" y="57"/>
                    <a:pt x="13476" y="37"/>
                  </a:cubicBezTo>
                  <a:cubicBezTo>
                    <a:pt x="13145" y="11"/>
                    <a:pt x="12810" y="1"/>
                    <a:pt x="12473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3"/>
            <p:cNvSpPr/>
            <p:nvPr/>
          </p:nvSpPr>
          <p:spPr>
            <a:xfrm>
              <a:off x="5024875" y="4233775"/>
              <a:ext cx="435750" cy="277275"/>
            </a:xfrm>
            <a:custGeom>
              <a:rect b="b" l="l" r="r" t="t"/>
              <a:pathLst>
                <a:path extrusionOk="0" h="11091" w="17430">
                  <a:moveTo>
                    <a:pt x="12618" y="1"/>
                  </a:moveTo>
                  <a:cubicBezTo>
                    <a:pt x="9010" y="1"/>
                    <a:pt x="5394" y="245"/>
                    <a:pt x="1779" y="261"/>
                  </a:cubicBezTo>
                  <a:cubicBezTo>
                    <a:pt x="1632" y="261"/>
                    <a:pt x="1528" y="407"/>
                    <a:pt x="1528" y="533"/>
                  </a:cubicBezTo>
                  <a:cubicBezTo>
                    <a:pt x="1444" y="2206"/>
                    <a:pt x="1737" y="3859"/>
                    <a:pt x="1653" y="5533"/>
                  </a:cubicBezTo>
                  <a:lnTo>
                    <a:pt x="1653" y="5596"/>
                  </a:lnTo>
                  <a:lnTo>
                    <a:pt x="1318" y="5596"/>
                  </a:lnTo>
                  <a:cubicBezTo>
                    <a:pt x="1235" y="5261"/>
                    <a:pt x="1109" y="4947"/>
                    <a:pt x="921" y="4655"/>
                  </a:cubicBezTo>
                  <a:cubicBezTo>
                    <a:pt x="868" y="4567"/>
                    <a:pt x="786" y="4527"/>
                    <a:pt x="703" y="4527"/>
                  </a:cubicBezTo>
                  <a:cubicBezTo>
                    <a:pt x="587" y="4527"/>
                    <a:pt x="467" y="4604"/>
                    <a:pt x="419" y="4738"/>
                  </a:cubicBezTo>
                  <a:cubicBezTo>
                    <a:pt x="335" y="4947"/>
                    <a:pt x="293" y="5157"/>
                    <a:pt x="230" y="5366"/>
                  </a:cubicBezTo>
                  <a:cubicBezTo>
                    <a:pt x="209" y="5408"/>
                    <a:pt x="188" y="5491"/>
                    <a:pt x="188" y="5554"/>
                  </a:cubicBezTo>
                  <a:cubicBezTo>
                    <a:pt x="84" y="5596"/>
                    <a:pt x="0" y="5701"/>
                    <a:pt x="63" y="5868"/>
                  </a:cubicBezTo>
                  <a:cubicBezTo>
                    <a:pt x="84" y="5910"/>
                    <a:pt x="84" y="5973"/>
                    <a:pt x="105" y="6015"/>
                  </a:cubicBezTo>
                  <a:cubicBezTo>
                    <a:pt x="84" y="6203"/>
                    <a:pt x="105" y="6391"/>
                    <a:pt x="126" y="6600"/>
                  </a:cubicBezTo>
                  <a:lnTo>
                    <a:pt x="126" y="6621"/>
                  </a:lnTo>
                  <a:lnTo>
                    <a:pt x="126" y="6684"/>
                  </a:lnTo>
                  <a:cubicBezTo>
                    <a:pt x="167" y="6789"/>
                    <a:pt x="188" y="6852"/>
                    <a:pt x="209" y="6956"/>
                  </a:cubicBezTo>
                  <a:cubicBezTo>
                    <a:pt x="293" y="7375"/>
                    <a:pt x="439" y="7772"/>
                    <a:pt x="691" y="8107"/>
                  </a:cubicBezTo>
                  <a:cubicBezTo>
                    <a:pt x="746" y="8199"/>
                    <a:pt x="834" y="8243"/>
                    <a:pt x="920" y="8243"/>
                  </a:cubicBezTo>
                  <a:cubicBezTo>
                    <a:pt x="1030" y="8243"/>
                    <a:pt x="1137" y="8173"/>
                    <a:pt x="1172" y="8044"/>
                  </a:cubicBezTo>
                  <a:cubicBezTo>
                    <a:pt x="1381" y="7479"/>
                    <a:pt x="1486" y="6914"/>
                    <a:pt x="1360" y="6370"/>
                  </a:cubicBezTo>
                  <a:lnTo>
                    <a:pt x="1360" y="6161"/>
                  </a:lnTo>
                  <a:lnTo>
                    <a:pt x="1486" y="6161"/>
                  </a:lnTo>
                  <a:cubicBezTo>
                    <a:pt x="1695" y="7626"/>
                    <a:pt x="1632" y="9111"/>
                    <a:pt x="1862" y="10597"/>
                  </a:cubicBezTo>
                  <a:cubicBezTo>
                    <a:pt x="1880" y="10738"/>
                    <a:pt x="2017" y="10790"/>
                    <a:pt x="2135" y="10790"/>
                  </a:cubicBezTo>
                  <a:cubicBezTo>
                    <a:pt x="2157" y="10790"/>
                    <a:pt x="2178" y="10788"/>
                    <a:pt x="2197" y="10785"/>
                  </a:cubicBezTo>
                  <a:cubicBezTo>
                    <a:pt x="3336" y="10585"/>
                    <a:pt x="4506" y="10513"/>
                    <a:pt x="5684" y="10513"/>
                  </a:cubicBezTo>
                  <a:cubicBezTo>
                    <a:pt x="7579" y="10513"/>
                    <a:pt x="9496" y="10698"/>
                    <a:pt x="11341" y="10827"/>
                  </a:cubicBezTo>
                  <a:cubicBezTo>
                    <a:pt x="12492" y="10911"/>
                    <a:pt x="13621" y="11015"/>
                    <a:pt x="14772" y="11078"/>
                  </a:cubicBezTo>
                  <a:cubicBezTo>
                    <a:pt x="14933" y="11083"/>
                    <a:pt x="15111" y="11090"/>
                    <a:pt x="15294" y="11090"/>
                  </a:cubicBezTo>
                  <a:cubicBezTo>
                    <a:pt x="15827" y="11090"/>
                    <a:pt x="16413" y="11034"/>
                    <a:pt x="16802" y="10722"/>
                  </a:cubicBezTo>
                  <a:cubicBezTo>
                    <a:pt x="16999" y="10541"/>
                    <a:pt x="16821" y="10282"/>
                    <a:pt x="16593" y="10282"/>
                  </a:cubicBezTo>
                  <a:cubicBezTo>
                    <a:pt x="16532" y="10282"/>
                    <a:pt x="16467" y="10301"/>
                    <a:pt x="16404" y="10346"/>
                  </a:cubicBezTo>
                  <a:cubicBezTo>
                    <a:pt x="16171" y="10533"/>
                    <a:pt x="15775" y="10586"/>
                    <a:pt x="15352" y="10586"/>
                  </a:cubicBezTo>
                  <a:cubicBezTo>
                    <a:pt x="14827" y="10586"/>
                    <a:pt x="14262" y="10504"/>
                    <a:pt x="13914" y="10492"/>
                  </a:cubicBezTo>
                  <a:cubicBezTo>
                    <a:pt x="12868" y="10450"/>
                    <a:pt x="11843" y="10346"/>
                    <a:pt x="10797" y="10283"/>
                  </a:cubicBezTo>
                  <a:cubicBezTo>
                    <a:pt x="9033" y="10190"/>
                    <a:pt x="7228" y="10013"/>
                    <a:pt x="5429" y="10013"/>
                  </a:cubicBezTo>
                  <a:cubicBezTo>
                    <a:pt x="4388" y="10013"/>
                    <a:pt x="3350" y="10072"/>
                    <a:pt x="2323" y="10241"/>
                  </a:cubicBezTo>
                  <a:cubicBezTo>
                    <a:pt x="2155" y="8902"/>
                    <a:pt x="2197" y="7542"/>
                    <a:pt x="2009" y="6182"/>
                  </a:cubicBezTo>
                  <a:lnTo>
                    <a:pt x="2323" y="6182"/>
                  </a:lnTo>
                  <a:cubicBezTo>
                    <a:pt x="2699" y="6182"/>
                    <a:pt x="2699" y="5638"/>
                    <a:pt x="2323" y="5638"/>
                  </a:cubicBezTo>
                  <a:lnTo>
                    <a:pt x="2092" y="5638"/>
                  </a:lnTo>
                  <a:cubicBezTo>
                    <a:pt x="2092" y="5596"/>
                    <a:pt x="2113" y="5575"/>
                    <a:pt x="2113" y="5554"/>
                  </a:cubicBezTo>
                  <a:cubicBezTo>
                    <a:pt x="2197" y="3985"/>
                    <a:pt x="1946" y="2416"/>
                    <a:pt x="1988" y="846"/>
                  </a:cubicBezTo>
                  <a:cubicBezTo>
                    <a:pt x="5512" y="831"/>
                    <a:pt x="9025" y="605"/>
                    <a:pt x="12535" y="605"/>
                  </a:cubicBezTo>
                  <a:cubicBezTo>
                    <a:pt x="13839" y="605"/>
                    <a:pt x="15142" y="636"/>
                    <a:pt x="16446" y="721"/>
                  </a:cubicBezTo>
                  <a:cubicBezTo>
                    <a:pt x="16760" y="2604"/>
                    <a:pt x="16593" y="4550"/>
                    <a:pt x="16718" y="6475"/>
                  </a:cubicBezTo>
                  <a:cubicBezTo>
                    <a:pt x="16802" y="7626"/>
                    <a:pt x="16802" y="8797"/>
                    <a:pt x="16802" y="9969"/>
                  </a:cubicBezTo>
                  <a:cubicBezTo>
                    <a:pt x="16802" y="10157"/>
                    <a:pt x="16938" y="10252"/>
                    <a:pt x="17074" y="10252"/>
                  </a:cubicBezTo>
                  <a:cubicBezTo>
                    <a:pt x="17210" y="10252"/>
                    <a:pt x="17346" y="10157"/>
                    <a:pt x="17346" y="9969"/>
                  </a:cubicBezTo>
                  <a:cubicBezTo>
                    <a:pt x="17388" y="8735"/>
                    <a:pt x="17388" y="7584"/>
                    <a:pt x="17346" y="6412"/>
                  </a:cubicBezTo>
                  <a:cubicBezTo>
                    <a:pt x="17241" y="4403"/>
                    <a:pt x="17429" y="2332"/>
                    <a:pt x="17032" y="344"/>
                  </a:cubicBezTo>
                  <a:cubicBezTo>
                    <a:pt x="17011" y="219"/>
                    <a:pt x="16865" y="156"/>
                    <a:pt x="16760" y="135"/>
                  </a:cubicBezTo>
                  <a:cubicBezTo>
                    <a:pt x="15381" y="37"/>
                    <a:pt x="14000" y="1"/>
                    <a:pt x="12618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5071600" y="4562975"/>
              <a:ext cx="407325" cy="276150"/>
            </a:xfrm>
            <a:custGeom>
              <a:rect b="b" l="l" r="r" t="t"/>
              <a:pathLst>
                <a:path extrusionOk="0" h="11046" w="16293">
                  <a:moveTo>
                    <a:pt x="14786" y="463"/>
                  </a:moveTo>
                  <a:cubicBezTo>
                    <a:pt x="14786" y="484"/>
                    <a:pt x="14828" y="484"/>
                    <a:pt x="14849" y="526"/>
                  </a:cubicBezTo>
                  <a:cubicBezTo>
                    <a:pt x="15351" y="986"/>
                    <a:pt x="15309" y="1802"/>
                    <a:pt x="15351" y="2430"/>
                  </a:cubicBezTo>
                  <a:cubicBezTo>
                    <a:pt x="15309" y="3267"/>
                    <a:pt x="15205" y="4187"/>
                    <a:pt x="15100" y="5066"/>
                  </a:cubicBezTo>
                  <a:cubicBezTo>
                    <a:pt x="14891" y="6656"/>
                    <a:pt x="14472" y="8309"/>
                    <a:pt x="14514" y="9941"/>
                  </a:cubicBezTo>
                  <a:cubicBezTo>
                    <a:pt x="12821" y="10379"/>
                    <a:pt x="11032" y="10545"/>
                    <a:pt x="9235" y="10545"/>
                  </a:cubicBezTo>
                  <a:cubicBezTo>
                    <a:pt x="7168" y="10545"/>
                    <a:pt x="5090" y="10326"/>
                    <a:pt x="3132" y="10046"/>
                  </a:cubicBezTo>
                  <a:cubicBezTo>
                    <a:pt x="2483" y="9941"/>
                    <a:pt x="1437" y="9941"/>
                    <a:pt x="977" y="9355"/>
                  </a:cubicBezTo>
                  <a:cubicBezTo>
                    <a:pt x="621" y="8895"/>
                    <a:pt x="851" y="7974"/>
                    <a:pt x="914" y="7451"/>
                  </a:cubicBezTo>
                  <a:cubicBezTo>
                    <a:pt x="1060" y="5296"/>
                    <a:pt x="872" y="3057"/>
                    <a:pt x="621" y="902"/>
                  </a:cubicBezTo>
                  <a:cubicBezTo>
                    <a:pt x="1684" y="792"/>
                    <a:pt x="2750" y="754"/>
                    <a:pt x="3818" y="754"/>
                  </a:cubicBezTo>
                  <a:cubicBezTo>
                    <a:pt x="6094" y="754"/>
                    <a:pt x="8376" y="925"/>
                    <a:pt x="10648" y="925"/>
                  </a:cubicBezTo>
                  <a:cubicBezTo>
                    <a:pt x="11948" y="925"/>
                    <a:pt x="13245" y="869"/>
                    <a:pt x="14535" y="693"/>
                  </a:cubicBezTo>
                  <a:cubicBezTo>
                    <a:pt x="14682" y="672"/>
                    <a:pt x="14765" y="567"/>
                    <a:pt x="14786" y="463"/>
                  </a:cubicBezTo>
                  <a:close/>
                  <a:moveTo>
                    <a:pt x="15034" y="1"/>
                  </a:moveTo>
                  <a:cubicBezTo>
                    <a:pt x="14902" y="1"/>
                    <a:pt x="14773" y="96"/>
                    <a:pt x="14744" y="212"/>
                  </a:cubicBezTo>
                  <a:cubicBezTo>
                    <a:pt x="14693" y="160"/>
                    <a:pt x="14655" y="123"/>
                    <a:pt x="14585" y="123"/>
                  </a:cubicBezTo>
                  <a:cubicBezTo>
                    <a:pt x="14570" y="123"/>
                    <a:pt x="14554" y="124"/>
                    <a:pt x="14535" y="128"/>
                  </a:cubicBezTo>
                  <a:cubicBezTo>
                    <a:pt x="13266" y="299"/>
                    <a:pt x="11992" y="353"/>
                    <a:pt x="10716" y="353"/>
                  </a:cubicBezTo>
                  <a:cubicBezTo>
                    <a:pt x="8450" y="353"/>
                    <a:pt x="6178" y="181"/>
                    <a:pt x="3917" y="181"/>
                  </a:cubicBezTo>
                  <a:cubicBezTo>
                    <a:pt x="2773" y="181"/>
                    <a:pt x="1632" y="225"/>
                    <a:pt x="495" y="358"/>
                  </a:cubicBezTo>
                  <a:cubicBezTo>
                    <a:pt x="434" y="304"/>
                    <a:pt x="350" y="276"/>
                    <a:pt x="270" y="276"/>
                  </a:cubicBezTo>
                  <a:cubicBezTo>
                    <a:pt x="130" y="276"/>
                    <a:pt x="1" y="361"/>
                    <a:pt x="14" y="546"/>
                  </a:cubicBezTo>
                  <a:cubicBezTo>
                    <a:pt x="14" y="588"/>
                    <a:pt x="14" y="630"/>
                    <a:pt x="35" y="672"/>
                  </a:cubicBezTo>
                  <a:cubicBezTo>
                    <a:pt x="35" y="735"/>
                    <a:pt x="35" y="756"/>
                    <a:pt x="77" y="798"/>
                  </a:cubicBezTo>
                  <a:cubicBezTo>
                    <a:pt x="349" y="3141"/>
                    <a:pt x="537" y="5505"/>
                    <a:pt x="328" y="7870"/>
                  </a:cubicBezTo>
                  <a:cubicBezTo>
                    <a:pt x="203" y="9334"/>
                    <a:pt x="516" y="10150"/>
                    <a:pt x="2065" y="10422"/>
                  </a:cubicBezTo>
                  <a:cubicBezTo>
                    <a:pt x="4178" y="10820"/>
                    <a:pt x="6354" y="10987"/>
                    <a:pt x="8509" y="11029"/>
                  </a:cubicBezTo>
                  <a:cubicBezTo>
                    <a:pt x="8859" y="11039"/>
                    <a:pt x="9211" y="11045"/>
                    <a:pt x="9563" y="11045"/>
                  </a:cubicBezTo>
                  <a:cubicBezTo>
                    <a:pt x="11359" y="11045"/>
                    <a:pt x="13173" y="10895"/>
                    <a:pt x="14870" y="10422"/>
                  </a:cubicBezTo>
                  <a:cubicBezTo>
                    <a:pt x="14975" y="10401"/>
                    <a:pt x="15079" y="10297"/>
                    <a:pt x="15079" y="10171"/>
                  </a:cubicBezTo>
                  <a:cubicBezTo>
                    <a:pt x="14996" y="8330"/>
                    <a:pt x="15498" y="6447"/>
                    <a:pt x="15728" y="4647"/>
                  </a:cubicBezTo>
                  <a:cubicBezTo>
                    <a:pt x="15874" y="3350"/>
                    <a:pt x="16293" y="1090"/>
                    <a:pt x="15205" y="65"/>
                  </a:cubicBezTo>
                  <a:cubicBezTo>
                    <a:pt x="15153" y="20"/>
                    <a:pt x="15093" y="1"/>
                    <a:pt x="15034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3"/>
            <p:cNvSpPr/>
            <p:nvPr/>
          </p:nvSpPr>
          <p:spPr>
            <a:xfrm>
              <a:off x="5066700" y="3450325"/>
              <a:ext cx="399675" cy="420350"/>
            </a:xfrm>
            <a:custGeom>
              <a:rect b="b" l="l" r="r" t="t"/>
              <a:pathLst>
                <a:path extrusionOk="0" h="16814" w="15987">
                  <a:moveTo>
                    <a:pt x="8616" y="554"/>
                  </a:moveTo>
                  <a:cubicBezTo>
                    <a:pt x="9203" y="554"/>
                    <a:pt x="9789" y="614"/>
                    <a:pt x="10358" y="736"/>
                  </a:cubicBezTo>
                  <a:cubicBezTo>
                    <a:pt x="13936" y="1531"/>
                    <a:pt x="15171" y="5444"/>
                    <a:pt x="15380" y="8666"/>
                  </a:cubicBezTo>
                  <a:cubicBezTo>
                    <a:pt x="15484" y="10047"/>
                    <a:pt x="15401" y="11470"/>
                    <a:pt x="15359" y="12851"/>
                  </a:cubicBezTo>
                  <a:lnTo>
                    <a:pt x="15275" y="15132"/>
                  </a:lnTo>
                  <a:cubicBezTo>
                    <a:pt x="15275" y="15362"/>
                    <a:pt x="15254" y="15571"/>
                    <a:pt x="15254" y="15801"/>
                  </a:cubicBezTo>
                  <a:cubicBezTo>
                    <a:pt x="14450" y="15871"/>
                    <a:pt x="13646" y="15899"/>
                    <a:pt x="12842" y="15899"/>
                  </a:cubicBezTo>
                  <a:cubicBezTo>
                    <a:pt x="9788" y="15899"/>
                    <a:pt x="6732" y="15499"/>
                    <a:pt x="3670" y="15499"/>
                  </a:cubicBezTo>
                  <a:cubicBezTo>
                    <a:pt x="2734" y="15499"/>
                    <a:pt x="1797" y="15536"/>
                    <a:pt x="859" y="15634"/>
                  </a:cubicBezTo>
                  <a:cubicBezTo>
                    <a:pt x="754" y="12307"/>
                    <a:pt x="189" y="8834"/>
                    <a:pt x="1152" y="5591"/>
                  </a:cubicBezTo>
                  <a:cubicBezTo>
                    <a:pt x="2108" y="2368"/>
                    <a:pt x="5386" y="554"/>
                    <a:pt x="8616" y="554"/>
                  </a:cubicBezTo>
                  <a:close/>
                  <a:moveTo>
                    <a:pt x="8727" y="1"/>
                  </a:moveTo>
                  <a:cubicBezTo>
                    <a:pt x="6578" y="1"/>
                    <a:pt x="4338" y="817"/>
                    <a:pt x="2805" y="2054"/>
                  </a:cubicBezTo>
                  <a:cubicBezTo>
                    <a:pt x="168" y="4189"/>
                    <a:pt x="1" y="7997"/>
                    <a:pt x="106" y="11093"/>
                  </a:cubicBezTo>
                  <a:cubicBezTo>
                    <a:pt x="168" y="12642"/>
                    <a:pt x="294" y="14169"/>
                    <a:pt x="336" y="15697"/>
                  </a:cubicBezTo>
                  <a:cubicBezTo>
                    <a:pt x="336" y="15759"/>
                    <a:pt x="378" y="15801"/>
                    <a:pt x="399" y="15843"/>
                  </a:cubicBezTo>
                  <a:cubicBezTo>
                    <a:pt x="319" y="16003"/>
                    <a:pt x="391" y="16200"/>
                    <a:pt x="597" y="16200"/>
                  </a:cubicBezTo>
                  <a:cubicBezTo>
                    <a:pt x="608" y="16200"/>
                    <a:pt x="618" y="16200"/>
                    <a:pt x="629" y="16199"/>
                  </a:cubicBezTo>
                  <a:cubicBezTo>
                    <a:pt x="1627" y="16083"/>
                    <a:pt x="2624" y="16039"/>
                    <a:pt x="3621" y="16039"/>
                  </a:cubicBezTo>
                  <a:cubicBezTo>
                    <a:pt x="6713" y="16039"/>
                    <a:pt x="9800" y="16460"/>
                    <a:pt x="12892" y="16460"/>
                  </a:cubicBezTo>
                  <a:cubicBezTo>
                    <a:pt x="13672" y="16460"/>
                    <a:pt x="14452" y="16433"/>
                    <a:pt x="15233" y="16366"/>
                  </a:cubicBezTo>
                  <a:cubicBezTo>
                    <a:pt x="15233" y="16377"/>
                    <a:pt x="15239" y="16382"/>
                    <a:pt x="15246" y="16382"/>
                  </a:cubicBezTo>
                  <a:cubicBezTo>
                    <a:pt x="15254" y="16382"/>
                    <a:pt x="15265" y="16377"/>
                    <a:pt x="15275" y="16366"/>
                  </a:cubicBezTo>
                  <a:lnTo>
                    <a:pt x="15275" y="16366"/>
                  </a:lnTo>
                  <a:cubicBezTo>
                    <a:pt x="15100" y="16541"/>
                    <a:pt x="15289" y="16814"/>
                    <a:pt x="15490" y="16814"/>
                  </a:cubicBezTo>
                  <a:cubicBezTo>
                    <a:pt x="15553" y="16814"/>
                    <a:pt x="15618" y="16787"/>
                    <a:pt x="15673" y="16722"/>
                  </a:cubicBezTo>
                  <a:cubicBezTo>
                    <a:pt x="15798" y="16596"/>
                    <a:pt x="15798" y="16387"/>
                    <a:pt x="15819" y="16178"/>
                  </a:cubicBezTo>
                  <a:cubicBezTo>
                    <a:pt x="15882" y="16073"/>
                    <a:pt x="15882" y="15969"/>
                    <a:pt x="15819" y="15864"/>
                  </a:cubicBezTo>
                  <a:cubicBezTo>
                    <a:pt x="15882" y="15174"/>
                    <a:pt x="15882" y="14504"/>
                    <a:pt x="15903" y="13814"/>
                  </a:cubicBezTo>
                  <a:cubicBezTo>
                    <a:pt x="15924" y="12433"/>
                    <a:pt x="15987" y="11031"/>
                    <a:pt x="15987" y="9608"/>
                  </a:cubicBezTo>
                  <a:cubicBezTo>
                    <a:pt x="15945" y="6490"/>
                    <a:pt x="15192" y="2912"/>
                    <a:pt x="12451" y="1050"/>
                  </a:cubicBezTo>
                  <a:cubicBezTo>
                    <a:pt x="11373" y="319"/>
                    <a:pt x="10068" y="1"/>
                    <a:pt x="8727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3"/>
            <p:cNvSpPr/>
            <p:nvPr/>
          </p:nvSpPr>
          <p:spPr>
            <a:xfrm>
              <a:off x="5118500" y="3507900"/>
              <a:ext cx="301325" cy="292500"/>
            </a:xfrm>
            <a:custGeom>
              <a:rect b="b" l="l" r="r" t="t"/>
              <a:pathLst>
                <a:path extrusionOk="0" h="11700" w="12053">
                  <a:moveTo>
                    <a:pt x="6185" y="1"/>
                  </a:moveTo>
                  <a:cubicBezTo>
                    <a:pt x="5945" y="1"/>
                    <a:pt x="5704" y="15"/>
                    <a:pt x="5461" y="44"/>
                  </a:cubicBezTo>
                  <a:cubicBezTo>
                    <a:pt x="565" y="630"/>
                    <a:pt x="0" y="7702"/>
                    <a:pt x="1047" y="11385"/>
                  </a:cubicBezTo>
                  <a:cubicBezTo>
                    <a:pt x="1082" y="11526"/>
                    <a:pt x="1192" y="11578"/>
                    <a:pt x="1301" y="11578"/>
                  </a:cubicBezTo>
                  <a:cubicBezTo>
                    <a:pt x="1321" y="11578"/>
                    <a:pt x="1341" y="11577"/>
                    <a:pt x="1360" y="11573"/>
                  </a:cubicBezTo>
                  <a:lnTo>
                    <a:pt x="1444" y="11573"/>
                  </a:lnTo>
                  <a:cubicBezTo>
                    <a:pt x="4687" y="11573"/>
                    <a:pt x="7930" y="11573"/>
                    <a:pt x="11174" y="11699"/>
                  </a:cubicBezTo>
                  <a:cubicBezTo>
                    <a:pt x="11181" y="11699"/>
                    <a:pt x="11188" y="11699"/>
                    <a:pt x="11195" y="11699"/>
                  </a:cubicBezTo>
                  <a:cubicBezTo>
                    <a:pt x="11549" y="11699"/>
                    <a:pt x="11523" y="11175"/>
                    <a:pt x="11195" y="11155"/>
                  </a:cubicBezTo>
                  <a:cubicBezTo>
                    <a:pt x="7972" y="11029"/>
                    <a:pt x="4750" y="11029"/>
                    <a:pt x="1549" y="11029"/>
                  </a:cubicBezTo>
                  <a:cubicBezTo>
                    <a:pt x="649" y="7598"/>
                    <a:pt x="1068" y="1655"/>
                    <a:pt x="5210" y="630"/>
                  </a:cubicBezTo>
                  <a:cubicBezTo>
                    <a:pt x="5574" y="542"/>
                    <a:pt x="5935" y="501"/>
                    <a:pt x="6288" y="501"/>
                  </a:cubicBezTo>
                  <a:cubicBezTo>
                    <a:pt x="8294" y="501"/>
                    <a:pt x="10061" y="1845"/>
                    <a:pt x="10755" y="3748"/>
                  </a:cubicBezTo>
                  <a:cubicBezTo>
                    <a:pt x="11508" y="5861"/>
                    <a:pt x="11341" y="8351"/>
                    <a:pt x="10797" y="10506"/>
                  </a:cubicBezTo>
                  <a:cubicBezTo>
                    <a:pt x="10746" y="10709"/>
                    <a:pt x="10918" y="10842"/>
                    <a:pt x="11079" y="10842"/>
                  </a:cubicBezTo>
                  <a:cubicBezTo>
                    <a:pt x="11185" y="10842"/>
                    <a:pt x="11287" y="10785"/>
                    <a:pt x="11320" y="10653"/>
                  </a:cubicBezTo>
                  <a:cubicBezTo>
                    <a:pt x="11927" y="8267"/>
                    <a:pt x="12052" y="5589"/>
                    <a:pt x="11132" y="3246"/>
                  </a:cubicBezTo>
                  <a:cubicBezTo>
                    <a:pt x="10322" y="1174"/>
                    <a:pt x="8342" y="1"/>
                    <a:pt x="6185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3"/>
            <p:cNvSpPr/>
            <p:nvPr/>
          </p:nvSpPr>
          <p:spPr>
            <a:xfrm>
              <a:off x="4799425" y="3429800"/>
              <a:ext cx="156950" cy="904400"/>
            </a:xfrm>
            <a:custGeom>
              <a:rect b="b" l="l" r="r" t="t"/>
              <a:pathLst>
                <a:path extrusionOk="0" h="36176" w="6278">
                  <a:moveTo>
                    <a:pt x="2894" y="1"/>
                  </a:moveTo>
                  <a:cubicBezTo>
                    <a:pt x="1866" y="1"/>
                    <a:pt x="812" y="334"/>
                    <a:pt x="105" y="950"/>
                  </a:cubicBezTo>
                  <a:cubicBezTo>
                    <a:pt x="0" y="1055"/>
                    <a:pt x="0" y="1243"/>
                    <a:pt x="105" y="1348"/>
                  </a:cubicBezTo>
                  <a:cubicBezTo>
                    <a:pt x="398" y="1578"/>
                    <a:pt x="607" y="1871"/>
                    <a:pt x="858" y="2101"/>
                  </a:cubicBezTo>
                  <a:cubicBezTo>
                    <a:pt x="837" y="2101"/>
                    <a:pt x="816" y="2143"/>
                    <a:pt x="774" y="2143"/>
                  </a:cubicBezTo>
                  <a:cubicBezTo>
                    <a:pt x="649" y="2185"/>
                    <a:pt x="628" y="2290"/>
                    <a:pt x="649" y="2394"/>
                  </a:cubicBezTo>
                  <a:cubicBezTo>
                    <a:pt x="649" y="2457"/>
                    <a:pt x="670" y="2478"/>
                    <a:pt x="711" y="2520"/>
                  </a:cubicBezTo>
                  <a:cubicBezTo>
                    <a:pt x="1046" y="3085"/>
                    <a:pt x="921" y="3963"/>
                    <a:pt x="879" y="4570"/>
                  </a:cubicBezTo>
                  <a:cubicBezTo>
                    <a:pt x="858" y="5596"/>
                    <a:pt x="753" y="6600"/>
                    <a:pt x="670" y="7625"/>
                  </a:cubicBezTo>
                  <a:cubicBezTo>
                    <a:pt x="460" y="10136"/>
                    <a:pt x="523" y="12668"/>
                    <a:pt x="418" y="15179"/>
                  </a:cubicBezTo>
                  <a:cubicBezTo>
                    <a:pt x="293" y="18401"/>
                    <a:pt x="84" y="21602"/>
                    <a:pt x="84" y="24782"/>
                  </a:cubicBezTo>
                  <a:cubicBezTo>
                    <a:pt x="42" y="28026"/>
                    <a:pt x="146" y="31269"/>
                    <a:pt x="314" y="34491"/>
                  </a:cubicBezTo>
                  <a:lnTo>
                    <a:pt x="314" y="34575"/>
                  </a:lnTo>
                  <a:cubicBezTo>
                    <a:pt x="293" y="34721"/>
                    <a:pt x="398" y="34889"/>
                    <a:pt x="565" y="34889"/>
                  </a:cubicBezTo>
                  <a:cubicBezTo>
                    <a:pt x="983" y="35098"/>
                    <a:pt x="1067" y="35370"/>
                    <a:pt x="837" y="35684"/>
                  </a:cubicBezTo>
                  <a:cubicBezTo>
                    <a:pt x="753" y="35851"/>
                    <a:pt x="816" y="36060"/>
                    <a:pt x="983" y="36081"/>
                  </a:cubicBezTo>
                  <a:cubicBezTo>
                    <a:pt x="1343" y="36149"/>
                    <a:pt x="1695" y="36175"/>
                    <a:pt x="2045" y="36175"/>
                  </a:cubicBezTo>
                  <a:cubicBezTo>
                    <a:pt x="2774" y="36175"/>
                    <a:pt x="3491" y="36061"/>
                    <a:pt x="4227" y="35977"/>
                  </a:cubicBezTo>
                  <a:cubicBezTo>
                    <a:pt x="4394" y="35956"/>
                    <a:pt x="4582" y="35830"/>
                    <a:pt x="4499" y="35642"/>
                  </a:cubicBezTo>
                  <a:cubicBezTo>
                    <a:pt x="4415" y="35454"/>
                    <a:pt x="4394" y="35244"/>
                    <a:pt x="4331" y="35035"/>
                  </a:cubicBezTo>
                  <a:cubicBezTo>
                    <a:pt x="4540" y="34951"/>
                    <a:pt x="4729" y="34847"/>
                    <a:pt x="4938" y="34784"/>
                  </a:cubicBezTo>
                  <a:cubicBezTo>
                    <a:pt x="4968" y="34913"/>
                    <a:pt x="5092" y="34981"/>
                    <a:pt x="5214" y="34981"/>
                  </a:cubicBezTo>
                  <a:cubicBezTo>
                    <a:pt x="5349" y="34981"/>
                    <a:pt x="5482" y="34897"/>
                    <a:pt x="5482" y="34721"/>
                  </a:cubicBezTo>
                  <a:cubicBezTo>
                    <a:pt x="5482" y="29155"/>
                    <a:pt x="5377" y="23590"/>
                    <a:pt x="5356" y="18045"/>
                  </a:cubicBezTo>
                  <a:cubicBezTo>
                    <a:pt x="5356" y="13065"/>
                    <a:pt x="6277" y="8002"/>
                    <a:pt x="5356" y="3064"/>
                  </a:cubicBezTo>
                  <a:cubicBezTo>
                    <a:pt x="5331" y="2921"/>
                    <a:pt x="5229" y="2859"/>
                    <a:pt x="5120" y="2859"/>
                  </a:cubicBezTo>
                  <a:cubicBezTo>
                    <a:pt x="4958" y="2859"/>
                    <a:pt x="4783" y="2997"/>
                    <a:pt x="4833" y="3210"/>
                  </a:cubicBezTo>
                  <a:cubicBezTo>
                    <a:pt x="5754" y="8211"/>
                    <a:pt x="4812" y="13421"/>
                    <a:pt x="4833" y="18464"/>
                  </a:cubicBezTo>
                  <a:cubicBezTo>
                    <a:pt x="4833" y="23736"/>
                    <a:pt x="4938" y="29009"/>
                    <a:pt x="4959" y="34282"/>
                  </a:cubicBezTo>
                  <a:lnTo>
                    <a:pt x="4917" y="34282"/>
                  </a:lnTo>
                  <a:cubicBezTo>
                    <a:pt x="4582" y="34365"/>
                    <a:pt x="4289" y="34596"/>
                    <a:pt x="3934" y="34658"/>
                  </a:cubicBezTo>
                  <a:cubicBezTo>
                    <a:pt x="3808" y="34679"/>
                    <a:pt x="3704" y="34868"/>
                    <a:pt x="3766" y="34993"/>
                  </a:cubicBezTo>
                  <a:cubicBezTo>
                    <a:pt x="3829" y="35182"/>
                    <a:pt x="3871" y="35349"/>
                    <a:pt x="3913" y="35537"/>
                  </a:cubicBezTo>
                  <a:cubicBezTo>
                    <a:pt x="3314" y="35614"/>
                    <a:pt x="2726" y="35702"/>
                    <a:pt x="2133" y="35702"/>
                  </a:cubicBezTo>
                  <a:cubicBezTo>
                    <a:pt x="1918" y="35702"/>
                    <a:pt x="1703" y="35691"/>
                    <a:pt x="1486" y="35663"/>
                  </a:cubicBezTo>
                  <a:cubicBezTo>
                    <a:pt x="1674" y="35077"/>
                    <a:pt x="1569" y="34575"/>
                    <a:pt x="879" y="34428"/>
                  </a:cubicBezTo>
                  <a:cubicBezTo>
                    <a:pt x="753" y="31248"/>
                    <a:pt x="649" y="28026"/>
                    <a:pt x="649" y="24845"/>
                  </a:cubicBezTo>
                  <a:cubicBezTo>
                    <a:pt x="649" y="21518"/>
                    <a:pt x="879" y="18192"/>
                    <a:pt x="1004" y="14865"/>
                  </a:cubicBezTo>
                  <a:cubicBezTo>
                    <a:pt x="1109" y="12312"/>
                    <a:pt x="1088" y="9780"/>
                    <a:pt x="1297" y="7228"/>
                  </a:cubicBezTo>
                  <a:cubicBezTo>
                    <a:pt x="1381" y="6223"/>
                    <a:pt x="1486" y="5219"/>
                    <a:pt x="1486" y="4194"/>
                  </a:cubicBezTo>
                  <a:cubicBezTo>
                    <a:pt x="1486" y="3712"/>
                    <a:pt x="1507" y="3043"/>
                    <a:pt x="1339" y="2562"/>
                  </a:cubicBezTo>
                  <a:cubicBezTo>
                    <a:pt x="1402" y="2520"/>
                    <a:pt x="1486" y="2478"/>
                    <a:pt x="1590" y="2394"/>
                  </a:cubicBezTo>
                  <a:cubicBezTo>
                    <a:pt x="1799" y="2248"/>
                    <a:pt x="1758" y="1976"/>
                    <a:pt x="1507" y="1892"/>
                  </a:cubicBezTo>
                  <a:cubicBezTo>
                    <a:pt x="1193" y="1766"/>
                    <a:pt x="983" y="1474"/>
                    <a:pt x="753" y="1222"/>
                  </a:cubicBezTo>
                  <a:cubicBezTo>
                    <a:pt x="1392" y="766"/>
                    <a:pt x="2190" y="628"/>
                    <a:pt x="2981" y="628"/>
                  </a:cubicBezTo>
                  <a:cubicBezTo>
                    <a:pt x="3096" y="628"/>
                    <a:pt x="3212" y="631"/>
                    <a:pt x="3327" y="637"/>
                  </a:cubicBezTo>
                  <a:cubicBezTo>
                    <a:pt x="3787" y="678"/>
                    <a:pt x="4206" y="804"/>
                    <a:pt x="4624" y="1013"/>
                  </a:cubicBezTo>
                  <a:cubicBezTo>
                    <a:pt x="5482" y="1453"/>
                    <a:pt x="4499" y="1766"/>
                    <a:pt x="4017" y="1892"/>
                  </a:cubicBezTo>
                  <a:cubicBezTo>
                    <a:pt x="3787" y="1955"/>
                    <a:pt x="3766" y="2290"/>
                    <a:pt x="3955" y="2394"/>
                  </a:cubicBezTo>
                  <a:cubicBezTo>
                    <a:pt x="4331" y="2624"/>
                    <a:pt x="4708" y="2771"/>
                    <a:pt x="5168" y="2792"/>
                  </a:cubicBezTo>
                  <a:cubicBezTo>
                    <a:pt x="5175" y="2792"/>
                    <a:pt x="5181" y="2792"/>
                    <a:pt x="5188" y="2792"/>
                  </a:cubicBezTo>
                  <a:cubicBezTo>
                    <a:pt x="5524" y="2792"/>
                    <a:pt x="5517" y="2268"/>
                    <a:pt x="5168" y="2248"/>
                  </a:cubicBezTo>
                  <a:cubicBezTo>
                    <a:pt x="5043" y="2248"/>
                    <a:pt x="4938" y="2206"/>
                    <a:pt x="4833" y="2185"/>
                  </a:cubicBezTo>
                  <a:cubicBezTo>
                    <a:pt x="5168" y="2038"/>
                    <a:pt x="5482" y="1829"/>
                    <a:pt x="5545" y="1453"/>
                  </a:cubicBezTo>
                  <a:cubicBezTo>
                    <a:pt x="5587" y="930"/>
                    <a:pt x="5126" y="616"/>
                    <a:pt x="4708" y="406"/>
                  </a:cubicBezTo>
                  <a:cubicBezTo>
                    <a:pt x="4175" y="132"/>
                    <a:pt x="3540" y="1"/>
                    <a:pt x="2894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3"/>
            <p:cNvSpPr/>
            <p:nvPr/>
          </p:nvSpPr>
          <p:spPr>
            <a:xfrm>
              <a:off x="5602875" y="3429800"/>
              <a:ext cx="156950" cy="904400"/>
            </a:xfrm>
            <a:custGeom>
              <a:rect b="b" l="l" r="r" t="t"/>
              <a:pathLst>
                <a:path extrusionOk="0" h="36176" w="6278">
                  <a:moveTo>
                    <a:pt x="2895" y="1"/>
                  </a:moveTo>
                  <a:cubicBezTo>
                    <a:pt x="1866" y="1"/>
                    <a:pt x="812" y="334"/>
                    <a:pt x="105" y="950"/>
                  </a:cubicBezTo>
                  <a:cubicBezTo>
                    <a:pt x="1" y="1055"/>
                    <a:pt x="1" y="1243"/>
                    <a:pt x="105" y="1348"/>
                  </a:cubicBezTo>
                  <a:cubicBezTo>
                    <a:pt x="398" y="1578"/>
                    <a:pt x="607" y="1871"/>
                    <a:pt x="859" y="2101"/>
                  </a:cubicBezTo>
                  <a:cubicBezTo>
                    <a:pt x="838" y="2101"/>
                    <a:pt x="817" y="2143"/>
                    <a:pt x="796" y="2143"/>
                  </a:cubicBezTo>
                  <a:cubicBezTo>
                    <a:pt x="649" y="2185"/>
                    <a:pt x="628" y="2290"/>
                    <a:pt x="649" y="2394"/>
                  </a:cubicBezTo>
                  <a:cubicBezTo>
                    <a:pt x="649" y="2457"/>
                    <a:pt x="691" y="2478"/>
                    <a:pt x="712" y="2520"/>
                  </a:cubicBezTo>
                  <a:cubicBezTo>
                    <a:pt x="1047" y="3085"/>
                    <a:pt x="921" y="3963"/>
                    <a:pt x="900" y="4570"/>
                  </a:cubicBezTo>
                  <a:cubicBezTo>
                    <a:pt x="859" y="5596"/>
                    <a:pt x="754" y="6600"/>
                    <a:pt x="691" y="7625"/>
                  </a:cubicBezTo>
                  <a:cubicBezTo>
                    <a:pt x="482" y="10136"/>
                    <a:pt x="524" y="12668"/>
                    <a:pt x="419" y="15179"/>
                  </a:cubicBezTo>
                  <a:cubicBezTo>
                    <a:pt x="294" y="18401"/>
                    <a:pt x="84" y="21602"/>
                    <a:pt x="84" y="24782"/>
                  </a:cubicBezTo>
                  <a:cubicBezTo>
                    <a:pt x="63" y="28026"/>
                    <a:pt x="168" y="31269"/>
                    <a:pt x="315" y="34491"/>
                  </a:cubicBezTo>
                  <a:lnTo>
                    <a:pt x="315" y="34575"/>
                  </a:lnTo>
                  <a:cubicBezTo>
                    <a:pt x="294" y="34721"/>
                    <a:pt x="398" y="34889"/>
                    <a:pt x="587" y="34889"/>
                  </a:cubicBezTo>
                  <a:cubicBezTo>
                    <a:pt x="1005" y="35098"/>
                    <a:pt x="1068" y="35370"/>
                    <a:pt x="838" y="35684"/>
                  </a:cubicBezTo>
                  <a:cubicBezTo>
                    <a:pt x="754" y="35851"/>
                    <a:pt x="817" y="36060"/>
                    <a:pt x="1005" y="36081"/>
                  </a:cubicBezTo>
                  <a:cubicBezTo>
                    <a:pt x="1357" y="36149"/>
                    <a:pt x="1705" y="36175"/>
                    <a:pt x="2053" y="36175"/>
                  </a:cubicBezTo>
                  <a:cubicBezTo>
                    <a:pt x="2777" y="36175"/>
                    <a:pt x="3498" y="36061"/>
                    <a:pt x="4248" y="35977"/>
                  </a:cubicBezTo>
                  <a:cubicBezTo>
                    <a:pt x="4395" y="35956"/>
                    <a:pt x="4583" y="35830"/>
                    <a:pt x="4499" y="35642"/>
                  </a:cubicBezTo>
                  <a:cubicBezTo>
                    <a:pt x="4416" y="35454"/>
                    <a:pt x="4395" y="35244"/>
                    <a:pt x="4353" y="35035"/>
                  </a:cubicBezTo>
                  <a:cubicBezTo>
                    <a:pt x="4562" y="34951"/>
                    <a:pt x="4729" y="34847"/>
                    <a:pt x="4939" y="34784"/>
                  </a:cubicBezTo>
                  <a:cubicBezTo>
                    <a:pt x="4968" y="34913"/>
                    <a:pt x="5097" y="34981"/>
                    <a:pt x="5224" y="34981"/>
                  </a:cubicBezTo>
                  <a:cubicBezTo>
                    <a:pt x="5365" y="34981"/>
                    <a:pt x="5504" y="34897"/>
                    <a:pt x="5504" y="34721"/>
                  </a:cubicBezTo>
                  <a:cubicBezTo>
                    <a:pt x="5504" y="29155"/>
                    <a:pt x="5399" y="23590"/>
                    <a:pt x="5357" y="18045"/>
                  </a:cubicBezTo>
                  <a:cubicBezTo>
                    <a:pt x="5357" y="13065"/>
                    <a:pt x="6278" y="8002"/>
                    <a:pt x="5357" y="3064"/>
                  </a:cubicBezTo>
                  <a:cubicBezTo>
                    <a:pt x="5340" y="2921"/>
                    <a:pt x="5243" y="2859"/>
                    <a:pt x="5136" y="2859"/>
                  </a:cubicBezTo>
                  <a:cubicBezTo>
                    <a:pt x="4977" y="2859"/>
                    <a:pt x="4796" y="2997"/>
                    <a:pt x="4834" y="3210"/>
                  </a:cubicBezTo>
                  <a:cubicBezTo>
                    <a:pt x="5755" y="8211"/>
                    <a:pt x="4813" y="13421"/>
                    <a:pt x="4834" y="18464"/>
                  </a:cubicBezTo>
                  <a:cubicBezTo>
                    <a:pt x="4834" y="23736"/>
                    <a:pt x="4939" y="29009"/>
                    <a:pt x="4981" y="34282"/>
                  </a:cubicBezTo>
                  <a:lnTo>
                    <a:pt x="4918" y="34282"/>
                  </a:lnTo>
                  <a:cubicBezTo>
                    <a:pt x="4583" y="34365"/>
                    <a:pt x="4290" y="34596"/>
                    <a:pt x="3955" y="34658"/>
                  </a:cubicBezTo>
                  <a:cubicBezTo>
                    <a:pt x="3809" y="34679"/>
                    <a:pt x="3704" y="34868"/>
                    <a:pt x="3767" y="34993"/>
                  </a:cubicBezTo>
                  <a:lnTo>
                    <a:pt x="3913" y="35537"/>
                  </a:lnTo>
                  <a:cubicBezTo>
                    <a:pt x="3330" y="35614"/>
                    <a:pt x="2735" y="35702"/>
                    <a:pt x="2137" y="35702"/>
                  </a:cubicBezTo>
                  <a:cubicBezTo>
                    <a:pt x="1920" y="35702"/>
                    <a:pt x="1703" y="35691"/>
                    <a:pt x="1486" y="35663"/>
                  </a:cubicBezTo>
                  <a:cubicBezTo>
                    <a:pt x="1675" y="35077"/>
                    <a:pt x="1570" y="34575"/>
                    <a:pt x="900" y="34428"/>
                  </a:cubicBezTo>
                  <a:cubicBezTo>
                    <a:pt x="754" y="31248"/>
                    <a:pt x="649" y="28026"/>
                    <a:pt x="649" y="24845"/>
                  </a:cubicBezTo>
                  <a:cubicBezTo>
                    <a:pt x="649" y="21518"/>
                    <a:pt x="900" y="18192"/>
                    <a:pt x="1026" y="14865"/>
                  </a:cubicBezTo>
                  <a:cubicBezTo>
                    <a:pt x="1131" y="12312"/>
                    <a:pt x="1068" y="9780"/>
                    <a:pt x="1319" y="7228"/>
                  </a:cubicBezTo>
                  <a:cubicBezTo>
                    <a:pt x="1382" y="6223"/>
                    <a:pt x="1486" y="5219"/>
                    <a:pt x="1486" y="4194"/>
                  </a:cubicBezTo>
                  <a:cubicBezTo>
                    <a:pt x="1486" y="3712"/>
                    <a:pt x="1528" y="3043"/>
                    <a:pt x="1340" y="2562"/>
                  </a:cubicBezTo>
                  <a:cubicBezTo>
                    <a:pt x="1424" y="2520"/>
                    <a:pt x="1486" y="2478"/>
                    <a:pt x="1591" y="2394"/>
                  </a:cubicBezTo>
                  <a:cubicBezTo>
                    <a:pt x="1800" y="2248"/>
                    <a:pt x="1758" y="1976"/>
                    <a:pt x="1528" y="1892"/>
                  </a:cubicBezTo>
                  <a:cubicBezTo>
                    <a:pt x="1214" y="1766"/>
                    <a:pt x="1005" y="1474"/>
                    <a:pt x="754" y="1222"/>
                  </a:cubicBezTo>
                  <a:cubicBezTo>
                    <a:pt x="1393" y="766"/>
                    <a:pt x="2191" y="628"/>
                    <a:pt x="2981" y="628"/>
                  </a:cubicBezTo>
                  <a:cubicBezTo>
                    <a:pt x="3097" y="628"/>
                    <a:pt x="3213" y="631"/>
                    <a:pt x="3328" y="637"/>
                  </a:cubicBezTo>
                  <a:cubicBezTo>
                    <a:pt x="3788" y="678"/>
                    <a:pt x="4206" y="804"/>
                    <a:pt x="4625" y="1013"/>
                  </a:cubicBezTo>
                  <a:cubicBezTo>
                    <a:pt x="5504" y="1453"/>
                    <a:pt x="4499" y="1766"/>
                    <a:pt x="4039" y="1892"/>
                  </a:cubicBezTo>
                  <a:cubicBezTo>
                    <a:pt x="3788" y="1955"/>
                    <a:pt x="3767" y="2290"/>
                    <a:pt x="3955" y="2394"/>
                  </a:cubicBezTo>
                  <a:cubicBezTo>
                    <a:pt x="4353" y="2624"/>
                    <a:pt x="4709" y="2771"/>
                    <a:pt x="5190" y="2792"/>
                  </a:cubicBezTo>
                  <a:cubicBezTo>
                    <a:pt x="5196" y="2792"/>
                    <a:pt x="5202" y="2792"/>
                    <a:pt x="5208" y="2792"/>
                  </a:cubicBezTo>
                  <a:cubicBezTo>
                    <a:pt x="5524" y="2792"/>
                    <a:pt x="5518" y="2268"/>
                    <a:pt x="5190" y="2248"/>
                  </a:cubicBezTo>
                  <a:cubicBezTo>
                    <a:pt x="5043" y="2248"/>
                    <a:pt x="4939" y="2206"/>
                    <a:pt x="4834" y="2185"/>
                  </a:cubicBezTo>
                  <a:cubicBezTo>
                    <a:pt x="5190" y="2038"/>
                    <a:pt x="5504" y="1829"/>
                    <a:pt x="5545" y="1453"/>
                  </a:cubicBezTo>
                  <a:cubicBezTo>
                    <a:pt x="5608" y="930"/>
                    <a:pt x="5127" y="616"/>
                    <a:pt x="4709" y="406"/>
                  </a:cubicBezTo>
                  <a:cubicBezTo>
                    <a:pt x="4176" y="132"/>
                    <a:pt x="3540" y="1"/>
                    <a:pt x="2895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3"/>
            <p:cNvSpPr/>
            <p:nvPr/>
          </p:nvSpPr>
          <p:spPr>
            <a:xfrm>
              <a:off x="4698450" y="2795525"/>
              <a:ext cx="1161300" cy="2101000"/>
            </a:xfrm>
            <a:custGeom>
              <a:rect b="b" l="l" r="r" t="t"/>
              <a:pathLst>
                <a:path extrusionOk="0" h="84040" w="46452">
                  <a:moveTo>
                    <a:pt x="23568" y="10020"/>
                  </a:moveTo>
                  <a:cubicBezTo>
                    <a:pt x="23809" y="10020"/>
                    <a:pt x="24050" y="10028"/>
                    <a:pt x="24293" y="10043"/>
                  </a:cubicBezTo>
                  <a:cubicBezTo>
                    <a:pt x="26909" y="10189"/>
                    <a:pt x="29357" y="11173"/>
                    <a:pt x="31156" y="13098"/>
                  </a:cubicBezTo>
                  <a:cubicBezTo>
                    <a:pt x="32809" y="14876"/>
                    <a:pt x="33771" y="17282"/>
                    <a:pt x="34190" y="19647"/>
                  </a:cubicBezTo>
                  <a:lnTo>
                    <a:pt x="34190" y="19668"/>
                  </a:lnTo>
                  <a:cubicBezTo>
                    <a:pt x="33541" y="19710"/>
                    <a:pt x="32914" y="19793"/>
                    <a:pt x="32286" y="19898"/>
                  </a:cubicBezTo>
                  <a:cubicBezTo>
                    <a:pt x="32051" y="19076"/>
                    <a:pt x="31346" y="18913"/>
                    <a:pt x="30622" y="18913"/>
                  </a:cubicBezTo>
                  <a:cubicBezTo>
                    <a:pt x="30443" y="18913"/>
                    <a:pt x="30263" y="18923"/>
                    <a:pt x="30089" y="18935"/>
                  </a:cubicBezTo>
                  <a:cubicBezTo>
                    <a:pt x="29893" y="18948"/>
                    <a:pt x="29702" y="18955"/>
                    <a:pt x="29514" y="18955"/>
                  </a:cubicBezTo>
                  <a:cubicBezTo>
                    <a:pt x="29080" y="18955"/>
                    <a:pt x="28658" y="18918"/>
                    <a:pt x="28206" y="18831"/>
                  </a:cubicBezTo>
                  <a:cubicBezTo>
                    <a:pt x="27913" y="18768"/>
                    <a:pt x="27641" y="18663"/>
                    <a:pt x="27411" y="18538"/>
                  </a:cubicBezTo>
                  <a:cubicBezTo>
                    <a:pt x="26846" y="18245"/>
                    <a:pt x="28017" y="17973"/>
                    <a:pt x="28206" y="17910"/>
                  </a:cubicBezTo>
                  <a:cubicBezTo>
                    <a:pt x="28415" y="17868"/>
                    <a:pt x="28499" y="17513"/>
                    <a:pt x="28269" y="17408"/>
                  </a:cubicBezTo>
                  <a:cubicBezTo>
                    <a:pt x="28248" y="17387"/>
                    <a:pt x="28227" y="17387"/>
                    <a:pt x="28206" y="17366"/>
                  </a:cubicBezTo>
                  <a:cubicBezTo>
                    <a:pt x="28331" y="17345"/>
                    <a:pt x="28499" y="17303"/>
                    <a:pt x="28645" y="17303"/>
                  </a:cubicBezTo>
                  <a:cubicBezTo>
                    <a:pt x="28938" y="17282"/>
                    <a:pt x="28980" y="16969"/>
                    <a:pt x="28771" y="16780"/>
                  </a:cubicBezTo>
                  <a:cubicBezTo>
                    <a:pt x="27829" y="16048"/>
                    <a:pt x="26427" y="16362"/>
                    <a:pt x="25821" y="15190"/>
                  </a:cubicBezTo>
                  <a:cubicBezTo>
                    <a:pt x="25773" y="15107"/>
                    <a:pt x="25678" y="15057"/>
                    <a:pt x="25585" y="15057"/>
                  </a:cubicBezTo>
                  <a:cubicBezTo>
                    <a:pt x="25515" y="15057"/>
                    <a:pt x="25447" y="15085"/>
                    <a:pt x="25402" y="15148"/>
                  </a:cubicBezTo>
                  <a:lnTo>
                    <a:pt x="25151" y="15399"/>
                  </a:lnTo>
                  <a:cubicBezTo>
                    <a:pt x="24774" y="14876"/>
                    <a:pt x="24440" y="14165"/>
                    <a:pt x="23854" y="13914"/>
                  </a:cubicBezTo>
                  <a:cubicBezTo>
                    <a:pt x="23686" y="13841"/>
                    <a:pt x="23517" y="13809"/>
                    <a:pt x="23350" y="13809"/>
                  </a:cubicBezTo>
                  <a:cubicBezTo>
                    <a:pt x="22893" y="13809"/>
                    <a:pt x="22454" y="14052"/>
                    <a:pt x="22117" y="14374"/>
                  </a:cubicBezTo>
                  <a:cubicBezTo>
                    <a:pt x="21761" y="14730"/>
                    <a:pt x="21552" y="15169"/>
                    <a:pt x="21259" y="15525"/>
                  </a:cubicBezTo>
                  <a:cubicBezTo>
                    <a:pt x="20924" y="15943"/>
                    <a:pt x="20318" y="16006"/>
                    <a:pt x="19795" y="16090"/>
                  </a:cubicBezTo>
                  <a:cubicBezTo>
                    <a:pt x="19041" y="16194"/>
                    <a:pt x="18497" y="16529"/>
                    <a:pt x="18183" y="17262"/>
                  </a:cubicBezTo>
                  <a:cubicBezTo>
                    <a:pt x="18087" y="17454"/>
                    <a:pt x="18203" y="17664"/>
                    <a:pt x="18434" y="17664"/>
                  </a:cubicBezTo>
                  <a:cubicBezTo>
                    <a:pt x="18454" y="17664"/>
                    <a:pt x="18475" y="17662"/>
                    <a:pt x="18497" y="17659"/>
                  </a:cubicBezTo>
                  <a:cubicBezTo>
                    <a:pt x="18602" y="17617"/>
                    <a:pt x="18727" y="17596"/>
                    <a:pt x="18832" y="17596"/>
                  </a:cubicBezTo>
                  <a:cubicBezTo>
                    <a:pt x="18644" y="17764"/>
                    <a:pt x="18476" y="17889"/>
                    <a:pt x="18288" y="18015"/>
                  </a:cubicBezTo>
                  <a:cubicBezTo>
                    <a:pt x="18079" y="18140"/>
                    <a:pt x="18121" y="18538"/>
                    <a:pt x="18414" y="18538"/>
                  </a:cubicBezTo>
                  <a:cubicBezTo>
                    <a:pt x="18486" y="18525"/>
                    <a:pt x="18561" y="18518"/>
                    <a:pt x="18636" y="18518"/>
                  </a:cubicBezTo>
                  <a:cubicBezTo>
                    <a:pt x="18799" y="18518"/>
                    <a:pt x="18961" y="18550"/>
                    <a:pt x="19104" y="18622"/>
                  </a:cubicBezTo>
                  <a:cubicBezTo>
                    <a:pt x="19164" y="19039"/>
                    <a:pt x="19034" y="19230"/>
                    <a:pt x="18734" y="19230"/>
                  </a:cubicBezTo>
                  <a:cubicBezTo>
                    <a:pt x="18718" y="19230"/>
                    <a:pt x="18702" y="19229"/>
                    <a:pt x="18686" y="19228"/>
                  </a:cubicBezTo>
                  <a:cubicBezTo>
                    <a:pt x="18550" y="19239"/>
                    <a:pt x="18408" y="19244"/>
                    <a:pt x="18270" y="19244"/>
                  </a:cubicBezTo>
                  <a:cubicBezTo>
                    <a:pt x="18131" y="19244"/>
                    <a:pt x="17995" y="19239"/>
                    <a:pt x="17870" y="19228"/>
                  </a:cubicBezTo>
                  <a:cubicBezTo>
                    <a:pt x="17367" y="19228"/>
                    <a:pt x="16907" y="19187"/>
                    <a:pt x="16405" y="19145"/>
                  </a:cubicBezTo>
                  <a:cubicBezTo>
                    <a:pt x="16113" y="19118"/>
                    <a:pt x="15818" y="19089"/>
                    <a:pt x="15535" y="19089"/>
                  </a:cubicBezTo>
                  <a:cubicBezTo>
                    <a:pt x="14927" y="19089"/>
                    <a:pt x="14370" y="19222"/>
                    <a:pt x="13999" y="19793"/>
                  </a:cubicBezTo>
                  <a:cubicBezTo>
                    <a:pt x="13204" y="19793"/>
                    <a:pt x="12450" y="19793"/>
                    <a:pt x="11676" y="19856"/>
                  </a:cubicBezTo>
                  <a:cubicBezTo>
                    <a:pt x="12840" y="14235"/>
                    <a:pt x="17876" y="10020"/>
                    <a:pt x="23568" y="10020"/>
                  </a:cubicBezTo>
                  <a:close/>
                  <a:moveTo>
                    <a:pt x="21953" y="519"/>
                  </a:moveTo>
                  <a:cubicBezTo>
                    <a:pt x="26255" y="519"/>
                    <a:pt x="30957" y="1757"/>
                    <a:pt x="34462" y="4310"/>
                  </a:cubicBezTo>
                  <a:cubicBezTo>
                    <a:pt x="36282" y="5649"/>
                    <a:pt x="37873" y="7407"/>
                    <a:pt x="39316" y="9143"/>
                  </a:cubicBezTo>
                  <a:cubicBezTo>
                    <a:pt x="40886" y="11089"/>
                    <a:pt x="42225" y="13223"/>
                    <a:pt x="43208" y="15483"/>
                  </a:cubicBezTo>
                  <a:cubicBezTo>
                    <a:pt x="43731" y="16676"/>
                    <a:pt x="44150" y="17973"/>
                    <a:pt x="44338" y="19249"/>
                  </a:cubicBezTo>
                  <a:cubicBezTo>
                    <a:pt x="44209" y="19244"/>
                    <a:pt x="44082" y="19242"/>
                    <a:pt x="43956" y="19242"/>
                  </a:cubicBezTo>
                  <a:cubicBezTo>
                    <a:pt x="43546" y="19242"/>
                    <a:pt x="43142" y="19269"/>
                    <a:pt x="42727" y="19333"/>
                  </a:cubicBezTo>
                  <a:cubicBezTo>
                    <a:pt x="42518" y="19354"/>
                    <a:pt x="42350" y="19542"/>
                    <a:pt x="42476" y="19751"/>
                  </a:cubicBezTo>
                  <a:cubicBezTo>
                    <a:pt x="42727" y="20107"/>
                    <a:pt x="42852" y="20505"/>
                    <a:pt x="42957" y="20923"/>
                  </a:cubicBezTo>
                  <a:lnTo>
                    <a:pt x="35592" y="20923"/>
                  </a:lnTo>
                  <a:cubicBezTo>
                    <a:pt x="35801" y="20609"/>
                    <a:pt x="36031" y="20295"/>
                    <a:pt x="36220" y="20003"/>
                  </a:cubicBezTo>
                  <a:cubicBezTo>
                    <a:pt x="36366" y="19814"/>
                    <a:pt x="36178" y="19584"/>
                    <a:pt x="35989" y="19584"/>
                  </a:cubicBezTo>
                  <a:cubicBezTo>
                    <a:pt x="35550" y="19584"/>
                    <a:pt x="35111" y="19605"/>
                    <a:pt x="34692" y="19647"/>
                  </a:cubicBezTo>
                  <a:lnTo>
                    <a:pt x="34692" y="19584"/>
                  </a:lnTo>
                  <a:lnTo>
                    <a:pt x="34692" y="19500"/>
                  </a:lnTo>
                  <a:cubicBezTo>
                    <a:pt x="34692" y="19459"/>
                    <a:pt x="34650" y="19396"/>
                    <a:pt x="34629" y="19354"/>
                  </a:cubicBezTo>
                  <a:cubicBezTo>
                    <a:pt x="34169" y="16948"/>
                    <a:pt x="33144" y="14583"/>
                    <a:pt x="31470" y="12721"/>
                  </a:cubicBezTo>
                  <a:cubicBezTo>
                    <a:pt x="29670" y="10712"/>
                    <a:pt x="27097" y="9771"/>
                    <a:pt x="24481" y="9541"/>
                  </a:cubicBezTo>
                  <a:cubicBezTo>
                    <a:pt x="24116" y="9506"/>
                    <a:pt x="23752" y="9489"/>
                    <a:pt x="23391" y="9489"/>
                  </a:cubicBezTo>
                  <a:cubicBezTo>
                    <a:pt x="17458" y="9489"/>
                    <a:pt x="12150" y="14081"/>
                    <a:pt x="11007" y="19919"/>
                  </a:cubicBezTo>
                  <a:cubicBezTo>
                    <a:pt x="10860" y="19919"/>
                    <a:pt x="10672" y="19961"/>
                    <a:pt x="10525" y="19961"/>
                  </a:cubicBezTo>
                  <a:cubicBezTo>
                    <a:pt x="10316" y="19982"/>
                    <a:pt x="10232" y="20170"/>
                    <a:pt x="10253" y="20316"/>
                  </a:cubicBezTo>
                  <a:cubicBezTo>
                    <a:pt x="9960" y="20337"/>
                    <a:pt x="9856" y="20798"/>
                    <a:pt x="10211" y="20839"/>
                  </a:cubicBezTo>
                  <a:cubicBezTo>
                    <a:pt x="10316" y="20860"/>
                    <a:pt x="10379" y="20881"/>
                    <a:pt x="10463" y="20923"/>
                  </a:cubicBezTo>
                  <a:lnTo>
                    <a:pt x="4165" y="20923"/>
                  </a:lnTo>
                  <a:cubicBezTo>
                    <a:pt x="4248" y="20756"/>
                    <a:pt x="4311" y="20630"/>
                    <a:pt x="4416" y="20484"/>
                  </a:cubicBezTo>
                  <a:cubicBezTo>
                    <a:pt x="4520" y="20337"/>
                    <a:pt x="4416" y="20086"/>
                    <a:pt x="4269" y="20086"/>
                  </a:cubicBezTo>
                  <a:cubicBezTo>
                    <a:pt x="3432" y="19982"/>
                    <a:pt x="2616" y="19793"/>
                    <a:pt x="1800" y="19647"/>
                  </a:cubicBezTo>
                  <a:cubicBezTo>
                    <a:pt x="1800" y="19605"/>
                    <a:pt x="1800" y="19563"/>
                    <a:pt x="1779" y="19542"/>
                  </a:cubicBezTo>
                  <a:cubicBezTo>
                    <a:pt x="1842" y="19500"/>
                    <a:pt x="1842" y="19500"/>
                    <a:pt x="1842" y="19479"/>
                  </a:cubicBezTo>
                  <a:cubicBezTo>
                    <a:pt x="1884" y="14374"/>
                    <a:pt x="4813" y="9666"/>
                    <a:pt x="8412" y="6214"/>
                  </a:cubicBezTo>
                  <a:cubicBezTo>
                    <a:pt x="11969" y="2824"/>
                    <a:pt x="16593" y="606"/>
                    <a:pt x="21531" y="523"/>
                  </a:cubicBezTo>
                  <a:cubicBezTo>
                    <a:pt x="21671" y="520"/>
                    <a:pt x="21812" y="519"/>
                    <a:pt x="21953" y="519"/>
                  </a:cubicBezTo>
                  <a:close/>
                  <a:moveTo>
                    <a:pt x="23313" y="14355"/>
                  </a:moveTo>
                  <a:cubicBezTo>
                    <a:pt x="23378" y="14355"/>
                    <a:pt x="23447" y="14361"/>
                    <a:pt x="23519" y="14374"/>
                  </a:cubicBezTo>
                  <a:cubicBezTo>
                    <a:pt x="24105" y="14479"/>
                    <a:pt x="24544" y="15588"/>
                    <a:pt x="24900" y="16006"/>
                  </a:cubicBezTo>
                  <a:cubicBezTo>
                    <a:pt x="24952" y="16058"/>
                    <a:pt x="25025" y="16085"/>
                    <a:pt x="25099" y="16085"/>
                  </a:cubicBezTo>
                  <a:cubicBezTo>
                    <a:pt x="25172" y="16085"/>
                    <a:pt x="25245" y="16058"/>
                    <a:pt x="25297" y="16006"/>
                  </a:cubicBezTo>
                  <a:lnTo>
                    <a:pt x="25528" y="15776"/>
                  </a:lnTo>
                  <a:cubicBezTo>
                    <a:pt x="26093" y="16550"/>
                    <a:pt x="26971" y="16571"/>
                    <a:pt x="27787" y="16885"/>
                  </a:cubicBezTo>
                  <a:cubicBezTo>
                    <a:pt x="27620" y="16927"/>
                    <a:pt x="27473" y="16969"/>
                    <a:pt x="27348" y="17031"/>
                  </a:cubicBezTo>
                  <a:cubicBezTo>
                    <a:pt x="27139" y="17094"/>
                    <a:pt x="27055" y="17408"/>
                    <a:pt x="27264" y="17513"/>
                  </a:cubicBezTo>
                  <a:cubicBezTo>
                    <a:pt x="27306" y="17554"/>
                    <a:pt x="27390" y="17575"/>
                    <a:pt x="27453" y="17617"/>
                  </a:cubicBezTo>
                  <a:cubicBezTo>
                    <a:pt x="26741" y="17952"/>
                    <a:pt x="26218" y="18559"/>
                    <a:pt x="27264" y="19103"/>
                  </a:cubicBezTo>
                  <a:cubicBezTo>
                    <a:pt x="27871" y="19417"/>
                    <a:pt x="28624" y="19521"/>
                    <a:pt x="29294" y="19521"/>
                  </a:cubicBezTo>
                  <a:cubicBezTo>
                    <a:pt x="29326" y="19523"/>
                    <a:pt x="29360" y="19524"/>
                    <a:pt x="29396" y="19524"/>
                  </a:cubicBezTo>
                  <a:cubicBezTo>
                    <a:pt x="29734" y="19524"/>
                    <a:pt x="30199" y="19445"/>
                    <a:pt x="30632" y="19445"/>
                  </a:cubicBezTo>
                  <a:cubicBezTo>
                    <a:pt x="31145" y="19445"/>
                    <a:pt x="31611" y="19557"/>
                    <a:pt x="31763" y="20044"/>
                  </a:cubicBezTo>
                  <a:cubicBezTo>
                    <a:pt x="31784" y="20128"/>
                    <a:pt x="31847" y="20191"/>
                    <a:pt x="31888" y="20212"/>
                  </a:cubicBezTo>
                  <a:cubicBezTo>
                    <a:pt x="31888" y="20337"/>
                    <a:pt x="31993" y="20484"/>
                    <a:pt x="32160" y="20505"/>
                  </a:cubicBezTo>
                  <a:cubicBezTo>
                    <a:pt x="32098" y="20609"/>
                    <a:pt x="32119" y="20756"/>
                    <a:pt x="32265" y="20839"/>
                  </a:cubicBezTo>
                  <a:cubicBezTo>
                    <a:pt x="32307" y="20860"/>
                    <a:pt x="32370" y="20902"/>
                    <a:pt x="32411" y="20944"/>
                  </a:cubicBezTo>
                  <a:lnTo>
                    <a:pt x="13999" y="20944"/>
                  </a:lnTo>
                  <a:cubicBezTo>
                    <a:pt x="14061" y="20714"/>
                    <a:pt x="14124" y="20526"/>
                    <a:pt x="14187" y="20337"/>
                  </a:cubicBezTo>
                  <a:cubicBezTo>
                    <a:pt x="14229" y="20316"/>
                    <a:pt x="14313" y="20295"/>
                    <a:pt x="14333" y="20212"/>
                  </a:cubicBezTo>
                  <a:cubicBezTo>
                    <a:pt x="14587" y="19736"/>
                    <a:pt x="15055" y="19613"/>
                    <a:pt x="15566" y="19613"/>
                  </a:cubicBezTo>
                  <a:cubicBezTo>
                    <a:pt x="16066" y="19613"/>
                    <a:pt x="16608" y="19731"/>
                    <a:pt x="17033" y="19751"/>
                  </a:cubicBezTo>
                  <a:cubicBezTo>
                    <a:pt x="17352" y="19761"/>
                    <a:pt x="17667" y="19775"/>
                    <a:pt x="17977" y="19775"/>
                  </a:cubicBezTo>
                  <a:cubicBezTo>
                    <a:pt x="18338" y="19775"/>
                    <a:pt x="18693" y="19756"/>
                    <a:pt x="19041" y="19689"/>
                  </a:cubicBezTo>
                  <a:cubicBezTo>
                    <a:pt x="19439" y="19605"/>
                    <a:pt x="19878" y="19124"/>
                    <a:pt x="19753" y="18705"/>
                  </a:cubicBezTo>
                  <a:cubicBezTo>
                    <a:pt x="19648" y="18350"/>
                    <a:pt x="19397" y="18140"/>
                    <a:pt x="19104" y="18036"/>
                  </a:cubicBezTo>
                  <a:cubicBezTo>
                    <a:pt x="19313" y="17868"/>
                    <a:pt x="19502" y="17680"/>
                    <a:pt x="19732" y="17513"/>
                  </a:cubicBezTo>
                  <a:cubicBezTo>
                    <a:pt x="19941" y="17366"/>
                    <a:pt x="19878" y="16990"/>
                    <a:pt x="19606" y="16990"/>
                  </a:cubicBezTo>
                  <a:cubicBezTo>
                    <a:pt x="19397" y="16990"/>
                    <a:pt x="19188" y="16990"/>
                    <a:pt x="18978" y="17031"/>
                  </a:cubicBezTo>
                  <a:cubicBezTo>
                    <a:pt x="19313" y="16718"/>
                    <a:pt x="19774" y="16634"/>
                    <a:pt x="20339" y="16550"/>
                  </a:cubicBezTo>
                  <a:cubicBezTo>
                    <a:pt x="20966" y="16446"/>
                    <a:pt x="21385" y="16236"/>
                    <a:pt x="21761" y="15734"/>
                  </a:cubicBezTo>
                  <a:cubicBezTo>
                    <a:pt x="22205" y="15213"/>
                    <a:pt x="22542" y="14355"/>
                    <a:pt x="23313" y="14355"/>
                  </a:cubicBezTo>
                  <a:close/>
                  <a:moveTo>
                    <a:pt x="35508" y="20128"/>
                  </a:moveTo>
                  <a:lnTo>
                    <a:pt x="35508" y="20128"/>
                  </a:lnTo>
                  <a:cubicBezTo>
                    <a:pt x="35194" y="20567"/>
                    <a:pt x="34880" y="21049"/>
                    <a:pt x="34692" y="21551"/>
                  </a:cubicBezTo>
                  <a:cubicBezTo>
                    <a:pt x="34483" y="22116"/>
                    <a:pt x="34420" y="22702"/>
                    <a:pt x="34420" y="23308"/>
                  </a:cubicBezTo>
                  <a:cubicBezTo>
                    <a:pt x="34190" y="23308"/>
                    <a:pt x="33897" y="23350"/>
                    <a:pt x="33646" y="23434"/>
                  </a:cubicBezTo>
                  <a:cubicBezTo>
                    <a:pt x="33667" y="22262"/>
                    <a:pt x="33730" y="21132"/>
                    <a:pt x="32621" y="20421"/>
                  </a:cubicBezTo>
                  <a:cubicBezTo>
                    <a:pt x="33583" y="20275"/>
                    <a:pt x="34525" y="20170"/>
                    <a:pt x="35508" y="20128"/>
                  </a:cubicBezTo>
                  <a:close/>
                  <a:moveTo>
                    <a:pt x="43103" y="21446"/>
                  </a:moveTo>
                  <a:cubicBezTo>
                    <a:pt x="43208" y="22074"/>
                    <a:pt x="43208" y="22723"/>
                    <a:pt x="43208" y="23371"/>
                  </a:cubicBezTo>
                  <a:cubicBezTo>
                    <a:pt x="42094" y="23617"/>
                    <a:pt x="40965" y="23675"/>
                    <a:pt x="39831" y="23675"/>
                  </a:cubicBezTo>
                  <a:cubicBezTo>
                    <a:pt x="38814" y="23675"/>
                    <a:pt x="37793" y="23628"/>
                    <a:pt x="36775" y="23628"/>
                  </a:cubicBezTo>
                  <a:cubicBezTo>
                    <a:pt x="36219" y="23628"/>
                    <a:pt x="35664" y="23642"/>
                    <a:pt x="35111" y="23685"/>
                  </a:cubicBezTo>
                  <a:cubicBezTo>
                    <a:pt x="35048" y="23622"/>
                    <a:pt x="35006" y="23560"/>
                    <a:pt x="34985" y="23476"/>
                  </a:cubicBezTo>
                  <a:cubicBezTo>
                    <a:pt x="34985" y="22827"/>
                    <a:pt x="35006" y="22200"/>
                    <a:pt x="35257" y="21593"/>
                  </a:cubicBezTo>
                  <a:lnTo>
                    <a:pt x="35341" y="21446"/>
                  </a:lnTo>
                  <a:close/>
                  <a:moveTo>
                    <a:pt x="32746" y="21279"/>
                  </a:moveTo>
                  <a:cubicBezTo>
                    <a:pt x="33227" y="21948"/>
                    <a:pt x="33123" y="22806"/>
                    <a:pt x="33081" y="23643"/>
                  </a:cubicBezTo>
                  <a:cubicBezTo>
                    <a:pt x="33039" y="23664"/>
                    <a:pt x="33018" y="23685"/>
                    <a:pt x="32976" y="23727"/>
                  </a:cubicBezTo>
                  <a:cubicBezTo>
                    <a:pt x="32935" y="23727"/>
                    <a:pt x="32914" y="23748"/>
                    <a:pt x="32893" y="23748"/>
                  </a:cubicBezTo>
                  <a:cubicBezTo>
                    <a:pt x="32851" y="23727"/>
                    <a:pt x="32809" y="23727"/>
                    <a:pt x="32746" y="23727"/>
                  </a:cubicBezTo>
                  <a:lnTo>
                    <a:pt x="13162" y="23727"/>
                  </a:lnTo>
                  <a:cubicBezTo>
                    <a:pt x="13392" y="22953"/>
                    <a:pt x="13601" y="22200"/>
                    <a:pt x="13810" y="21467"/>
                  </a:cubicBezTo>
                  <a:lnTo>
                    <a:pt x="32495" y="21467"/>
                  </a:lnTo>
                  <a:cubicBezTo>
                    <a:pt x="32621" y="21467"/>
                    <a:pt x="32725" y="21383"/>
                    <a:pt x="32746" y="21279"/>
                  </a:cubicBezTo>
                  <a:close/>
                  <a:moveTo>
                    <a:pt x="13601" y="20337"/>
                  </a:moveTo>
                  <a:cubicBezTo>
                    <a:pt x="13245" y="21383"/>
                    <a:pt x="12973" y="22472"/>
                    <a:pt x="12639" y="23539"/>
                  </a:cubicBezTo>
                  <a:cubicBezTo>
                    <a:pt x="12618" y="23622"/>
                    <a:pt x="12618" y="23664"/>
                    <a:pt x="12639" y="23727"/>
                  </a:cubicBezTo>
                  <a:cubicBezTo>
                    <a:pt x="12367" y="23748"/>
                    <a:pt x="12116" y="23748"/>
                    <a:pt x="11844" y="23769"/>
                  </a:cubicBezTo>
                  <a:cubicBezTo>
                    <a:pt x="12011" y="22576"/>
                    <a:pt x="12032" y="21007"/>
                    <a:pt x="10881" y="20442"/>
                  </a:cubicBezTo>
                  <a:cubicBezTo>
                    <a:pt x="11802" y="20379"/>
                    <a:pt x="12680" y="20337"/>
                    <a:pt x="13601" y="20337"/>
                  </a:cubicBezTo>
                  <a:close/>
                  <a:moveTo>
                    <a:pt x="1382" y="20086"/>
                  </a:moveTo>
                  <a:cubicBezTo>
                    <a:pt x="2198" y="20191"/>
                    <a:pt x="2993" y="20379"/>
                    <a:pt x="3809" y="20505"/>
                  </a:cubicBezTo>
                  <a:cubicBezTo>
                    <a:pt x="3349" y="21279"/>
                    <a:pt x="3244" y="22179"/>
                    <a:pt x="3223" y="23099"/>
                  </a:cubicBezTo>
                  <a:lnTo>
                    <a:pt x="3223" y="23790"/>
                  </a:lnTo>
                  <a:lnTo>
                    <a:pt x="2428" y="23790"/>
                  </a:lnTo>
                  <a:cubicBezTo>
                    <a:pt x="2365" y="22932"/>
                    <a:pt x="2261" y="22074"/>
                    <a:pt x="2093" y="21216"/>
                  </a:cubicBezTo>
                  <a:cubicBezTo>
                    <a:pt x="2051" y="21070"/>
                    <a:pt x="1947" y="21028"/>
                    <a:pt x="1821" y="21028"/>
                  </a:cubicBezTo>
                  <a:cubicBezTo>
                    <a:pt x="1633" y="20735"/>
                    <a:pt x="1486" y="20421"/>
                    <a:pt x="1361" y="20086"/>
                  </a:cubicBezTo>
                  <a:close/>
                  <a:moveTo>
                    <a:pt x="11048" y="21321"/>
                  </a:moveTo>
                  <a:cubicBezTo>
                    <a:pt x="11551" y="21948"/>
                    <a:pt x="11404" y="23036"/>
                    <a:pt x="11300" y="23832"/>
                  </a:cubicBezTo>
                  <a:cubicBezTo>
                    <a:pt x="11174" y="23832"/>
                    <a:pt x="11069" y="23832"/>
                    <a:pt x="10944" y="23852"/>
                  </a:cubicBezTo>
                  <a:cubicBezTo>
                    <a:pt x="10881" y="23852"/>
                    <a:pt x="10860" y="23852"/>
                    <a:pt x="10818" y="23873"/>
                  </a:cubicBezTo>
                  <a:cubicBezTo>
                    <a:pt x="10776" y="23852"/>
                    <a:pt x="10735" y="23852"/>
                    <a:pt x="10672" y="23852"/>
                  </a:cubicBezTo>
                  <a:lnTo>
                    <a:pt x="3746" y="23852"/>
                  </a:lnTo>
                  <a:cubicBezTo>
                    <a:pt x="3767" y="23036"/>
                    <a:pt x="3746" y="22220"/>
                    <a:pt x="3976" y="21467"/>
                  </a:cubicBezTo>
                  <a:lnTo>
                    <a:pt x="10818" y="21467"/>
                  </a:lnTo>
                  <a:cubicBezTo>
                    <a:pt x="10944" y="21467"/>
                    <a:pt x="11028" y="21425"/>
                    <a:pt x="11048" y="21321"/>
                  </a:cubicBezTo>
                  <a:close/>
                  <a:moveTo>
                    <a:pt x="44106" y="19806"/>
                  </a:moveTo>
                  <a:cubicBezTo>
                    <a:pt x="44218" y="19806"/>
                    <a:pt x="44330" y="19809"/>
                    <a:pt x="44443" y="19814"/>
                  </a:cubicBezTo>
                  <a:cubicBezTo>
                    <a:pt x="44491" y="19936"/>
                    <a:pt x="44618" y="20001"/>
                    <a:pt x="44736" y="20001"/>
                  </a:cubicBezTo>
                  <a:cubicBezTo>
                    <a:pt x="44821" y="20001"/>
                    <a:pt x="44901" y="19968"/>
                    <a:pt x="44945" y="19898"/>
                  </a:cubicBezTo>
                  <a:cubicBezTo>
                    <a:pt x="45238" y="19919"/>
                    <a:pt x="45489" y="19982"/>
                    <a:pt x="45782" y="20023"/>
                  </a:cubicBezTo>
                  <a:cubicBezTo>
                    <a:pt x="45196" y="21237"/>
                    <a:pt x="45342" y="22472"/>
                    <a:pt x="45154" y="23790"/>
                  </a:cubicBezTo>
                  <a:cubicBezTo>
                    <a:pt x="45133" y="23894"/>
                    <a:pt x="45133" y="23999"/>
                    <a:pt x="45091" y="24083"/>
                  </a:cubicBezTo>
                  <a:lnTo>
                    <a:pt x="45049" y="24083"/>
                  </a:lnTo>
                  <a:cubicBezTo>
                    <a:pt x="44589" y="24062"/>
                    <a:pt x="44191" y="23936"/>
                    <a:pt x="43731" y="23873"/>
                  </a:cubicBezTo>
                  <a:cubicBezTo>
                    <a:pt x="43731" y="23036"/>
                    <a:pt x="43773" y="22200"/>
                    <a:pt x="43627" y="21425"/>
                  </a:cubicBezTo>
                  <a:cubicBezTo>
                    <a:pt x="43794" y="21279"/>
                    <a:pt x="43773" y="21007"/>
                    <a:pt x="43564" y="20944"/>
                  </a:cubicBezTo>
                  <a:cubicBezTo>
                    <a:pt x="43480" y="20588"/>
                    <a:pt x="43354" y="20212"/>
                    <a:pt x="43187" y="19856"/>
                  </a:cubicBezTo>
                  <a:cubicBezTo>
                    <a:pt x="43493" y="19825"/>
                    <a:pt x="43800" y="19806"/>
                    <a:pt x="44106" y="19806"/>
                  </a:cubicBezTo>
                  <a:close/>
                  <a:moveTo>
                    <a:pt x="3202" y="24376"/>
                  </a:moveTo>
                  <a:cubicBezTo>
                    <a:pt x="3181" y="25024"/>
                    <a:pt x="3035" y="25652"/>
                    <a:pt x="2574" y="26091"/>
                  </a:cubicBezTo>
                  <a:cubicBezTo>
                    <a:pt x="2553" y="25526"/>
                    <a:pt x="2512" y="24941"/>
                    <a:pt x="2470" y="24376"/>
                  </a:cubicBezTo>
                  <a:close/>
                  <a:moveTo>
                    <a:pt x="34420" y="23790"/>
                  </a:moveTo>
                  <a:cubicBezTo>
                    <a:pt x="34588" y="23790"/>
                    <a:pt x="34567" y="23978"/>
                    <a:pt x="34567" y="24104"/>
                  </a:cubicBezTo>
                  <a:cubicBezTo>
                    <a:pt x="34525" y="24376"/>
                    <a:pt x="34420" y="24669"/>
                    <a:pt x="34315" y="24920"/>
                  </a:cubicBezTo>
                  <a:cubicBezTo>
                    <a:pt x="34190" y="25233"/>
                    <a:pt x="34085" y="25526"/>
                    <a:pt x="33981" y="25840"/>
                  </a:cubicBezTo>
                  <a:cubicBezTo>
                    <a:pt x="33939" y="25987"/>
                    <a:pt x="33876" y="26259"/>
                    <a:pt x="33751" y="26363"/>
                  </a:cubicBezTo>
                  <a:cubicBezTo>
                    <a:pt x="33771" y="26342"/>
                    <a:pt x="33667" y="26301"/>
                    <a:pt x="33625" y="26259"/>
                  </a:cubicBezTo>
                  <a:cubicBezTo>
                    <a:pt x="33458" y="26133"/>
                    <a:pt x="33353" y="25945"/>
                    <a:pt x="33248" y="25777"/>
                  </a:cubicBezTo>
                  <a:cubicBezTo>
                    <a:pt x="33039" y="25464"/>
                    <a:pt x="32914" y="25108"/>
                    <a:pt x="32893" y="24710"/>
                  </a:cubicBezTo>
                  <a:cubicBezTo>
                    <a:pt x="32856" y="24361"/>
                    <a:pt x="32981" y="24221"/>
                    <a:pt x="33282" y="24221"/>
                  </a:cubicBezTo>
                  <a:cubicBezTo>
                    <a:pt x="33323" y="24221"/>
                    <a:pt x="33368" y="24224"/>
                    <a:pt x="33416" y="24229"/>
                  </a:cubicBezTo>
                  <a:cubicBezTo>
                    <a:pt x="33444" y="24238"/>
                    <a:pt x="33471" y="24241"/>
                    <a:pt x="33496" y="24241"/>
                  </a:cubicBezTo>
                  <a:cubicBezTo>
                    <a:pt x="33657" y="24241"/>
                    <a:pt x="33751" y="24081"/>
                    <a:pt x="33751" y="23936"/>
                  </a:cubicBezTo>
                  <a:cubicBezTo>
                    <a:pt x="33981" y="23852"/>
                    <a:pt x="34190" y="23790"/>
                    <a:pt x="34420" y="23790"/>
                  </a:cubicBezTo>
                  <a:close/>
                  <a:moveTo>
                    <a:pt x="12911" y="24271"/>
                  </a:moveTo>
                  <a:lnTo>
                    <a:pt x="12911" y="24271"/>
                  </a:lnTo>
                  <a:cubicBezTo>
                    <a:pt x="12973" y="25087"/>
                    <a:pt x="12639" y="25777"/>
                    <a:pt x="12325" y="26510"/>
                  </a:cubicBezTo>
                  <a:cubicBezTo>
                    <a:pt x="11781" y="25861"/>
                    <a:pt x="11383" y="25150"/>
                    <a:pt x="11069" y="24376"/>
                  </a:cubicBezTo>
                  <a:cubicBezTo>
                    <a:pt x="11697" y="24355"/>
                    <a:pt x="12304" y="24292"/>
                    <a:pt x="12911" y="24271"/>
                  </a:cubicBezTo>
                  <a:close/>
                  <a:moveTo>
                    <a:pt x="43585" y="24396"/>
                  </a:moveTo>
                  <a:cubicBezTo>
                    <a:pt x="44045" y="24459"/>
                    <a:pt x="44505" y="24585"/>
                    <a:pt x="44966" y="24627"/>
                  </a:cubicBezTo>
                  <a:cubicBezTo>
                    <a:pt x="44819" y="25422"/>
                    <a:pt x="44568" y="26196"/>
                    <a:pt x="44463" y="27012"/>
                  </a:cubicBezTo>
                  <a:cubicBezTo>
                    <a:pt x="44150" y="26175"/>
                    <a:pt x="43668" y="25401"/>
                    <a:pt x="43606" y="24480"/>
                  </a:cubicBezTo>
                  <a:cubicBezTo>
                    <a:pt x="43606" y="24459"/>
                    <a:pt x="43606" y="24417"/>
                    <a:pt x="43585" y="24396"/>
                  </a:cubicBezTo>
                  <a:close/>
                  <a:moveTo>
                    <a:pt x="32391" y="24271"/>
                  </a:moveTo>
                  <a:cubicBezTo>
                    <a:pt x="32265" y="24710"/>
                    <a:pt x="32391" y="25213"/>
                    <a:pt x="32537" y="25610"/>
                  </a:cubicBezTo>
                  <a:cubicBezTo>
                    <a:pt x="32621" y="25819"/>
                    <a:pt x="32788" y="26070"/>
                    <a:pt x="32955" y="26342"/>
                  </a:cubicBezTo>
                  <a:lnTo>
                    <a:pt x="32955" y="30234"/>
                  </a:lnTo>
                  <a:cubicBezTo>
                    <a:pt x="32704" y="29397"/>
                    <a:pt x="32370" y="28602"/>
                    <a:pt x="31909" y="27849"/>
                  </a:cubicBezTo>
                  <a:cubicBezTo>
                    <a:pt x="30905" y="26049"/>
                    <a:pt x="29294" y="25024"/>
                    <a:pt x="27348" y="24522"/>
                  </a:cubicBezTo>
                  <a:cubicBezTo>
                    <a:pt x="26846" y="24396"/>
                    <a:pt x="26344" y="24313"/>
                    <a:pt x="25821" y="24271"/>
                  </a:cubicBezTo>
                  <a:close/>
                  <a:moveTo>
                    <a:pt x="22787" y="24271"/>
                  </a:moveTo>
                  <a:cubicBezTo>
                    <a:pt x="20046" y="24585"/>
                    <a:pt x="17346" y="25715"/>
                    <a:pt x="15568" y="27702"/>
                  </a:cubicBezTo>
                  <a:cubicBezTo>
                    <a:pt x="13810" y="29648"/>
                    <a:pt x="13141" y="32117"/>
                    <a:pt x="12973" y="34670"/>
                  </a:cubicBezTo>
                  <a:cubicBezTo>
                    <a:pt x="12869" y="36386"/>
                    <a:pt x="12911" y="38060"/>
                    <a:pt x="12492" y="39692"/>
                  </a:cubicBezTo>
                  <a:cubicBezTo>
                    <a:pt x="12450" y="39754"/>
                    <a:pt x="12450" y="39796"/>
                    <a:pt x="12450" y="39859"/>
                  </a:cubicBezTo>
                  <a:lnTo>
                    <a:pt x="12450" y="27326"/>
                  </a:lnTo>
                  <a:cubicBezTo>
                    <a:pt x="12555" y="27305"/>
                    <a:pt x="12639" y="27221"/>
                    <a:pt x="12701" y="27137"/>
                  </a:cubicBezTo>
                  <a:cubicBezTo>
                    <a:pt x="13057" y="26133"/>
                    <a:pt x="13496" y="25296"/>
                    <a:pt x="13455" y="24271"/>
                  </a:cubicBezTo>
                  <a:close/>
                  <a:moveTo>
                    <a:pt x="10442" y="24376"/>
                  </a:moveTo>
                  <a:cubicBezTo>
                    <a:pt x="10839" y="25338"/>
                    <a:pt x="11300" y="26259"/>
                    <a:pt x="12011" y="27012"/>
                  </a:cubicBezTo>
                  <a:cubicBezTo>
                    <a:pt x="11927" y="27033"/>
                    <a:pt x="11844" y="27117"/>
                    <a:pt x="11844" y="27242"/>
                  </a:cubicBezTo>
                  <a:lnTo>
                    <a:pt x="11844" y="42600"/>
                  </a:lnTo>
                  <a:lnTo>
                    <a:pt x="11697" y="44002"/>
                  </a:lnTo>
                  <a:cubicBezTo>
                    <a:pt x="11467" y="47099"/>
                    <a:pt x="11718" y="50174"/>
                    <a:pt x="11718" y="53271"/>
                  </a:cubicBezTo>
                  <a:lnTo>
                    <a:pt x="11718" y="63461"/>
                  </a:lnTo>
                  <a:cubicBezTo>
                    <a:pt x="11648" y="63456"/>
                    <a:pt x="11577" y="63454"/>
                    <a:pt x="11504" y="63454"/>
                  </a:cubicBezTo>
                  <a:cubicBezTo>
                    <a:pt x="10900" y="63454"/>
                    <a:pt x="10205" y="63598"/>
                    <a:pt x="9626" y="63691"/>
                  </a:cubicBezTo>
                  <a:cubicBezTo>
                    <a:pt x="8458" y="63834"/>
                    <a:pt x="7280" y="63879"/>
                    <a:pt x="6100" y="63879"/>
                  </a:cubicBezTo>
                  <a:cubicBezTo>
                    <a:pt x="4342" y="63879"/>
                    <a:pt x="2578" y="63779"/>
                    <a:pt x="838" y="63754"/>
                  </a:cubicBezTo>
                  <a:lnTo>
                    <a:pt x="796" y="63754"/>
                  </a:lnTo>
                  <a:cubicBezTo>
                    <a:pt x="859" y="59653"/>
                    <a:pt x="1026" y="55552"/>
                    <a:pt x="1068" y="51472"/>
                  </a:cubicBezTo>
                  <a:cubicBezTo>
                    <a:pt x="1110" y="49003"/>
                    <a:pt x="1110" y="46555"/>
                    <a:pt x="1277" y="44086"/>
                  </a:cubicBezTo>
                  <a:cubicBezTo>
                    <a:pt x="1465" y="41470"/>
                    <a:pt x="1779" y="38855"/>
                    <a:pt x="2051" y="36239"/>
                  </a:cubicBezTo>
                  <a:cubicBezTo>
                    <a:pt x="2386" y="33101"/>
                    <a:pt x="2637" y="29920"/>
                    <a:pt x="2574" y="26740"/>
                  </a:cubicBezTo>
                  <a:cubicBezTo>
                    <a:pt x="3432" y="26259"/>
                    <a:pt x="3641" y="25380"/>
                    <a:pt x="3725" y="24438"/>
                  </a:cubicBezTo>
                  <a:lnTo>
                    <a:pt x="3725" y="24376"/>
                  </a:lnTo>
                  <a:close/>
                  <a:moveTo>
                    <a:pt x="11488" y="64047"/>
                  </a:moveTo>
                  <a:cubicBezTo>
                    <a:pt x="11592" y="64047"/>
                    <a:pt x="11697" y="64047"/>
                    <a:pt x="11781" y="64068"/>
                  </a:cubicBezTo>
                  <a:cubicBezTo>
                    <a:pt x="11797" y="64214"/>
                    <a:pt x="11915" y="64298"/>
                    <a:pt x="12035" y="64298"/>
                  </a:cubicBezTo>
                  <a:cubicBezTo>
                    <a:pt x="12070" y="64298"/>
                    <a:pt x="12104" y="64291"/>
                    <a:pt x="12136" y="64277"/>
                  </a:cubicBezTo>
                  <a:cubicBezTo>
                    <a:pt x="12220" y="64423"/>
                    <a:pt x="12283" y="64570"/>
                    <a:pt x="12304" y="64842"/>
                  </a:cubicBezTo>
                  <a:lnTo>
                    <a:pt x="12304" y="65009"/>
                  </a:lnTo>
                  <a:cubicBezTo>
                    <a:pt x="12241" y="64905"/>
                    <a:pt x="12178" y="64863"/>
                    <a:pt x="12032" y="64863"/>
                  </a:cubicBezTo>
                  <a:cubicBezTo>
                    <a:pt x="11718" y="64863"/>
                    <a:pt x="11404" y="64905"/>
                    <a:pt x="11090" y="64967"/>
                  </a:cubicBezTo>
                  <a:lnTo>
                    <a:pt x="11090" y="64068"/>
                  </a:lnTo>
                  <a:cubicBezTo>
                    <a:pt x="11237" y="64068"/>
                    <a:pt x="11362" y="64047"/>
                    <a:pt x="11488" y="64047"/>
                  </a:cubicBezTo>
                  <a:close/>
                  <a:moveTo>
                    <a:pt x="838" y="64319"/>
                  </a:moveTo>
                  <a:cubicBezTo>
                    <a:pt x="1319" y="64319"/>
                    <a:pt x="1821" y="64319"/>
                    <a:pt x="2281" y="64340"/>
                  </a:cubicBezTo>
                  <a:lnTo>
                    <a:pt x="2281" y="64423"/>
                  </a:lnTo>
                  <a:lnTo>
                    <a:pt x="2281" y="65260"/>
                  </a:lnTo>
                  <a:cubicBezTo>
                    <a:pt x="2244" y="65185"/>
                    <a:pt x="2156" y="65111"/>
                    <a:pt x="2033" y="65111"/>
                  </a:cubicBezTo>
                  <a:cubicBezTo>
                    <a:pt x="2019" y="65111"/>
                    <a:pt x="2004" y="65112"/>
                    <a:pt x="1989" y="65114"/>
                  </a:cubicBezTo>
                  <a:cubicBezTo>
                    <a:pt x="1737" y="65170"/>
                    <a:pt x="1468" y="65198"/>
                    <a:pt x="1198" y="65198"/>
                  </a:cubicBezTo>
                  <a:cubicBezTo>
                    <a:pt x="1063" y="65198"/>
                    <a:pt x="928" y="65191"/>
                    <a:pt x="796" y="65177"/>
                  </a:cubicBezTo>
                  <a:lnTo>
                    <a:pt x="796" y="64319"/>
                  </a:lnTo>
                  <a:close/>
                  <a:moveTo>
                    <a:pt x="43166" y="23978"/>
                  </a:moveTo>
                  <a:lnTo>
                    <a:pt x="43166" y="24145"/>
                  </a:lnTo>
                  <a:cubicBezTo>
                    <a:pt x="43166" y="24187"/>
                    <a:pt x="43166" y="24208"/>
                    <a:pt x="43187" y="24271"/>
                  </a:cubicBezTo>
                  <a:cubicBezTo>
                    <a:pt x="43103" y="24292"/>
                    <a:pt x="43041" y="24376"/>
                    <a:pt x="43041" y="24501"/>
                  </a:cubicBezTo>
                  <a:cubicBezTo>
                    <a:pt x="43082" y="25568"/>
                    <a:pt x="43731" y="26468"/>
                    <a:pt x="44024" y="27514"/>
                  </a:cubicBezTo>
                  <a:cubicBezTo>
                    <a:pt x="44072" y="27659"/>
                    <a:pt x="44183" y="27717"/>
                    <a:pt x="44298" y="27717"/>
                  </a:cubicBezTo>
                  <a:cubicBezTo>
                    <a:pt x="44332" y="27717"/>
                    <a:pt x="44367" y="27712"/>
                    <a:pt x="44401" y="27702"/>
                  </a:cubicBezTo>
                  <a:lnTo>
                    <a:pt x="44401" y="27912"/>
                  </a:lnTo>
                  <a:cubicBezTo>
                    <a:pt x="44317" y="27954"/>
                    <a:pt x="44296" y="28016"/>
                    <a:pt x="44296" y="28121"/>
                  </a:cubicBezTo>
                  <a:lnTo>
                    <a:pt x="44296" y="65637"/>
                  </a:lnTo>
                  <a:cubicBezTo>
                    <a:pt x="44158" y="65668"/>
                    <a:pt x="44020" y="65687"/>
                    <a:pt x="43874" y="65687"/>
                  </a:cubicBezTo>
                  <a:cubicBezTo>
                    <a:pt x="43821" y="65687"/>
                    <a:pt x="43766" y="65684"/>
                    <a:pt x="43710" y="65679"/>
                  </a:cubicBezTo>
                  <a:cubicBezTo>
                    <a:pt x="43710" y="65386"/>
                    <a:pt x="43710" y="65093"/>
                    <a:pt x="43731" y="64800"/>
                  </a:cubicBezTo>
                  <a:lnTo>
                    <a:pt x="43794" y="64800"/>
                  </a:lnTo>
                  <a:cubicBezTo>
                    <a:pt x="44100" y="64743"/>
                    <a:pt x="44021" y="64264"/>
                    <a:pt x="43716" y="64264"/>
                  </a:cubicBezTo>
                  <a:cubicBezTo>
                    <a:pt x="43688" y="64264"/>
                    <a:pt x="43658" y="64268"/>
                    <a:pt x="43627" y="64277"/>
                  </a:cubicBezTo>
                  <a:cubicBezTo>
                    <a:pt x="42597" y="64536"/>
                    <a:pt x="41536" y="64626"/>
                    <a:pt x="40461" y="64626"/>
                  </a:cubicBezTo>
                  <a:cubicBezTo>
                    <a:pt x="38150" y="64626"/>
                    <a:pt x="35777" y="64208"/>
                    <a:pt x="33520" y="64151"/>
                  </a:cubicBezTo>
                  <a:lnTo>
                    <a:pt x="33520" y="58084"/>
                  </a:lnTo>
                  <a:lnTo>
                    <a:pt x="33520" y="58000"/>
                  </a:lnTo>
                  <a:cubicBezTo>
                    <a:pt x="33792" y="55468"/>
                    <a:pt x="33855" y="53041"/>
                    <a:pt x="33792" y="50467"/>
                  </a:cubicBezTo>
                  <a:cubicBezTo>
                    <a:pt x="33751" y="47517"/>
                    <a:pt x="33792" y="44588"/>
                    <a:pt x="33834" y="41638"/>
                  </a:cubicBezTo>
                  <a:cubicBezTo>
                    <a:pt x="33855" y="38938"/>
                    <a:pt x="33939" y="36218"/>
                    <a:pt x="33646" y="33561"/>
                  </a:cubicBezTo>
                  <a:cubicBezTo>
                    <a:pt x="33625" y="33205"/>
                    <a:pt x="33562" y="32871"/>
                    <a:pt x="33520" y="32536"/>
                  </a:cubicBezTo>
                  <a:lnTo>
                    <a:pt x="33520" y="26824"/>
                  </a:lnTo>
                  <a:cubicBezTo>
                    <a:pt x="33611" y="26872"/>
                    <a:pt x="33704" y="26900"/>
                    <a:pt x="33796" y="26900"/>
                  </a:cubicBezTo>
                  <a:cubicBezTo>
                    <a:pt x="33978" y="26900"/>
                    <a:pt x="34155" y="26789"/>
                    <a:pt x="34295" y="26510"/>
                  </a:cubicBezTo>
                  <a:cubicBezTo>
                    <a:pt x="34504" y="26154"/>
                    <a:pt x="34588" y="25715"/>
                    <a:pt x="34734" y="25317"/>
                  </a:cubicBezTo>
                  <a:cubicBezTo>
                    <a:pt x="34901" y="24982"/>
                    <a:pt x="35027" y="24627"/>
                    <a:pt x="35090" y="24271"/>
                  </a:cubicBezTo>
                  <a:cubicBezTo>
                    <a:pt x="35660" y="24231"/>
                    <a:pt x="36235" y="24218"/>
                    <a:pt x="36811" y="24218"/>
                  </a:cubicBezTo>
                  <a:cubicBezTo>
                    <a:pt x="37778" y="24218"/>
                    <a:pt x="38750" y="24254"/>
                    <a:pt x="39718" y="24254"/>
                  </a:cubicBezTo>
                  <a:cubicBezTo>
                    <a:pt x="40879" y="24254"/>
                    <a:pt x="42034" y="24203"/>
                    <a:pt x="43166" y="23978"/>
                  </a:cubicBezTo>
                  <a:close/>
                  <a:moveTo>
                    <a:pt x="12304" y="65260"/>
                  </a:moveTo>
                  <a:cubicBezTo>
                    <a:pt x="12283" y="65679"/>
                    <a:pt x="12199" y="66076"/>
                    <a:pt x="12136" y="66516"/>
                  </a:cubicBezTo>
                  <a:cubicBezTo>
                    <a:pt x="11781" y="69068"/>
                    <a:pt x="12032" y="71788"/>
                    <a:pt x="12074" y="74362"/>
                  </a:cubicBezTo>
                  <a:cubicBezTo>
                    <a:pt x="12095" y="77124"/>
                    <a:pt x="12116" y="79865"/>
                    <a:pt x="12136" y="82648"/>
                  </a:cubicBezTo>
                  <a:cubicBezTo>
                    <a:pt x="11885" y="82564"/>
                    <a:pt x="11613" y="82480"/>
                    <a:pt x="11362" y="82439"/>
                  </a:cubicBezTo>
                  <a:cubicBezTo>
                    <a:pt x="11362" y="76789"/>
                    <a:pt x="11153" y="71161"/>
                    <a:pt x="11132" y="65511"/>
                  </a:cubicBezTo>
                  <a:cubicBezTo>
                    <a:pt x="11446" y="65470"/>
                    <a:pt x="11760" y="65407"/>
                    <a:pt x="12074" y="65407"/>
                  </a:cubicBezTo>
                  <a:cubicBezTo>
                    <a:pt x="12199" y="65407"/>
                    <a:pt x="12283" y="65323"/>
                    <a:pt x="12304" y="65260"/>
                  </a:cubicBezTo>
                  <a:close/>
                  <a:moveTo>
                    <a:pt x="10546" y="64130"/>
                  </a:moveTo>
                  <a:lnTo>
                    <a:pt x="10546" y="65072"/>
                  </a:lnTo>
                  <a:cubicBezTo>
                    <a:pt x="10483" y="65093"/>
                    <a:pt x="10442" y="65093"/>
                    <a:pt x="10379" y="65093"/>
                  </a:cubicBezTo>
                  <a:cubicBezTo>
                    <a:pt x="10069" y="65170"/>
                    <a:pt x="10172" y="65625"/>
                    <a:pt x="10471" y="65625"/>
                  </a:cubicBezTo>
                  <a:cubicBezTo>
                    <a:pt x="10495" y="65625"/>
                    <a:pt x="10520" y="65622"/>
                    <a:pt x="10546" y="65616"/>
                  </a:cubicBezTo>
                  <a:lnTo>
                    <a:pt x="10567" y="65616"/>
                  </a:lnTo>
                  <a:cubicBezTo>
                    <a:pt x="10609" y="71182"/>
                    <a:pt x="10776" y="76768"/>
                    <a:pt x="10797" y="82334"/>
                  </a:cubicBezTo>
                  <a:cubicBezTo>
                    <a:pt x="10363" y="82278"/>
                    <a:pt x="9926" y="82255"/>
                    <a:pt x="9486" y="82255"/>
                  </a:cubicBezTo>
                  <a:cubicBezTo>
                    <a:pt x="7464" y="82255"/>
                    <a:pt x="5396" y="82744"/>
                    <a:pt x="3344" y="82744"/>
                  </a:cubicBezTo>
                  <a:cubicBezTo>
                    <a:pt x="2856" y="82744"/>
                    <a:pt x="2369" y="82716"/>
                    <a:pt x="1884" y="82648"/>
                  </a:cubicBezTo>
                  <a:cubicBezTo>
                    <a:pt x="1821" y="82648"/>
                    <a:pt x="1758" y="82648"/>
                    <a:pt x="1717" y="82669"/>
                  </a:cubicBezTo>
                  <a:lnTo>
                    <a:pt x="1717" y="82585"/>
                  </a:lnTo>
                  <a:cubicBezTo>
                    <a:pt x="859" y="76998"/>
                    <a:pt x="712" y="71370"/>
                    <a:pt x="775" y="65721"/>
                  </a:cubicBezTo>
                  <a:lnTo>
                    <a:pt x="775" y="65721"/>
                  </a:lnTo>
                  <a:cubicBezTo>
                    <a:pt x="900" y="65738"/>
                    <a:pt x="1026" y="65746"/>
                    <a:pt x="1153" y="65746"/>
                  </a:cubicBezTo>
                  <a:cubicBezTo>
                    <a:pt x="1475" y="65746"/>
                    <a:pt x="1805" y="65697"/>
                    <a:pt x="2135" y="65637"/>
                  </a:cubicBezTo>
                  <a:cubicBezTo>
                    <a:pt x="2198" y="65637"/>
                    <a:pt x="2240" y="65595"/>
                    <a:pt x="2281" y="65574"/>
                  </a:cubicBezTo>
                  <a:cubicBezTo>
                    <a:pt x="2302" y="68817"/>
                    <a:pt x="2470" y="72060"/>
                    <a:pt x="2888" y="75262"/>
                  </a:cubicBezTo>
                  <a:cubicBezTo>
                    <a:pt x="3035" y="76601"/>
                    <a:pt x="3202" y="77940"/>
                    <a:pt x="3307" y="79279"/>
                  </a:cubicBezTo>
                  <a:cubicBezTo>
                    <a:pt x="3349" y="80011"/>
                    <a:pt x="3641" y="81371"/>
                    <a:pt x="3286" y="82041"/>
                  </a:cubicBezTo>
                  <a:cubicBezTo>
                    <a:pt x="3154" y="82260"/>
                    <a:pt x="3360" y="82459"/>
                    <a:pt x="3545" y="82459"/>
                  </a:cubicBezTo>
                  <a:cubicBezTo>
                    <a:pt x="3626" y="82459"/>
                    <a:pt x="3702" y="82422"/>
                    <a:pt x="3746" y="82334"/>
                  </a:cubicBezTo>
                  <a:cubicBezTo>
                    <a:pt x="4102" y="81644"/>
                    <a:pt x="3934" y="80597"/>
                    <a:pt x="3872" y="79865"/>
                  </a:cubicBezTo>
                  <a:cubicBezTo>
                    <a:pt x="3809" y="78463"/>
                    <a:pt x="3621" y="77040"/>
                    <a:pt x="3453" y="75659"/>
                  </a:cubicBezTo>
                  <a:cubicBezTo>
                    <a:pt x="2993" y="71914"/>
                    <a:pt x="2805" y="68190"/>
                    <a:pt x="2805" y="64423"/>
                  </a:cubicBezTo>
                  <a:lnTo>
                    <a:pt x="2805" y="64361"/>
                  </a:lnTo>
                  <a:cubicBezTo>
                    <a:pt x="3840" y="64392"/>
                    <a:pt x="4866" y="64418"/>
                    <a:pt x="5891" y="64418"/>
                  </a:cubicBezTo>
                  <a:cubicBezTo>
                    <a:pt x="6916" y="64418"/>
                    <a:pt x="7941" y="64392"/>
                    <a:pt x="8977" y="64319"/>
                  </a:cubicBezTo>
                  <a:cubicBezTo>
                    <a:pt x="9500" y="64277"/>
                    <a:pt x="10023" y="64214"/>
                    <a:pt x="10546" y="64130"/>
                  </a:cubicBezTo>
                  <a:close/>
                  <a:moveTo>
                    <a:pt x="34922" y="64695"/>
                  </a:moveTo>
                  <a:cubicBezTo>
                    <a:pt x="36777" y="64823"/>
                    <a:pt x="38670" y="65094"/>
                    <a:pt x="40536" y="65094"/>
                  </a:cubicBezTo>
                  <a:cubicBezTo>
                    <a:pt x="41428" y="65094"/>
                    <a:pt x="42314" y="65032"/>
                    <a:pt x="43187" y="64863"/>
                  </a:cubicBezTo>
                  <a:lnTo>
                    <a:pt x="43187" y="64863"/>
                  </a:lnTo>
                  <a:cubicBezTo>
                    <a:pt x="43187" y="65093"/>
                    <a:pt x="43187" y="65365"/>
                    <a:pt x="43166" y="65595"/>
                  </a:cubicBezTo>
                  <a:cubicBezTo>
                    <a:pt x="43062" y="65700"/>
                    <a:pt x="43020" y="65909"/>
                    <a:pt x="43166" y="66014"/>
                  </a:cubicBezTo>
                  <a:cubicBezTo>
                    <a:pt x="43103" y="69487"/>
                    <a:pt x="43292" y="72939"/>
                    <a:pt x="43062" y="76413"/>
                  </a:cubicBezTo>
                  <a:cubicBezTo>
                    <a:pt x="42978" y="77542"/>
                    <a:pt x="42915" y="78693"/>
                    <a:pt x="42852" y="79823"/>
                  </a:cubicBezTo>
                  <a:cubicBezTo>
                    <a:pt x="42769" y="80744"/>
                    <a:pt x="42873" y="82146"/>
                    <a:pt x="42371" y="82878"/>
                  </a:cubicBezTo>
                  <a:lnTo>
                    <a:pt x="42350" y="82899"/>
                  </a:lnTo>
                  <a:cubicBezTo>
                    <a:pt x="42036" y="82836"/>
                    <a:pt x="41722" y="82752"/>
                    <a:pt x="41471" y="82690"/>
                  </a:cubicBezTo>
                  <a:cubicBezTo>
                    <a:pt x="41140" y="82645"/>
                    <a:pt x="40800" y="82627"/>
                    <a:pt x="40456" y="82627"/>
                  </a:cubicBezTo>
                  <a:cubicBezTo>
                    <a:pt x="39515" y="82627"/>
                    <a:pt x="38540" y="82760"/>
                    <a:pt x="37621" y="82836"/>
                  </a:cubicBezTo>
                  <a:cubicBezTo>
                    <a:pt x="36868" y="82878"/>
                    <a:pt x="36094" y="82983"/>
                    <a:pt x="35341" y="83066"/>
                  </a:cubicBezTo>
                  <a:cubicBezTo>
                    <a:pt x="35341" y="76998"/>
                    <a:pt x="35215" y="70910"/>
                    <a:pt x="34985" y="64842"/>
                  </a:cubicBezTo>
                  <a:cubicBezTo>
                    <a:pt x="34985" y="64779"/>
                    <a:pt x="34943" y="64737"/>
                    <a:pt x="34922" y="64695"/>
                  </a:cubicBezTo>
                  <a:close/>
                  <a:moveTo>
                    <a:pt x="44317" y="66202"/>
                  </a:moveTo>
                  <a:lnTo>
                    <a:pt x="44317" y="83066"/>
                  </a:lnTo>
                  <a:lnTo>
                    <a:pt x="44296" y="83066"/>
                  </a:lnTo>
                  <a:cubicBezTo>
                    <a:pt x="44124" y="83121"/>
                    <a:pt x="43931" y="83144"/>
                    <a:pt x="43730" y="83144"/>
                  </a:cubicBezTo>
                  <a:cubicBezTo>
                    <a:pt x="43467" y="83144"/>
                    <a:pt x="43188" y="83105"/>
                    <a:pt x="42915" y="83045"/>
                  </a:cubicBezTo>
                  <a:cubicBezTo>
                    <a:pt x="43292" y="82376"/>
                    <a:pt x="43271" y="81413"/>
                    <a:pt x="43354" y="80702"/>
                  </a:cubicBezTo>
                  <a:cubicBezTo>
                    <a:pt x="43480" y="79405"/>
                    <a:pt x="43522" y="78066"/>
                    <a:pt x="43606" y="76768"/>
                  </a:cubicBezTo>
                  <a:cubicBezTo>
                    <a:pt x="43815" y="73232"/>
                    <a:pt x="43689" y="69717"/>
                    <a:pt x="43731" y="66202"/>
                  </a:cubicBezTo>
                  <a:lnTo>
                    <a:pt x="43731" y="66202"/>
                  </a:lnTo>
                  <a:cubicBezTo>
                    <a:pt x="43825" y="66212"/>
                    <a:pt x="43925" y="66218"/>
                    <a:pt x="44024" y="66218"/>
                  </a:cubicBezTo>
                  <a:cubicBezTo>
                    <a:pt x="44123" y="66218"/>
                    <a:pt x="44223" y="66212"/>
                    <a:pt x="44317" y="66202"/>
                  </a:cubicBezTo>
                  <a:close/>
                  <a:moveTo>
                    <a:pt x="33541" y="64674"/>
                  </a:moveTo>
                  <a:cubicBezTo>
                    <a:pt x="33855" y="64674"/>
                    <a:pt x="34169" y="64695"/>
                    <a:pt x="34483" y="64737"/>
                  </a:cubicBezTo>
                  <a:cubicBezTo>
                    <a:pt x="34462" y="64779"/>
                    <a:pt x="34420" y="64842"/>
                    <a:pt x="34420" y="64884"/>
                  </a:cubicBezTo>
                  <a:cubicBezTo>
                    <a:pt x="34650" y="70972"/>
                    <a:pt x="34797" y="77040"/>
                    <a:pt x="34797" y="83150"/>
                  </a:cubicBezTo>
                  <a:lnTo>
                    <a:pt x="34797" y="83171"/>
                  </a:lnTo>
                  <a:cubicBezTo>
                    <a:pt x="34483" y="83213"/>
                    <a:pt x="34169" y="83255"/>
                    <a:pt x="33876" y="83276"/>
                  </a:cubicBezTo>
                  <a:cubicBezTo>
                    <a:pt x="33876" y="77647"/>
                    <a:pt x="34253" y="71977"/>
                    <a:pt x="33730" y="66369"/>
                  </a:cubicBezTo>
                  <a:lnTo>
                    <a:pt x="34085" y="66369"/>
                  </a:lnTo>
                  <a:cubicBezTo>
                    <a:pt x="34462" y="66369"/>
                    <a:pt x="34462" y="65825"/>
                    <a:pt x="34085" y="65825"/>
                  </a:cubicBezTo>
                  <a:lnTo>
                    <a:pt x="33667" y="65825"/>
                  </a:lnTo>
                  <a:cubicBezTo>
                    <a:pt x="33604" y="65428"/>
                    <a:pt x="33583" y="65072"/>
                    <a:pt x="33541" y="64674"/>
                  </a:cubicBezTo>
                  <a:close/>
                  <a:moveTo>
                    <a:pt x="24373" y="24816"/>
                  </a:moveTo>
                  <a:cubicBezTo>
                    <a:pt x="24889" y="24816"/>
                    <a:pt x="25395" y="24838"/>
                    <a:pt x="25883" y="24878"/>
                  </a:cubicBezTo>
                  <a:cubicBezTo>
                    <a:pt x="28457" y="25087"/>
                    <a:pt x="30486" y="26280"/>
                    <a:pt x="31700" y="28581"/>
                  </a:cubicBezTo>
                  <a:cubicBezTo>
                    <a:pt x="32370" y="29795"/>
                    <a:pt x="32746" y="31155"/>
                    <a:pt x="32997" y="32536"/>
                  </a:cubicBezTo>
                  <a:lnTo>
                    <a:pt x="32997" y="33896"/>
                  </a:lnTo>
                  <a:cubicBezTo>
                    <a:pt x="32914" y="33917"/>
                    <a:pt x="32893" y="34000"/>
                    <a:pt x="32851" y="34105"/>
                  </a:cubicBezTo>
                  <a:cubicBezTo>
                    <a:pt x="32725" y="34126"/>
                    <a:pt x="32621" y="34210"/>
                    <a:pt x="32621" y="34356"/>
                  </a:cubicBezTo>
                  <a:lnTo>
                    <a:pt x="32621" y="34565"/>
                  </a:lnTo>
                  <a:lnTo>
                    <a:pt x="32621" y="34607"/>
                  </a:lnTo>
                  <a:lnTo>
                    <a:pt x="32621" y="35695"/>
                  </a:lnTo>
                  <a:cubicBezTo>
                    <a:pt x="32621" y="35758"/>
                    <a:pt x="32642" y="35800"/>
                    <a:pt x="32683" y="35821"/>
                  </a:cubicBezTo>
                  <a:cubicBezTo>
                    <a:pt x="32725" y="36951"/>
                    <a:pt x="32830" y="38081"/>
                    <a:pt x="32997" y="39210"/>
                  </a:cubicBezTo>
                  <a:lnTo>
                    <a:pt x="32997" y="48103"/>
                  </a:lnTo>
                  <a:cubicBezTo>
                    <a:pt x="32914" y="48145"/>
                    <a:pt x="32851" y="48208"/>
                    <a:pt x="32851" y="48333"/>
                  </a:cubicBezTo>
                  <a:cubicBezTo>
                    <a:pt x="32851" y="49902"/>
                    <a:pt x="32788" y="51472"/>
                    <a:pt x="32997" y="53041"/>
                  </a:cubicBezTo>
                  <a:lnTo>
                    <a:pt x="32997" y="53062"/>
                  </a:lnTo>
                  <a:lnTo>
                    <a:pt x="32997" y="58042"/>
                  </a:lnTo>
                  <a:cubicBezTo>
                    <a:pt x="32997" y="58104"/>
                    <a:pt x="32955" y="58188"/>
                    <a:pt x="32955" y="58272"/>
                  </a:cubicBezTo>
                  <a:cubicBezTo>
                    <a:pt x="32914" y="58732"/>
                    <a:pt x="32851" y="59234"/>
                    <a:pt x="32809" y="59716"/>
                  </a:cubicBezTo>
                  <a:cubicBezTo>
                    <a:pt x="32771" y="59582"/>
                    <a:pt x="32654" y="59518"/>
                    <a:pt x="32538" y="59518"/>
                  </a:cubicBezTo>
                  <a:cubicBezTo>
                    <a:pt x="32401" y="59518"/>
                    <a:pt x="32265" y="59608"/>
                    <a:pt x="32265" y="59778"/>
                  </a:cubicBezTo>
                  <a:cubicBezTo>
                    <a:pt x="32265" y="61097"/>
                    <a:pt x="32370" y="62373"/>
                    <a:pt x="32391" y="63670"/>
                  </a:cubicBezTo>
                  <a:cubicBezTo>
                    <a:pt x="32391" y="63817"/>
                    <a:pt x="32474" y="63879"/>
                    <a:pt x="32579" y="63942"/>
                  </a:cubicBezTo>
                  <a:cubicBezTo>
                    <a:pt x="32579" y="64235"/>
                    <a:pt x="32600" y="64507"/>
                    <a:pt x="32621" y="64779"/>
                  </a:cubicBezTo>
                  <a:cubicBezTo>
                    <a:pt x="32636" y="64951"/>
                    <a:pt x="32792" y="65041"/>
                    <a:pt x="32930" y="65041"/>
                  </a:cubicBezTo>
                  <a:cubicBezTo>
                    <a:pt x="32978" y="65041"/>
                    <a:pt x="33023" y="65030"/>
                    <a:pt x="33060" y="65009"/>
                  </a:cubicBezTo>
                  <a:cubicBezTo>
                    <a:pt x="33102" y="65323"/>
                    <a:pt x="33144" y="65637"/>
                    <a:pt x="33165" y="65951"/>
                  </a:cubicBezTo>
                  <a:cubicBezTo>
                    <a:pt x="33102" y="66055"/>
                    <a:pt x="33102" y="66244"/>
                    <a:pt x="33207" y="66327"/>
                  </a:cubicBezTo>
                  <a:cubicBezTo>
                    <a:pt x="33730" y="71977"/>
                    <a:pt x="33332" y="77668"/>
                    <a:pt x="33332" y="83317"/>
                  </a:cubicBezTo>
                  <a:cubicBezTo>
                    <a:pt x="32548" y="83406"/>
                    <a:pt x="31759" y="83459"/>
                    <a:pt x="30973" y="83459"/>
                  </a:cubicBezTo>
                  <a:cubicBezTo>
                    <a:pt x="30269" y="83459"/>
                    <a:pt x="29567" y="83416"/>
                    <a:pt x="28875" y="83317"/>
                  </a:cubicBezTo>
                  <a:cubicBezTo>
                    <a:pt x="26751" y="83032"/>
                    <a:pt x="24675" y="82735"/>
                    <a:pt x="22574" y="82735"/>
                  </a:cubicBezTo>
                  <a:cubicBezTo>
                    <a:pt x="21902" y="82735"/>
                    <a:pt x="21227" y="82765"/>
                    <a:pt x="20548" y="82836"/>
                  </a:cubicBezTo>
                  <a:cubicBezTo>
                    <a:pt x="19125" y="82962"/>
                    <a:pt x="17744" y="83171"/>
                    <a:pt x="16321" y="83296"/>
                  </a:cubicBezTo>
                  <a:cubicBezTo>
                    <a:pt x="15846" y="83341"/>
                    <a:pt x="15079" y="83449"/>
                    <a:pt x="14347" y="83449"/>
                  </a:cubicBezTo>
                  <a:cubicBezTo>
                    <a:pt x="13693" y="83449"/>
                    <a:pt x="13067" y="83363"/>
                    <a:pt x="12701" y="83066"/>
                  </a:cubicBezTo>
                  <a:cubicBezTo>
                    <a:pt x="12701" y="79928"/>
                    <a:pt x="12639" y="76789"/>
                    <a:pt x="12618" y="73651"/>
                  </a:cubicBezTo>
                  <a:cubicBezTo>
                    <a:pt x="12597" y="71977"/>
                    <a:pt x="12597" y="70324"/>
                    <a:pt x="12597" y="68650"/>
                  </a:cubicBezTo>
                  <a:cubicBezTo>
                    <a:pt x="12597" y="67499"/>
                    <a:pt x="12764" y="66411"/>
                    <a:pt x="12848" y="65281"/>
                  </a:cubicBezTo>
                  <a:cubicBezTo>
                    <a:pt x="12869" y="64842"/>
                    <a:pt x="12911" y="64026"/>
                    <a:pt x="12450" y="63712"/>
                  </a:cubicBezTo>
                  <a:lnTo>
                    <a:pt x="12450" y="42558"/>
                  </a:lnTo>
                  <a:cubicBezTo>
                    <a:pt x="12639" y="41324"/>
                    <a:pt x="13015" y="40152"/>
                    <a:pt x="13224" y="38938"/>
                  </a:cubicBezTo>
                  <a:cubicBezTo>
                    <a:pt x="13706" y="36323"/>
                    <a:pt x="13287" y="33687"/>
                    <a:pt x="14187" y="31113"/>
                  </a:cubicBezTo>
                  <a:cubicBezTo>
                    <a:pt x="14961" y="28874"/>
                    <a:pt x="16635" y="26991"/>
                    <a:pt x="18769" y="25945"/>
                  </a:cubicBezTo>
                  <a:cubicBezTo>
                    <a:pt x="20418" y="25120"/>
                    <a:pt x="22457" y="24816"/>
                    <a:pt x="24373" y="24816"/>
                  </a:cubicBezTo>
                  <a:close/>
                  <a:moveTo>
                    <a:pt x="21872" y="0"/>
                  </a:moveTo>
                  <a:cubicBezTo>
                    <a:pt x="19780" y="0"/>
                    <a:pt x="17696" y="312"/>
                    <a:pt x="15693" y="1025"/>
                  </a:cubicBezTo>
                  <a:cubicBezTo>
                    <a:pt x="11362" y="2552"/>
                    <a:pt x="7617" y="5733"/>
                    <a:pt x="4918" y="9436"/>
                  </a:cubicBezTo>
                  <a:cubicBezTo>
                    <a:pt x="2825" y="12344"/>
                    <a:pt x="1340" y="15881"/>
                    <a:pt x="1298" y="19479"/>
                  </a:cubicBezTo>
                  <a:cubicBezTo>
                    <a:pt x="1193" y="19521"/>
                    <a:pt x="1047" y="19584"/>
                    <a:pt x="942" y="19584"/>
                  </a:cubicBezTo>
                  <a:cubicBezTo>
                    <a:pt x="796" y="19605"/>
                    <a:pt x="608" y="19751"/>
                    <a:pt x="691" y="19919"/>
                  </a:cubicBezTo>
                  <a:cubicBezTo>
                    <a:pt x="921" y="20526"/>
                    <a:pt x="1193" y="21153"/>
                    <a:pt x="1570" y="21697"/>
                  </a:cubicBezTo>
                  <a:lnTo>
                    <a:pt x="1612" y="21739"/>
                  </a:lnTo>
                  <a:cubicBezTo>
                    <a:pt x="2407" y="26782"/>
                    <a:pt x="1968" y="31908"/>
                    <a:pt x="1444" y="36951"/>
                  </a:cubicBezTo>
                  <a:cubicBezTo>
                    <a:pt x="1193" y="39441"/>
                    <a:pt x="900" y="41951"/>
                    <a:pt x="712" y="44441"/>
                  </a:cubicBezTo>
                  <a:cubicBezTo>
                    <a:pt x="524" y="46994"/>
                    <a:pt x="587" y="49589"/>
                    <a:pt x="524" y="52141"/>
                  </a:cubicBezTo>
                  <a:cubicBezTo>
                    <a:pt x="461" y="56472"/>
                    <a:pt x="294" y="60804"/>
                    <a:pt x="252" y="65156"/>
                  </a:cubicBezTo>
                  <a:cubicBezTo>
                    <a:pt x="64" y="65260"/>
                    <a:pt x="1" y="65532"/>
                    <a:pt x="252" y="65637"/>
                  </a:cubicBezTo>
                  <a:cubicBezTo>
                    <a:pt x="189" y="71370"/>
                    <a:pt x="336" y="77082"/>
                    <a:pt x="1193" y="82752"/>
                  </a:cubicBezTo>
                  <a:cubicBezTo>
                    <a:pt x="1207" y="82888"/>
                    <a:pt x="1282" y="82945"/>
                    <a:pt x="1379" y="82945"/>
                  </a:cubicBezTo>
                  <a:cubicBezTo>
                    <a:pt x="1432" y="82945"/>
                    <a:pt x="1490" y="82928"/>
                    <a:pt x="1549" y="82899"/>
                  </a:cubicBezTo>
                  <a:lnTo>
                    <a:pt x="1549" y="82899"/>
                  </a:lnTo>
                  <a:cubicBezTo>
                    <a:pt x="1528" y="83045"/>
                    <a:pt x="1570" y="83150"/>
                    <a:pt x="1737" y="83171"/>
                  </a:cubicBezTo>
                  <a:cubicBezTo>
                    <a:pt x="2229" y="83244"/>
                    <a:pt x="2725" y="83273"/>
                    <a:pt x="3224" y="83273"/>
                  </a:cubicBezTo>
                  <a:cubicBezTo>
                    <a:pt x="5239" y="83273"/>
                    <a:pt x="7299" y="82797"/>
                    <a:pt x="9323" y="82797"/>
                  </a:cubicBezTo>
                  <a:cubicBezTo>
                    <a:pt x="9824" y="82797"/>
                    <a:pt x="10323" y="82826"/>
                    <a:pt x="10818" y="82899"/>
                  </a:cubicBezTo>
                  <a:cubicBezTo>
                    <a:pt x="10856" y="82999"/>
                    <a:pt x="10960" y="83047"/>
                    <a:pt x="11065" y="83047"/>
                  </a:cubicBezTo>
                  <a:cubicBezTo>
                    <a:pt x="11136" y="83047"/>
                    <a:pt x="11207" y="83025"/>
                    <a:pt x="11258" y="82983"/>
                  </a:cubicBezTo>
                  <a:cubicBezTo>
                    <a:pt x="11509" y="83045"/>
                    <a:pt x="11781" y="83108"/>
                    <a:pt x="12032" y="83192"/>
                  </a:cubicBezTo>
                  <a:cubicBezTo>
                    <a:pt x="12074" y="83255"/>
                    <a:pt x="12095" y="83296"/>
                    <a:pt x="12136" y="83359"/>
                  </a:cubicBezTo>
                  <a:lnTo>
                    <a:pt x="12136" y="83631"/>
                  </a:lnTo>
                  <a:cubicBezTo>
                    <a:pt x="12136" y="83813"/>
                    <a:pt x="12281" y="83906"/>
                    <a:pt x="12420" y="83906"/>
                  </a:cubicBezTo>
                  <a:cubicBezTo>
                    <a:pt x="12506" y="83906"/>
                    <a:pt x="12591" y="83870"/>
                    <a:pt x="12639" y="83799"/>
                  </a:cubicBezTo>
                  <a:cubicBezTo>
                    <a:pt x="12701" y="83820"/>
                    <a:pt x="12743" y="83820"/>
                    <a:pt x="12827" y="83820"/>
                  </a:cubicBezTo>
                  <a:cubicBezTo>
                    <a:pt x="13455" y="83924"/>
                    <a:pt x="14103" y="83924"/>
                    <a:pt x="14731" y="83924"/>
                  </a:cubicBezTo>
                  <a:cubicBezTo>
                    <a:pt x="16258" y="83924"/>
                    <a:pt x="17744" y="83715"/>
                    <a:pt x="19230" y="83527"/>
                  </a:cubicBezTo>
                  <a:cubicBezTo>
                    <a:pt x="20443" y="83390"/>
                    <a:pt x="21642" y="83253"/>
                    <a:pt x="22872" y="83253"/>
                  </a:cubicBezTo>
                  <a:cubicBezTo>
                    <a:pt x="23149" y="83253"/>
                    <a:pt x="23427" y="83260"/>
                    <a:pt x="23707" y="83276"/>
                  </a:cubicBezTo>
                  <a:cubicBezTo>
                    <a:pt x="25507" y="83380"/>
                    <a:pt x="27285" y="83673"/>
                    <a:pt x="29064" y="83924"/>
                  </a:cubicBezTo>
                  <a:cubicBezTo>
                    <a:pt x="29617" y="84006"/>
                    <a:pt x="30164" y="84039"/>
                    <a:pt x="30708" y="84039"/>
                  </a:cubicBezTo>
                  <a:cubicBezTo>
                    <a:pt x="31563" y="84039"/>
                    <a:pt x="32412" y="83956"/>
                    <a:pt x="33269" y="83840"/>
                  </a:cubicBezTo>
                  <a:cubicBezTo>
                    <a:pt x="34818" y="83673"/>
                    <a:pt x="36387" y="83527"/>
                    <a:pt x="37935" y="83401"/>
                  </a:cubicBezTo>
                  <a:cubicBezTo>
                    <a:pt x="38723" y="83331"/>
                    <a:pt x="39524" y="83260"/>
                    <a:pt x="40327" y="83260"/>
                  </a:cubicBezTo>
                  <a:cubicBezTo>
                    <a:pt x="40953" y="83260"/>
                    <a:pt x="41580" y="83303"/>
                    <a:pt x="42204" y="83422"/>
                  </a:cubicBezTo>
                  <a:cubicBezTo>
                    <a:pt x="42678" y="83529"/>
                    <a:pt x="43254" y="83681"/>
                    <a:pt x="43791" y="83681"/>
                  </a:cubicBezTo>
                  <a:cubicBezTo>
                    <a:pt x="43988" y="83681"/>
                    <a:pt x="44179" y="83661"/>
                    <a:pt x="44359" y="83610"/>
                  </a:cubicBezTo>
                  <a:cubicBezTo>
                    <a:pt x="44415" y="83645"/>
                    <a:pt x="44480" y="83664"/>
                    <a:pt x="44543" y="83664"/>
                  </a:cubicBezTo>
                  <a:cubicBezTo>
                    <a:pt x="44670" y="83664"/>
                    <a:pt x="44791" y="83589"/>
                    <a:pt x="44819" y="83422"/>
                  </a:cubicBezTo>
                  <a:cubicBezTo>
                    <a:pt x="44840" y="83422"/>
                    <a:pt x="44840" y="83401"/>
                    <a:pt x="44861" y="83401"/>
                  </a:cubicBezTo>
                  <a:cubicBezTo>
                    <a:pt x="45070" y="83255"/>
                    <a:pt x="44987" y="82983"/>
                    <a:pt x="44819" y="82899"/>
                  </a:cubicBezTo>
                  <a:lnTo>
                    <a:pt x="44819" y="28477"/>
                  </a:lnTo>
                  <a:cubicBezTo>
                    <a:pt x="44882" y="28435"/>
                    <a:pt x="44945" y="28372"/>
                    <a:pt x="44945" y="28246"/>
                  </a:cubicBezTo>
                  <a:cubicBezTo>
                    <a:pt x="44861" y="26761"/>
                    <a:pt x="45363" y="25359"/>
                    <a:pt x="45677" y="23936"/>
                  </a:cubicBezTo>
                  <a:cubicBezTo>
                    <a:pt x="45970" y="22576"/>
                    <a:pt x="45677" y="21279"/>
                    <a:pt x="46388" y="19982"/>
                  </a:cubicBezTo>
                  <a:cubicBezTo>
                    <a:pt x="46451" y="19814"/>
                    <a:pt x="46388" y="19647"/>
                    <a:pt x="46200" y="19584"/>
                  </a:cubicBezTo>
                  <a:cubicBezTo>
                    <a:pt x="45928" y="19500"/>
                    <a:pt x="45677" y="19438"/>
                    <a:pt x="45405" y="19396"/>
                  </a:cubicBezTo>
                  <a:cubicBezTo>
                    <a:pt x="45363" y="19375"/>
                    <a:pt x="45342" y="19354"/>
                    <a:pt x="45259" y="19354"/>
                  </a:cubicBezTo>
                  <a:cubicBezTo>
                    <a:pt x="45133" y="19333"/>
                    <a:pt x="44987" y="19333"/>
                    <a:pt x="44861" y="19333"/>
                  </a:cubicBezTo>
                  <a:cubicBezTo>
                    <a:pt x="44317" y="15085"/>
                    <a:pt x="41722" y="11131"/>
                    <a:pt x="39002" y="7951"/>
                  </a:cubicBezTo>
                  <a:cubicBezTo>
                    <a:pt x="37621" y="6318"/>
                    <a:pt x="36073" y="4791"/>
                    <a:pt x="34315" y="3557"/>
                  </a:cubicBezTo>
                  <a:cubicBezTo>
                    <a:pt x="32704" y="2406"/>
                    <a:pt x="30842" y="1653"/>
                    <a:pt x="28959" y="1088"/>
                  </a:cubicBezTo>
                  <a:cubicBezTo>
                    <a:pt x="26661" y="407"/>
                    <a:pt x="24261" y="0"/>
                    <a:pt x="21872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3"/>
            <p:cNvSpPr/>
            <p:nvPr/>
          </p:nvSpPr>
          <p:spPr>
            <a:xfrm>
              <a:off x="4842300" y="2874300"/>
              <a:ext cx="399675" cy="335950"/>
            </a:xfrm>
            <a:custGeom>
              <a:rect b="b" l="l" r="r" t="t"/>
              <a:pathLst>
                <a:path extrusionOk="0" h="13438" w="15987">
                  <a:moveTo>
                    <a:pt x="14919" y="929"/>
                  </a:moveTo>
                  <a:cubicBezTo>
                    <a:pt x="14982" y="1326"/>
                    <a:pt x="15045" y="1682"/>
                    <a:pt x="15129" y="2079"/>
                  </a:cubicBezTo>
                  <a:cubicBezTo>
                    <a:pt x="15233" y="2728"/>
                    <a:pt x="15505" y="3900"/>
                    <a:pt x="15024" y="4486"/>
                  </a:cubicBezTo>
                  <a:cubicBezTo>
                    <a:pt x="14501" y="5051"/>
                    <a:pt x="13413" y="5197"/>
                    <a:pt x="12722" y="5364"/>
                  </a:cubicBezTo>
                  <a:cubicBezTo>
                    <a:pt x="11927" y="5574"/>
                    <a:pt x="11195" y="5846"/>
                    <a:pt x="10463" y="6180"/>
                  </a:cubicBezTo>
                  <a:cubicBezTo>
                    <a:pt x="7617" y="7520"/>
                    <a:pt x="4667" y="9549"/>
                    <a:pt x="3997" y="12792"/>
                  </a:cubicBezTo>
                  <a:cubicBezTo>
                    <a:pt x="2909" y="12583"/>
                    <a:pt x="1779" y="12583"/>
                    <a:pt x="691" y="12541"/>
                  </a:cubicBezTo>
                  <a:cubicBezTo>
                    <a:pt x="1528" y="9340"/>
                    <a:pt x="3328" y="6725"/>
                    <a:pt x="6027" y="4820"/>
                  </a:cubicBezTo>
                  <a:cubicBezTo>
                    <a:pt x="8642" y="2958"/>
                    <a:pt x="11739" y="1912"/>
                    <a:pt x="14773" y="1012"/>
                  </a:cubicBezTo>
                  <a:cubicBezTo>
                    <a:pt x="14836" y="971"/>
                    <a:pt x="14877" y="950"/>
                    <a:pt x="14919" y="929"/>
                  </a:cubicBezTo>
                  <a:close/>
                  <a:moveTo>
                    <a:pt x="15099" y="1"/>
                  </a:moveTo>
                  <a:cubicBezTo>
                    <a:pt x="14938" y="1"/>
                    <a:pt x="14765" y="131"/>
                    <a:pt x="14815" y="343"/>
                  </a:cubicBezTo>
                  <a:cubicBezTo>
                    <a:pt x="14815" y="406"/>
                    <a:pt x="14836" y="447"/>
                    <a:pt x="14836" y="531"/>
                  </a:cubicBezTo>
                  <a:cubicBezTo>
                    <a:pt x="14806" y="516"/>
                    <a:pt x="14755" y="502"/>
                    <a:pt x="14699" y="502"/>
                  </a:cubicBezTo>
                  <a:cubicBezTo>
                    <a:pt x="14675" y="502"/>
                    <a:pt x="14651" y="504"/>
                    <a:pt x="14626" y="510"/>
                  </a:cubicBezTo>
                  <a:cubicBezTo>
                    <a:pt x="11383" y="1473"/>
                    <a:pt x="8119" y="2623"/>
                    <a:pt x="5378" y="4632"/>
                  </a:cubicBezTo>
                  <a:cubicBezTo>
                    <a:pt x="2658" y="6620"/>
                    <a:pt x="838" y="9486"/>
                    <a:pt x="64" y="12751"/>
                  </a:cubicBezTo>
                  <a:cubicBezTo>
                    <a:pt x="1" y="12939"/>
                    <a:pt x="147" y="13085"/>
                    <a:pt x="315" y="13085"/>
                  </a:cubicBezTo>
                  <a:cubicBezTo>
                    <a:pt x="1570" y="13190"/>
                    <a:pt x="2867" y="13148"/>
                    <a:pt x="4123" y="13399"/>
                  </a:cubicBezTo>
                  <a:cubicBezTo>
                    <a:pt x="4152" y="13414"/>
                    <a:pt x="4200" y="13438"/>
                    <a:pt x="4242" y="13438"/>
                  </a:cubicBezTo>
                  <a:cubicBezTo>
                    <a:pt x="4260" y="13438"/>
                    <a:pt x="4277" y="13433"/>
                    <a:pt x="4290" y="13420"/>
                  </a:cubicBezTo>
                  <a:cubicBezTo>
                    <a:pt x="4311" y="13425"/>
                    <a:pt x="4331" y="13427"/>
                    <a:pt x="4350" y="13427"/>
                  </a:cubicBezTo>
                  <a:cubicBezTo>
                    <a:pt x="4583" y="13427"/>
                    <a:pt x="4696" y="13095"/>
                    <a:pt x="4541" y="12960"/>
                  </a:cubicBezTo>
                  <a:cubicBezTo>
                    <a:pt x="4918" y="11014"/>
                    <a:pt x="6152" y="9549"/>
                    <a:pt x="7722" y="8398"/>
                  </a:cubicBezTo>
                  <a:cubicBezTo>
                    <a:pt x="9165" y="7331"/>
                    <a:pt x="10881" y="6411"/>
                    <a:pt x="12618" y="5950"/>
                  </a:cubicBezTo>
                  <a:cubicBezTo>
                    <a:pt x="13685" y="5657"/>
                    <a:pt x="15568" y="5448"/>
                    <a:pt x="15777" y="4088"/>
                  </a:cubicBezTo>
                  <a:cubicBezTo>
                    <a:pt x="15986" y="2833"/>
                    <a:pt x="15547" y="1431"/>
                    <a:pt x="15338" y="196"/>
                  </a:cubicBezTo>
                  <a:cubicBezTo>
                    <a:pt x="15312" y="61"/>
                    <a:pt x="15208" y="1"/>
                    <a:pt x="15099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3"/>
            <p:cNvSpPr/>
            <p:nvPr/>
          </p:nvSpPr>
          <p:spPr>
            <a:xfrm>
              <a:off x="5333500" y="2870650"/>
              <a:ext cx="389200" cy="342400"/>
            </a:xfrm>
            <a:custGeom>
              <a:rect b="b" l="l" r="r" t="t"/>
              <a:pathLst>
                <a:path extrusionOk="0" h="13696" w="15568">
                  <a:moveTo>
                    <a:pt x="732" y="677"/>
                  </a:moveTo>
                  <a:cubicBezTo>
                    <a:pt x="7344" y="907"/>
                    <a:pt x="12115" y="7435"/>
                    <a:pt x="14835" y="12876"/>
                  </a:cubicBezTo>
                  <a:cubicBezTo>
                    <a:pt x="14563" y="12917"/>
                    <a:pt x="14312" y="12980"/>
                    <a:pt x="14019" y="12980"/>
                  </a:cubicBezTo>
                  <a:cubicBezTo>
                    <a:pt x="13998" y="12876"/>
                    <a:pt x="13914" y="12792"/>
                    <a:pt x="13768" y="12792"/>
                  </a:cubicBezTo>
                  <a:cubicBezTo>
                    <a:pt x="12889" y="12813"/>
                    <a:pt x="11989" y="13001"/>
                    <a:pt x="11090" y="13148"/>
                  </a:cubicBezTo>
                  <a:cubicBezTo>
                    <a:pt x="10483" y="10720"/>
                    <a:pt x="8788" y="8544"/>
                    <a:pt x="7009" y="6871"/>
                  </a:cubicBezTo>
                  <a:cubicBezTo>
                    <a:pt x="5441" y="5434"/>
                    <a:pt x="3428" y="4168"/>
                    <a:pt x="1249" y="4168"/>
                  </a:cubicBezTo>
                  <a:cubicBezTo>
                    <a:pt x="1016" y="4168"/>
                    <a:pt x="781" y="4183"/>
                    <a:pt x="544" y="4213"/>
                  </a:cubicBezTo>
                  <a:cubicBezTo>
                    <a:pt x="544" y="3041"/>
                    <a:pt x="565" y="1849"/>
                    <a:pt x="732" y="677"/>
                  </a:cubicBezTo>
                  <a:close/>
                  <a:moveTo>
                    <a:pt x="490" y="1"/>
                  </a:moveTo>
                  <a:cubicBezTo>
                    <a:pt x="382" y="1"/>
                    <a:pt x="283" y="68"/>
                    <a:pt x="272" y="217"/>
                  </a:cubicBezTo>
                  <a:cubicBezTo>
                    <a:pt x="63" y="1640"/>
                    <a:pt x="0" y="3083"/>
                    <a:pt x="0" y="4548"/>
                  </a:cubicBezTo>
                  <a:cubicBezTo>
                    <a:pt x="0" y="4720"/>
                    <a:pt x="158" y="4823"/>
                    <a:pt x="297" y="4823"/>
                  </a:cubicBezTo>
                  <a:cubicBezTo>
                    <a:pt x="310" y="4823"/>
                    <a:pt x="322" y="4822"/>
                    <a:pt x="335" y="4820"/>
                  </a:cubicBezTo>
                  <a:cubicBezTo>
                    <a:pt x="647" y="4758"/>
                    <a:pt x="957" y="4728"/>
                    <a:pt x="1264" y="4728"/>
                  </a:cubicBezTo>
                  <a:cubicBezTo>
                    <a:pt x="3429" y="4728"/>
                    <a:pt x="5447" y="6174"/>
                    <a:pt x="6968" y="7603"/>
                  </a:cubicBezTo>
                  <a:cubicBezTo>
                    <a:pt x="8579" y="9172"/>
                    <a:pt x="10106" y="11264"/>
                    <a:pt x="10587" y="13503"/>
                  </a:cubicBezTo>
                  <a:cubicBezTo>
                    <a:pt x="10628" y="13639"/>
                    <a:pt x="10713" y="13696"/>
                    <a:pt x="10813" y="13696"/>
                  </a:cubicBezTo>
                  <a:cubicBezTo>
                    <a:pt x="10867" y="13696"/>
                    <a:pt x="10926" y="13679"/>
                    <a:pt x="10985" y="13650"/>
                  </a:cubicBezTo>
                  <a:cubicBezTo>
                    <a:pt x="11028" y="13664"/>
                    <a:pt x="11062" y="13689"/>
                    <a:pt x="11106" y="13689"/>
                  </a:cubicBezTo>
                  <a:cubicBezTo>
                    <a:pt x="11125" y="13689"/>
                    <a:pt x="11147" y="13684"/>
                    <a:pt x="11173" y="13671"/>
                  </a:cubicBezTo>
                  <a:cubicBezTo>
                    <a:pt x="11843" y="13566"/>
                    <a:pt x="12533" y="13441"/>
                    <a:pt x="13203" y="13357"/>
                  </a:cubicBezTo>
                  <a:cubicBezTo>
                    <a:pt x="13245" y="13399"/>
                    <a:pt x="13287" y="13420"/>
                    <a:pt x="13328" y="13441"/>
                  </a:cubicBezTo>
                  <a:cubicBezTo>
                    <a:pt x="13524" y="13477"/>
                    <a:pt x="13721" y="13493"/>
                    <a:pt x="13916" y="13493"/>
                  </a:cubicBezTo>
                  <a:cubicBezTo>
                    <a:pt x="14387" y="13493"/>
                    <a:pt x="14851" y="13404"/>
                    <a:pt x="15295" y="13315"/>
                  </a:cubicBezTo>
                  <a:cubicBezTo>
                    <a:pt x="15504" y="13294"/>
                    <a:pt x="15567" y="13085"/>
                    <a:pt x="15484" y="12917"/>
                  </a:cubicBezTo>
                  <a:cubicBezTo>
                    <a:pt x="12680" y="7247"/>
                    <a:pt x="7700" y="363"/>
                    <a:pt x="732" y="133"/>
                  </a:cubicBezTo>
                  <a:cubicBezTo>
                    <a:pt x="675" y="48"/>
                    <a:pt x="579" y="1"/>
                    <a:pt x="490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3"/>
            <p:cNvSpPr/>
            <p:nvPr/>
          </p:nvSpPr>
          <p:spPr>
            <a:xfrm>
              <a:off x="5601300" y="3227250"/>
              <a:ext cx="124000" cy="77825"/>
            </a:xfrm>
            <a:custGeom>
              <a:rect b="b" l="l" r="r" t="t"/>
              <a:pathLst>
                <a:path extrusionOk="0" h="3113" w="4960">
                  <a:moveTo>
                    <a:pt x="608" y="934"/>
                  </a:moveTo>
                  <a:lnTo>
                    <a:pt x="608" y="934"/>
                  </a:lnTo>
                  <a:cubicBezTo>
                    <a:pt x="984" y="1227"/>
                    <a:pt x="1382" y="1457"/>
                    <a:pt x="1738" y="1750"/>
                  </a:cubicBezTo>
                  <a:cubicBezTo>
                    <a:pt x="1787" y="1775"/>
                    <a:pt x="1836" y="1785"/>
                    <a:pt x="1880" y="1785"/>
                  </a:cubicBezTo>
                  <a:cubicBezTo>
                    <a:pt x="1912" y="1785"/>
                    <a:pt x="1942" y="1780"/>
                    <a:pt x="1968" y="1771"/>
                  </a:cubicBezTo>
                  <a:lnTo>
                    <a:pt x="2010" y="1771"/>
                  </a:lnTo>
                  <a:cubicBezTo>
                    <a:pt x="2575" y="1771"/>
                    <a:pt x="3098" y="1646"/>
                    <a:pt x="3621" y="1457"/>
                  </a:cubicBezTo>
                  <a:cubicBezTo>
                    <a:pt x="3893" y="1750"/>
                    <a:pt x="4102" y="2106"/>
                    <a:pt x="4311" y="2441"/>
                  </a:cubicBezTo>
                  <a:cubicBezTo>
                    <a:pt x="3098" y="2441"/>
                    <a:pt x="1947" y="2524"/>
                    <a:pt x="796" y="2545"/>
                  </a:cubicBezTo>
                  <a:cubicBezTo>
                    <a:pt x="775" y="2001"/>
                    <a:pt x="670" y="1457"/>
                    <a:pt x="608" y="934"/>
                  </a:cubicBezTo>
                  <a:close/>
                  <a:moveTo>
                    <a:pt x="300" y="1"/>
                  </a:moveTo>
                  <a:cubicBezTo>
                    <a:pt x="157" y="1"/>
                    <a:pt x="1" y="99"/>
                    <a:pt x="1" y="285"/>
                  </a:cubicBezTo>
                  <a:cubicBezTo>
                    <a:pt x="43" y="1143"/>
                    <a:pt x="252" y="1980"/>
                    <a:pt x="252" y="2838"/>
                  </a:cubicBezTo>
                  <a:cubicBezTo>
                    <a:pt x="252" y="3011"/>
                    <a:pt x="375" y="3113"/>
                    <a:pt x="524" y="3113"/>
                  </a:cubicBezTo>
                  <a:cubicBezTo>
                    <a:pt x="538" y="3113"/>
                    <a:pt x="552" y="3112"/>
                    <a:pt x="566" y="3110"/>
                  </a:cubicBezTo>
                  <a:lnTo>
                    <a:pt x="629" y="3110"/>
                  </a:lnTo>
                  <a:cubicBezTo>
                    <a:pt x="1968" y="3110"/>
                    <a:pt x="3307" y="3006"/>
                    <a:pt x="4667" y="2964"/>
                  </a:cubicBezTo>
                  <a:cubicBezTo>
                    <a:pt x="4876" y="2964"/>
                    <a:pt x="4960" y="2796"/>
                    <a:pt x="4918" y="2629"/>
                  </a:cubicBezTo>
                  <a:cubicBezTo>
                    <a:pt x="4939" y="2587"/>
                    <a:pt x="4939" y="2503"/>
                    <a:pt x="4897" y="2441"/>
                  </a:cubicBezTo>
                  <a:cubicBezTo>
                    <a:pt x="4646" y="1918"/>
                    <a:pt x="4332" y="1373"/>
                    <a:pt x="3914" y="955"/>
                  </a:cubicBezTo>
                  <a:cubicBezTo>
                    <a:pt x="3862" y="886"/>
                    <a:pt x="3781" y="845"/>
                    <a:pt x="3683" y="845"/>
                  </a:cubicBezTo>
                  <a:cubicBezTo>
                    <a:pt x="3663" y="845"/>
                    <a:pt x="3642" y="847"/>
                    <a:pt x="3621" y="850"/>
                  </a:cubicBezTo>
                  <a:cubicBezTo>
                    <a:pt x="3098" y="1060"/>
                    <a:pt x="2575" y="1185"/>
                    <a:pt x="2010" y="1227"/>
                  </a:cubicBezTo>
                  <a:lnTo>
                    <a:pt x="1968" y="1227"/>
                  </a:lnTo>
                  <a:cubicBezTo>
                    <a:pt x="1528" y="871"/>
                    <a:pt x="1026" y="599"/>
                    <a:pt x="608" y="202"/>
                  </a:cubicBezTo>
                  <a:cubicBezTo>
                    <a:pt x="587" y="181"/>
                    <a:pt x="566" y="181"/>
                    <a:pt x="524" y="139"/>
                  </a:cubicBezTo>
                  <a:cubicBezTo>
                    <a:pt x="490" y="46"/>
                    <a:pt x="398" y="1"/>
                    <a:pt x="300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3"/>
            <p:cNvSpPr/>
            <p:nvPr/>
          </p:nvSpPr>
          <p:spPr>
            <a:xfrm>
              <a:off x="4811975" y="3235800"/>
              <a:ext cx="137025" cy="77625"/>
            </a:xfrm>
            <a:custGeom>
              <a:rect b="b" l="l" r="r" t="t"/>
              <a:pathLst>
                <a:path extrusionOk="0" h="3105" w="5481">
                  <a:moveTo>
                    <a:pt x="4834" y="822"/>
                  </a:moveTo>
                  <a:lnTo>
                    <a:pt x="4834" y="822"/>
                  </a:lnTo>
                  <a:cubicBezTo>
                    <a:pt x="4729" y="1366"/>
                    <a:pt x="4624" y="1931"/>
                    <a:pt x="4562" y="2475"/>
                  </a:cubicBezTo>
                  <a:cubicBezTo>
                    <a:pt x="4049" y="2536"/>
                    <a:pt x="3534" y="2550"/>
                    <a:pt x="3017" y="2550"/>
                  </a:cubicBezTo>
                  <a:cubicBezTo>
                    <a:pt x="2579" y="2550"/>
                    <a:pt x="2140" y="2540"/>
                    <a:pt x="1703" y="2540"/>
                  </a:cubicBezTo>
                  <a:cubicBezTo>
                    <a:pt x="1414" y="2540"/>
                    <a:pt x="1125" y="2544"/>
                    <a:pt x="837" y="2559"/>
                  </a:cubicBezTo>
                  <a:cubicBezTo>
                    <a:pt x="984" y="2350"/>
                    <a:pt x="1109" y="2140"/>
                    <a:pt x="1214" y="1889"/>
                  </a:cubicBezTo>
                  <a:cubicBezTo>
                    <a:pt x="1242" y="1889"/>
                    <a:pt x="1270" y="1908"/>
                    <a:pt x="1304" y="1908"/>
                  </a:cubicBezTo>
                  <a:cubicBezTo>
                    <a:pt x="1321" y="1908"/>
                    <a:pt x="1339" y="1903"/>
                    <a:pt x="1360" y="1889"/>
                  </a:cubicBezTo>
                  <a:cubicBezTo>
                    <a:pt x="2051" y="1785"/>
                    <a:pt x="2762" y="1785"/>
                    <a:pt x="3474" y="1659"/>
                  </a:cubicBezTo>
                  <a:cubicBezTo>
                    <a:pt x="3494" y="1659"/>
                    <a:pt x="3515" y="1659"/>
                    <a:pt x="3578" y="1638"/>
                  </a:cubicBezTo>
                  <a:cubicBezTo>
                    <a:pt x="3620" y="1617"/>
                    <a:pt x="3683" y="1617"/>
                    <a:pt x="3704" y="1555"/>
                  </a:cubicBezTo>
                  <a:cubicBezTo>
                    <a:pt x="4080" y="1324"/>
                    <a:pt x="4436" y="1094"/>
                    <a:pt x="4834" y="822"/>
                  </a:cubicBezTo>
                  <a:close/>
                  <a:moveTo>
                    <a:pt x="5196" y="1"/>
                  </a:moveTo>
                  <a:cubicBezTo>
                    <a:pt x="5180" y="1"/>
                    <a:pt x="5164" y="3"/>
                    <a:pt x="5147" y="6"/>
                  </a:cubicBezTo>
                  <a:cubicBezTo>
                    <a:pt x="5064" y="6"/>
                    <a:pt x="5022" y="48"/>
                    <a:pt x="4959" y="90"/>
                  </a:cubicBezTo>
                  <a:cubicBezTo>
                    <a:pt x="4436" y="425"/>
                    <a:pt x="3913" y="780"/>
                    <a:pt x="3369" y="1115"/>
                  </a:cubicBezTo>
                  <a:cubicBezTo>
                    <a:pt x="2657" y="1241"/>
                    <a:pt x="1925" y="1241"/>
                    <a:pt x="1193" y="1345"/>
                  </a:cubicBezTo>
                  <a:cubicBezTo>
                    <a:pt x="1172" y="1345"/>
                    <a:pt x="1130" y="1345"/>
                    <a:pt x="1109" y="1366"/>
                  </a:cubicBezTo>
                  <a:cubicBezTo>
                    <a:pt x="1080" y="1357"/>
                    <a:pt x="1048" y="1351"/>
                    <a:pt x="1015" y="1351"/>
                  </a:cubicBezTo>
                  <a:cubicBezTo>
                    <a:pt x="905" y="1351"/>
                    <a:pt x="786" y="1410"/>
                    <a:pt x="753" y="1555"/>
                  </a:cubicBezTo>
                  <a:cubicBezTo>
                    <a:pt x="628" y="1910"/>
                    <a:pt x="356" y="2245"/>
                    <a:pt x="105" y="2517"/>
                  </a:cubicBezTo>
                  <a:cubicBezTo>
                    <a:pt x="21" y="2601"/>
                    <a:pt x="0" y="2705"/>
                    <a:pt x="42" y="2789"/>
                  </a:cubicBezTo>
                  <a:cubicBezTo>
                    <a:pt x="22" y="2928"/>
                    <a:pt x="96" y="3105"/>
                    <a:pt x="283" y="3105"/>
                  </a:cubicBezTo>
                  <a:cubicBezTo>
                    <a:pt x="293" y="3105"/>
                    <a:pt x="303" y="3104"/>
                    <a:pt x="314" y="3103"/>
                  </a:cubicBezTo>
                  <a:cubicBezTo>
                    <a:pt x="766" y="3070"/>
                    <a:pt x="1218" y="3062"/>
                    <a:pt x="1670" y="3062"/>
                  </a:cubicBezTo>
                  <a:cubicBezTo>
                    <a:pt x="2081" y="3062"/>
                    <a:pt x="2491" y="3068"/>
                    <a:pt x="2903" y="3068"/>
                  </a:cubicBezTo>
                  <a:cubicBezTo>
                    <a:pt x="3467" y="3068"/>
                    <a:pt x="4034" y="3056"/>
                    <a:pt x="4603" y="2998"/>
                  </a:cubicBezTo>
                  <a:cubicBezTo>
                    <a:pt x="4649" y="3052"/>
                    <a:pt x="4724" y="3080"/>
                    <a:pt x="4800" y="3080"/>
                  </a:cubicBezTo>
                  <a:cubicBezTo>
                    <a:pt x="4932" y="3080"/>
                    <a:pt x="5071" y="2996"/>
                    <a:pt x="5085" y="2810"/>
                  </a:cubicBezTo>
                  <a:cubicBezTo>
                    <a:pt x="5126" y="1973"/>
                    <a:pt x="5315" y="1136"/>
                    <a:pt x="5461" y="320"/>
                  </a:cubicBezTo>
                  <a:lnTo>
                    <a:pt x="5461" y="299"/>
                  </a:lnTo>
                  <a:cubicBezTo>
                    <a:pt x="5480" y="185"/>
                    <a:pt x="5360" y="1"/>
                    <a:pt x="5196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3"/>
            <p:cNvSpPr/>
            <p:nvPr/>
          </p:nvSpPr>
          <p:spPr>
            <a:xfrm>
              <a:off x="5215275" y="3178300"/>
              <a:ext cx="110925" cy="119925"/>
            </a:xfrm>
            <a:custGeom>
              <a:rect b="b" l="l" r="r" t="t"/>
              <a:pathLst>
                <a:path extrusionOk="0" h="4797" w="4437">
                  <a:moveTo>
                    <a:pt x="2971" y="528"/>
                  </a:moveTo>
                  <a:lnTo>
                    <a:pt x="3055" y="611"/>
                  </a:lnTo>
                  <a:cubicBezTo>
                    <a:pt x="3997" y="1239"/>
                    <a:pt x="4206" y="3729"/>
                    <a:pt x="3013" y="4189"/>
                  </a:cubicBezTo>
                  <a:cubicBezTo>
                    <a:pt x="2906" y="4233"/>
                    <a:pt x="2801" y="4252"/>
                    <a:pt x="2700" y="4252"/>
                  </a:cubicBezTo>
                  <a:cubicBezTo>
                    <a:pt x="1966" y="4252"/>
                    <a:pt x="1395" y="3226"/>
                    <a:pt x="1339" y="2620"/>
                  </a:cubicBezTo>
                  <a:cubicBezTo>
                    <a:pt x="1193" y="1616"/>
                    <a:pt x="1883" y="591"/>
                    <a:pt x="2951" y="528"/>
                  </a:cubicBezTo>
                  <a:close/>
                  <a:moveTo>
                    <a:pt x="2977" y="1"/>
                  </a:moveTo>
                  <a:cubicBezTo>
                    <a:pt x="2962" y="1"/>
                    <a:pt x="2946" y="2"/>
                    <a:pt x="2930" y="5"/>
                  </a:cubicBezTo>
                  <a:cubicBezTo>
                    <a:pt x="210" y="151"/>
                    <a:pt x="0" y="4692"/>
                    <a:pt x="2762" y="4796"/>
                  </a:cubicBezTo>
                  <a:cubicBezTo>
                    <a:pt x="2771" y="4796"/>
                    <a:pt x="2780" y="4796"/>
                    <a:pt x="2789" y="4796"/>
                  </a:cubicBezTo>
                  <a:cubicBezTo>
                    <a:pt x="3754" y="4796"/>
                    <a:pt x="4207" y="3659"/>
                    <a:pt x="4311" y="2892"/>
                  </a:cubicBezTo>
                  <a:cubicBezTo>
                    <a:pt x="4436" y="1888"/>
                    <a:pt x="4206" y="716"/>
                    <a:pt x="3327" y="172"/>
                  </a:cubicBezTo>
                  <a:cubicBezTo>
                    <a:pt x="3264" y="151"/>
                    <a:pt x="3223" y="109"/>
                    <a:pt x="3160" y="109"/>
                  </a:cubicBezTo>
                  <a:cubicBezTo>
                    <a:pt x="3124" y="55"/>
                    <a:pt x="3072" y="1"/>
                    <a:pt x="2977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5238800" y="2947325"/>
              <a:ext cx="82550" cy="56875"/>
            </a:xfrm>
            <a:custGeom>
              <a:rect b="b" l="l" r="r" t="t"/>
              <a:pathLst>
                <a:path extrusionOk="0" h="2275" w="3302">
                  <a:moveTo>
                    <a:pt x="1507" y="665"/>
                  </a:moveTo>
                  <a:cubicBezTo>
                    <a:pt x="1800" y="1021"/>
                    <a:pt x="2114" y="1355"/>
                    <a:pt x="2407" y="1690"/>
                  </a:cubicBezTo>
                  <a:cubicBezTo>
                    <a:pt x="1999" y="1737"/>
                    <a:pt x="1579" y="1761"/>
                    <a:pt x="1165" y="1761"/>
                  </a:cubicBezTo>
                  <a:cubicBezTo>
                    <a:pt x="1027" y="1761"/>
                    <a:pt x="890" y="1758"/>
                    <a:pt x="754" y="1753"/>
                  </a:cubicBezTo>
                  <a:cubicBezTo>
                    <a:pt x="984" y="1376"/>
                    <a:pt x="1214" y="1021"/>
                    <a:pt x="1507" y="665"/>
                  </a:cubicBezTo>
                  <a:close/>
                  <a:moveTo>
                    <a:pt x="1497" y="1"/>
                  </a:moveTo>
                  <a:cubicBezTo>
                    <a:pt x="1424" y="1"/>
                    <a:pt x="1350" y="27"/>
                    <a:pt x="1298" y="79"/>
                  </a:cubicBezTo>
                  <a:cubicBezTo>
                    <a:pt x="817" y="602"/>
                    <a:pt x="419" y="1188"/>
                    <a:pt x="43" y="1816"/>
                  </a:cubicBezTo>
                  <a:cubicBezTo>
                    <a:pt x="1" y="1899"/>
                    <a:pt x="1" y="1962"/>
                    <a:pt x="22" y="2004"/>
                  </a:cubicBezTo>
                  <a:cubicBezTo>
                    <a:pt x="22" y="2109"/>
                    <a:pt x="85" y="2192"/>
                    <a:pt x="231" y="2213"/>
                  </a:cubicBezTo>
                  <a:cubicBezTo>
                    <a:pt x="564" y="2259"/>
                    <a:pt x="898" y="2274"/>
                    <a:pt x="1230" y="2274"/>
                  </a:cubicBezTo>
                  <a:cubicBezTo>
                    <a:pt x="1816" y="2274"/>
                    <a:pt x="2398" y="2227"/>
                    <a:pt x="2972" y="2213"/>
                  </a:cubicBezTo>
                  <a:cubicBezTo>
                    <a:pt x="2982" y="2214"/>
                    <a:pt x="2992" y="2214"/>
                    <a:pt x="3001" y="2214"/>
                  </a:cubicBezTo>
                  <a:cubicBezTo>
                    <a:pt x="3248" y="2214"/>
                    <a:pt x="3301" y="1955"/>
                    <a:pt x="3160" y="1774"/>
                  </a:cubicBezTo>
                  <a:cubicBezTo>
                    <a:pt x="2700" y="1188"/>
                    <a:pt x="2177" y="644"/>
                    <a:pt x="1696" y="79"/>
                  </a:cubicBezTo>
                  <a:cubicBezTo>
                    <a:pt x="1643" y="27"/>
                    <a:pt x="1570" y="1"/>
                    <a:pt x="1497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2" name="Google Shape;1182;p33"/>
          <p:cNvGrpSpPr/>
          <p:nvPr/>
        </p:nvGrpSpPr>
        <p:grpSpPr>
          <a:xfrm>
            <a:off x="2575875" y="1535775"/>
            <a:ext cx="1235575" cy="972075"/>
            <a:chOff x="1570375" y="3947600"/>
            <a:chExt cx="1235575" cy="972075"/>
          </a:xfrm>
        </p:grpSpPr>
        <p:sp>
          <p:nvSpPr>
            <p:cNvPr id="1183" name="Google Shape;1183;p33"/>
            <p:cNvSpPr/>
            <p:nvPr/>
          </p:nvSpPr>
          <p:spPr>
            <a:xfrm>
              <a:off x="2144200" y="4835025"/>
              <a:ext cx="43450" cy="63850"/>
            </a:xfrm>
            <a:custGeom>
              <a:rect b="b" l="l" r="r" t="t"/>
              <a:pathLst>
                <a:path extrusionOk="0" h="2554" w="1738">
                  <a:moveTo>
                    <a:pt x="1612" y="1"/>
                  </a:moveTo>
                  <a:lnTo>
                    <a:pt x="1612" y="1"/>
                  </a:lnTo>
                  <a:cubicBezTo>
                    <a:pt x="1424" y="440"/>
                    <a:pt x="1172" y="859"/>
                    <a:pt x="900" y="1256"/>
                  </a:cubicBezTo>
                  <a:cubicBezTo>
                    <a:pt x="733" y="1507"/>
                    <a:pt x="545" y="1779"/>
                    <a:pt x="356" y="2009"/>
                  </a:cubicBezTo>
                  <a:cubicBezTo>
                    <a:pt x="231" y="2156"/>
                    <a:pt x="64" y="2302"/>
                    <a:pt x="1" y="2470"/>
                  </a:cubicBezTo>
                  <a:cubicBezTo>
                    <a:pt x="1" y="2491"/>
                    <a:pt x="1" y="2553"/>
                    <a:pt x="43" y="2553"/>
                  </a:cubicBezTo>
                  <a:cubicBezTo>
                    <a:pt x="482" y="2470"/>
                    <a:pt x="859" y="1696"/>
                    <a:pt x="1068" y="1382"/>
                  </a:cubicBezTo>
                  <a:cubicBezTo>
                    <a:pt x="1298" y="1005"/>
                    <a:pt x="1737" y="440"/>
                    <a:pt x="16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2253000" y="4571550"/>
              <a:ext cx="46600" cy="20300"/>
            </a:xfrm>
            <a:custGeom>
              <a:rect b="b" l="l" r="r" t="t"/>
              <a:pathLst>
                <a:path extrusionOk="0" h="812" w="1864">
                  <a:moveTo>
                    <a:pt x="1628" y="0"/>
                  </a:moveTo>
                  <a:cubicBezTo>
                    <a:pt x="1302" y="0"/>
                    <a:pt x="992" y="123"/>
                    <a:pt x="712" y="245"/>
                  </a:cubicBezTo>
                  <a:cubicBezTo>
                    <a:pt x="503" y="350"/>
                    <a:pt x="85" y="475"/>
                    <a:pt x="1" y="747"/>
                  </a:cubicBezTo>
                  <a:cubicBezTo>
                    <a:pt x="1" y="768"/>
                    <a:pt x="43" y="810"/>
                    <a:pt x="64" y="810"/>
                  </a:cubicBezTo>
                  <a:cubicBezTo>
                    <a:pt x="73" y="811"/>
                    <a:pt x="83" y="812"/>
                    <a:pt x="93" y="812"/>
                  </a:cubicBezTo>
                  <a:cubicBezTo>
                    <a:pt x="291" y="812"/>
                    <a:pt x="469" y="617"/>
                    <a:pt x="629" y="517"/>
                  </a:cubicBezTo>
                  <a:cubicBezTo>
                    <a:pt x="1005" y="308"/>
                    <a:pt x="1424" y="183"/>
                    <a:pt x="1842" y="99"/>
                  </a:cubicBezTo>
                  <a:cubicBezTo>
                    <a:pt x="1842" y="99"/>
                    <a:pt x="1863" y="36"/>
                    <a:pt x="1821" y="15"/>
                  </a:cubicBezTo>
                  <a:cubicBezTo>
                    <a:pt x="1756" y="5"/>
                    <a:pt x="1692" y="0"/>
                    <a:pt x="16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2192325" y="4485575"/>
              <a:ext cx="96800" cy="51625"/>
            </a:xfrm>
            <a:custGeom>
              <a:rect b="b" l="l" r="r" t="t"/>
              <a:pathLst>
                <a:path extrusionOk="0" h="2065" w="3872">
                  <a:moveTo>
                    <a:pt x="127" y="0"/>
                  </a:moveTo>
                  <a:cubicBezTo>
                    <a:pt x="92" y="0"/>
                    <a:pt x="57" y="1"/>
                    <a:pt x="22" y="2"/>
                  </a:cubicBezTo>
                  <a:cubicBezTo>
                    <a:pt x="1" y="2"/>
                    <a:pt x="1" y="65"/>
                    <a:pt x="22" y="65"/>
                  </a:cubicBezTo>
                  <a:cubicBezTo>
                    <a:pt x="754" y="106"/>
                    <a:pt x="1465" y="316"/>
                    <a:pt x="2114" y="609"/>
                  </a:cubicBezTo>
                  <a:cubicBezTo>
                    <a:pt x="2491" y="755"/>
                    <a:pt x="2846" y="964"/>
                    <a:pt x="3160" y="1236"/>
                  </a:cubicBezTo>
                  <a:cubicBezTo>
                    <a:pt x="3453" y="1466"/>
                    <a:pt x="3558" y="1759"/>
                    <a:pt x="3746" y="2052"/>
                  </a:cubicBezTo>
                  <a:cubicBezTo>
                    <a:pt x="3754" y="2060"/>
                    <a:pt x="3767" y="2065"/>
                    <a:pt x="3781" y="2065"/>
                  </a:cubicBezTo>
                  <a:cubicBezTo>
                    <a:pt x="3805" y="2065"/>
                    <a:pt x="3830" y="2050"/>
                    <a:pt x="3830" y="2010"/>
                  </a:cubicBezTo>
                  <a:cubicBezTo>
                    <a:pt x="3872" y="1362"/>
                    <a:pt x="2993" y="860"/>
                    <a:pt x="2491" y="609"/>
                  </a:cubicBezTo>
                  <a:cubicBezTo>
                    <a:pt x="1789" y="228"/>
                    <a:pt x="934" y="0"/>
                    <a:pt x="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2178200" y="4454750"/>
              <a:ext cx="69600" cy="26175"/>
            </a:xfrm>
            <a:custGeom>
              <a:rect b="b" l="l" r="r" t="t"/>
              <a:pathLst>
                <a:path extrusionOk="0" h="1047" w="2784">
                  <a:moveTo>
                    <a:pt x="317" y="0"/>
                  </a:moveTo>
                  <a:cubicBezTo>
                    <a:pt x="165" y="0"/>
                    <a:pt x="45" y="39"/>
                    <a:pt x="1" y="147"/>
                  </a:cubicBezTo>
                  <a:cubicBezTo>
                    <a:pt x="1" y="147"/>
                    <a:pt x="1" y="156"/>
                    <a:pt x="7" y="156"/>
                  </a:cubicBezTo>
                  <a:cubicBezTo>
                    <a:pt x="10" y="156"/>
                    <a:pt x="15" y="154"/>
                    <a:pt x="22" y="147"/>
                  </a:cubicBezTo>
                  <a:cubicBezTo>
                    <a:pt x="52" y="109"/>
                    <a:pt x="115" y="93"/>
                    <a:pt x="198" y="93"/>
                  </a:cubicBezTo>
                  <a:cubicBezTo>
                    <a:pt x="570" y="93"/>
                    <a:pt x="1353" y="413"/>
                    <a:pt x="1507" y="482"/>
                  </a:cubicBezTo>
                  <a:cubicBezTo>
                    <a:pt x="1737" y="544"/>
                    <a:pt x="2009" y="670"/>
                    <a:pt x="2240" y="795"/>
                  </a:cubicBezTo>
                  <a:cubicBezTo>
                    <a:pt x="2386" y="858"/>
                    <a:pt x="2553" y="1026"/>
                    <a:pt x="2721" y="1046"/>
                  </a:cubicBezTo>
                  <a:cubicBezTo>
                    <a:pt x="2742" y="1046"/>
                    <a:pt x="2784" y="1026"/>
                    <a:pt x="2784" y="1005"/>
                  </a:cubicBezTo>
                  <a:cubicBezTo>
                    <a:pt x="2721" y="586"/>
                    <a:pt x="1612" y="314"/>
                    <a:pt x="1319" y="230"/>
                  </a:cubicBezTo>
                  <a:cubicBezTo>
                    <a:pt x="1173" y="201"/>
                    <a:pt x="663" y="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2080400" y="4438375"/>
              <a:ext cx="16750" cy="20150"/>
            </a:xfrm>
            <a:custGeom>
              <a:rect b="b" l="l" r="r" t="t"/>
              <a:pathLst>
                <a:path extrusionOk="0" h="806" w="670">
                  <a:moveTo>
                    <a:pt x="92" y="1"/>
                  </a:moveTo>
                  <a:cubicBezTo>
                    <a:pt x="87" y="1"/>
                    <a:pt x="84" y="3"/>
                    <a:pt x="84" y="7"/>
                  </a:cubicBezTo>
                  <a:cubicBezTo>
                    <a:pt x="63" y="7"/>
                    <a:pt x="42" y="7"/>
                    <a:pt x="42" y="28"/>
                  </a:cubicBezTo>
                  <a:lnTo>
                    <a:pt x="42" y="48"/>
                  </a:lnTo>
                  <a:cubicBezTo>
                    <a:pt x="42" y="48"/>
                    <a:pt x="0" y="90"/>
                    <a:pt x="42" y="111"/>
                  </a:cubicBezTo>
                  <a:cubicBezTo>
                    <a:pt x="63" y="195"/>
                    <a:pt x="147" y="279"/>
                    <a:pt x="188" y="341"/>
                  </a:cubicBezTo>
                  <a:cubicBezTo>
                    <a:pt x="251" y="425"/>
                    <a:pt x="314" y="530"/>
                    <a:pt x="377" y="613"/>
                  </a:cubicBezTo>
                  <a:cubicBezTo>
                    <a:pt x="419" y="676"/>
                    <a:pt x="481" y="760"/>
                    <a:pt x="544" y="802"/>
                  </a:cubicBezTo>
                  <a:cubicBezTo>
                    <a:pt x="553" y="805"/>
                    <a:pt x="561" y="806"/>
                    <a:pt x="570" y="806"/>
                  </a:cubicBezTo>
                  <a:cubicBezTo>
                    <a:pt x="623" y="806"/>
                    <a:pt x="670" y="754"/>
                    <a:pt x="670" y="718"/>
                  </a:cubicBezTo>
                  <a:cubicBezTo>
                    <a:pt x="670" y="509"/>
                    <a:pt x="481" y="341"/>
                    <a:pt x="377" y="237"/>
                  </a:cubicBezTo>
                  <a:cubicBezTo>
                    <a:pt x="314" y="174"/>
                    <a:pt x="272" y="111"/>
                    <a:pt x="188" y="48"/>
                  </a:cubicBezTo>
                  <a:cubicBezTo>
                    <a:pt x="171" y="32"/>
                    <a:pt x="113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2089050" y="4406425"/>
              <a:ext cx="25375" cy="20450"/>
            </a:xfrm>
            <a:custGeom>
              <a:rect b="b" l="l" r="r" t="t"/>
              <a:pathLst>
                <a:path extrusionOk="0" h="818" w="1015">
                  <a:moveTo>
                    <a:pt x="67" y="0"/>
                  </a:moveTo>
                  <a:cubicBezTo>
                    <a:pt x="37" y="0"/>
                    <a:pt x="0" y="20"/>
                    <a:pt x="31" y="50"/>
                  </a:cubicBezTo>
                  <a:cubicBezTo>
                    <a:pt x="140" y="323"/>
                    <a:pt x="423" y="818"/>
                    <a:pt x="798" y="818"/>
                  </a:cubicBezTo>
                  <a:cubicBezTo>
                    <a:pt x="854" y="818"/>
                    <a:pt x="912" y="807"/>
                    <a:pt x="972" y="782"/>
                  </a:cubicBezTo>
                  <a:cubicBezTo>
                    <a:pt x="1014" y="782"/>
                    <a:pt x="1014" y="720"/>
                    <a:pt x="972" y="678"/>
                  </a:cubicBezTo>
                  <a:cubicBezTo>
                    <a:pt x="784" y="615"/>
                    <a:pt x="617" y="552"/>
                    <a:pt x="491" y="427"/>
                  </a:cubicBezTo>
                  <a:cubicBezTo>
                    <a:pt x="365" y="301"/>
                    <a:pt x="261" y="134"/>
                    <a:pt x="93" y="8"/>
                  </a:cubicBezTo>
                  <a:cubicBezTo>
                    <a:pt x="88" y="3"/>
                    <a:pt x="78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2093475" y="4378375"/>
              <a:ext cx="25125" cy="12750"/>
            </a:xfrm>
            <a:custGeom>
              <a:rect b="b" l="l" r="r" t="t"/>
              <a:pathLst>
                <a:path extrusionOk="0" h="510" w="1005">
                  <a:moveTo>
                    <a:pt x="63" y="0"/>
                  </a:moveTo>
                  <a:cubicBezTo>
                    <a:pt x="42" y="0"/>
                    <a:pt x="0" y="21"/>
                    <a:pt x="42" y="21"/>
                  </a:cubicBezTo>
                  <a:cubicBezTo>
                    <a:pt x="63" y="63"/>
                    <a:pt x="63" y="84"/>
                    <a:pt x="84" y="105"/>
                  </a:cubicBezTo>
                  <a:cubicBezTo>
                    <a:pt x="168" y="189"/>
                    <a:pt x="251" y="231"/>
                    <a:pt x="314" y="293"/>
                  </a:cubicBezTo>
                  <a:cubicBezTo>
                    <a:pt x="480" y="385"/>
                    <a:pt x="662" y="510"/>
                    <a:pt x="846" y="510"/>
                  </a:cubicBezTo>
                  <a:cubicBezTo>
                    <a:pt x="871" y="510"/>
                    <a:pt x="896" y="508"/>
                    <a:pt x="921" y="503"/>
                  </a:cubicBezTo>
                  <a:cubicBezTo>
                    <a:pt x="930" y="505"/>
                    <a:pt x="938" y="506"/>
                    <a:pt x="945" y="506"/>
                  </a:cubicBezTo>
                  <a:cubicBezTo>
                    <a:pt x="1004" y="506"/>
                    <a:pt x="1002" y="438"/>
                    <a:pt x="984" y="419"/>
                  </a:cubicBezTo>
                  <a:cubicBezTo>
                    <a:pt x="816" y="293"/>
                    <a:pt x="586" y="210"/>
                    <a:pt x="398" y="126"/>
                  </a:cubicBezTo>
                  <a:cubicBezTo>
                    <a:pt x="314" y="105"/>
                    <a:pt x="251" y="63"/>
                    <a:pt x="168" y="21"/>
                  </a:cubicBezTo>
                  <a:cubicBezTo>
                    <a:pt x="147" y="21"/>
                    <a:pt x="84" y="21"/>
                    <a:pt x="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2106700" y="4338500"/>
              <a:ext cx="23400" cy="21275"/>
            </a:xfrm>
            <a:custGeom>
              <a:rect b="b" l="l" r="r" t="t"/>
              <a:pathLst>
                <a:path extrusionOk="0" h="851" w="936">
                  <a:moveTo>
                    <a:pt x="83" y="0"/>
                  </a:moveTo>
                  <a:cubicBezTo>
                    <a:pt x="38" y="0"/>
                    <a:pt x="0" y="45"/>
                    <a:pt x="15" y="89"/>
                  </a:cubicBezTo>
                  <a:cubicBezTo>
                    <a:pt x="78" y="277"/>
                    <a:pt x="203" y="466"/>
                    <a:pt x="371" y="633"/>
                  </a:cubicBezTo>
                  <a:cubicBezTo>
                    <a:pt x="480" y="742"/>
                    <a:pt x="651" y="850"/>
                    <a:pt x="817" y="850"/>
                  </a:cubicBezTo>
                  <a:cubicBezTo>
                    <a:pt x="843" y="850"/>
                    <a:pt x="869" y="848"/>
                    <a:pt x="894" y="842"/>
                  </a:cubicBezTo>
                  <a:cubicBezTo>
                    <a:pt x="915" y="821"/>
                    <a:pt x="936" y="758"/>
                    <a:pt x="915" y="696"/>
                  </a:cubicBezTo>
                  <a:cubicBezTo>
                    <a:pt x="810" y="570"/>
                    <a:pt x="622" y="549"/>
                    <a:pt x="496" y="445"/>
                  </a:cubicBezTo>
                  <a:cubicBezTo>
                    <a:pt x="350" y="340"/>
                    <a:pt x="245" y="152"/>
                    <a:pt x="141" y="26"/>
                  </a:cubicBezTo>
                  <a:cubicBezTo>
                    <a:pt x="122" y="8"/>
                    <a:pt x="102" y="0"/>
                    <a:pt x="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2110725" y="4311675"/>
              <a:ext cx="28000" cy="16850"/>
            </a:xfrm>
            <a:custGeom>
              <a:rect b="b" l="l" r="r" t="t"/>
              <a:pathLst>
                <a:path extrusionOk="0" h="674" w="1120">
                  <a:moveTo>
                    <a:pt x="53" y="1"/>
                  </a:moveTo>
                  <a:cubicBezTo>
                    <a:pt x="37" y="1"/>
                    <a:pt x="22" y="11"/>
                    <a:pt x="22" y="32"/>
                  </a:cubicBezTo>
                  <a:lnTo>
                    <a:pt x="22" y="53"/>
                  </a:lnTo>
                  <a:cubicBezTo>
                    <a:pt x="1" y="53"/>
                    <a:pt x="1" y="74"/>
                    <a:pt x="1" y="116"/>
                  </a:cubicBezTo>
                  <a:cubicBezTo>
                    <a:pt x="29" y="429"/>
                    <a:pt x="348" y="674"/>
                    <a:pt x="654" y="674"/>
                  </a:cubicBezTo>
                  <a:cubicBezTo>
                    <a:pt x="798" y="674"/>
                    <a:pt x="940" y="620"/>
                    <a:pt x="1047" y="492"/>
                  </a:cubicBezTo>
                  <a:cubicBezTo>
                    <a:pt x="1119" y="438"/>
                    <a:pt x="1082" y="384"/>
                    <a:pt x="1043" y="384"/>
                  </a:cubicBezTo>
                  <a:cubicBezTo>
                    <a:pt x="1037" y="384"/>
                    <a:pt x="1032" y="385"/>
                    <a:pt x="1026" y="388"/>
                  </a:cubicBezTo>
                  <a:cubicBezTo>
                    <a:pt x="900" y="419"/>
                    <a:pt x="785" y="445"/>
                    <a:pt x="675" y="445"/>
                  </a:cubicBezTo>
                  <a:cubicBezTo>
                    <a:pt x="566" y="445"/>
                    <a:pt x="461" y="419"/>
                    <a:pt x="356" y="346"/>
                  </a:cubicBezTo>
                  <a:cubicBezTo>
                    <a:pt x="273" y="283"/>
                    <a:pt x="231" y="199"/>
                    <a:pt x="189" y="158"/>
                  </a:cubicBezTo>
                  <a:cubicBezTo>
                    <a:pt x="147" y="137"/>
                    <a:pt x="105" y="53"/>
                    <a:pt x="84" y="32"/>
                  </a:cubicBezTo>
                  <a:cubicBezTo>
                    <a:pt x="84" y="11"/>
                    <a:pt x="69" y="1"/>
                    <a:pt x="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2013425" y="4292575"/>
              <a:ext cx="47100" cy="48550"/>
            </a:xfrm>
            <a:custGeom>
              <a:rect b="b" l="l" r="r" t="t"/>
              <a:pathLst>
                <a:path extrusionOk="0" h="1942" w="1884">
                  <a:moveTo>
                    <a:pt x="64" y="1"/>
                  </a:moveTo>
                  <a:cubicBezTo>
                    <a:pt x="22" y="1"/>
                    <a:pt x="1" y="64"/>
                    <a:pt x="43" y="106"/>
                  </a:cubicBezTo>
                  <a:cubicBezTo>
                    <a:pt x="126" y="189"/>
                    <a:pt x="231" y="210"/>
                    <a:pt x="315" y="294"/>
                  </a:cubicBezTo>
                  <a:cubicBezTo>
                    <a:pt x="461" y="482"/>
                    <a:pt x="649" y="629"/>
                    <a:pt x="838" y="796"/>
                  </a:cubicBezTo>
                  <a:cubicBezTo>
                    <a:pt x="984" y="943"/>
                    <a:pt x="1173" y="1110"/>
                    <a:pt x="1298" y="1277"/>
                  </a:cubicBezTo>
                  <a:cubicBezTo>
                    <a:pt x="1466" y="1487"/>
                    <a:pt x="1528" y="1738"/>
                    <a:pt x="1696" y="1905"/>
                  </a:cubicBezTo>
                  <a:cubicBezTo>
                    <a:pt x="1712" y="1930"/>
                    <a:pt x="1735" y="1941"/>
                    <a:pt x="1757" y="1941"/>
                  </a:cubicBezTo>
                  <a:cubicBezTo>
                    <a:pt x="1791" y="1941"/>
                    <a:pt x="1821" y="1914"/>
                    <a:pt x="1821" y="1863"/>
                  </a:cubicBezTo>
                  <a:cubicBezTo>
                    <a:pt x="1884" y="1424"/>
                    <a:pt x="1403" y="1005"/>
                    <a:pt x="1068" y="712"/>
                  </a:cubicBezTo>
                  <a:cubicBezTo>
                    <a:pt x="859" y="524"/>
                    <a:pt x="587" y="378"/>
                    <a:pt x="419" y="126"/>
                  </a:cubicBezTo>
                  <a:cubicBezTo>
                    <a:pt x="336" y="64"/>
                    <a:pt x="168" y="1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3"/>
            <p:cNvSpPr/>
            <p:nvPr/>
          </p:nvSpPr>
          <p:spPr>
            <a:xfrm>
              <a:off x="2043775" y="4262775"/>
              <a:ext cx="38200" cy="41875"/>
            </a:xfrm>
            <a:custGeom>
              <a:rect b="b" l="l" r="r" t="t"/>
              <a:pathLst>
                <a:path extrusionOk="0" h="1675" w="1528">
                  <a:moveTo>
                    <a:pt x="63" y="0"/>
                  </a:moveTo>
                  <a:cubicBezTo>
                    <a:pt x="42" y="0"/>
                    <a:pt x="0" y="21"/>
                    <a:pt x="42" y="42"/>
                  </a:cubicBezTo>
                  <a:cubicBezTo>
                    <a:pt x="377" y="210"/>
                    <a:pt x="670" y="440"/>
                    <a:pt x="900" y="733"/>
                  </a:cubicBezTo>
                  <a:cubicBezTo>
                    <a:pt x="1109" y="1026"/>
                    <a:pt x="1193" y="1360"/>
                    <a:pt x="1402" y="1653"/>
                  </a:cubicBezTo>
                  <a:cubicBezTo>
                    <a:pt x="1416" y="1667"/>
                    <a:pt x="1435" y="1674"/>
                    <a:pt x="1453" y="1674"/>
                  </a:cubicBezTo>
                  <a:cubicBezTo>
                    <a:pt x="1491" y="1674"/>
                    <a:pt x="1528" y="1646"/>
                    <a:pt x="1528" y="1590"/>
                  </a:cubicBezTo>
                  <a:cubicBezTo>
                    <a:pt x="1528" y="1256"/>
                    <a:pt x="1214" y="837"/>
                    <a:pt x="963" y="565"/>
                  </a:cubicBezTo>
                  <a:cubicBezTo>
                    <a:pt x="712" y="293"/>
                    <a:pt x="398" y="105"/>
                    <a:pt x="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3"/>
            <p:cNvSpPr/>
            <p:nvPr/>
          </p:nvSpPr>
          <p:spPr>
            <a:xfrm>
              <a:off x="2072025" y="4266425"/>
              <a:ext cx="44325" cy="30800"/>
            </a:xfrm>
            <a:custGeom>
              <a:rect b="b" l="l" r="r" t="t"/>
              <a:pathLst>
                <a:path extrusionOk="0" h="1232" w="1773">
                  <a:moveTo>
                    <a:pt x="84" y="1"/>
                  </a:moveTo>
                  <a:cubicBezTo>
                    <a:pt x="21" y="1"/>
                    <a:pt x="0" y="64"/>
                    <a:pt x="63" y="84"/>
                  </a:cubicBezTo>
                  <a:cubicBezTo>
                    <a:pt x="356" y="273"/>
                    <a:pt x="628" y="503"/>
                    <a:pt x="879" y="733"/>
                  </a:cubicBezTo>
                  <a:cubicBezTo>
                    <a:pt x="1130" y="942"/>
                    <a:pt x="1381" y="1193"/>
                    <a:pt x="1695" y="1214"/>
                  </a:cubicBezTo>
                  <a:cubicBezTo>
                    <a:pt x="1713" y="1226"/>
                    <a:pt x="1727" y="1231"/>
                    <a:pt x="1738" y="1231"/>
                  </a:cubicBezTo>
                  <a:cubicBezTo>
                    <a:pt x="1766" y="1231"/>
                    <a:pt x="1773" y="1197"/>
                    <a:pt x="1758" y="1152"/>
                  </a:cubicBezTo>
                  <a:cubicBezTo>
                    <a:pt x="1465" y="921"/>
                    <a:pt x="1172" y="733"/>
                    <a:pt x="879" y="482"/>
                  </a:cubicBezTo>
                  <a:cubicBezTo>
                    <a:pt x="649" y="273"/>
                    <a:pt x="398" y="22"/>
                    <a:pt x="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3"/>
            <p:cNvSpPr/>
            <p:nvPr/>
          </p:nvSpPr>
          <p:spPr>
            <a:xfrm>
              <a:off x="1971700" y="4265425"/>
              <a:ext cx="73675" cy="14975"/>
            </a:xfrm>
            <a:custGeom>
              <a:rect b="b" l="l" r="r" t="t"/>
              <a:pathLst>
                <a:path extrusionOk="0" h="599" w="2947">
                  <a:moveTo>
                    <a:pt x="1493" y="0"/>
                  </a:moveTo>
                  <a:cubicBezTo>
                    <a:pt x="890" y="0"/>
                    <a:pt x="304" y="124"/>
                    <a:pt x="17" y="522"/>
                  </a:cubicBezTo>
                  <a:cubicBezTo>
                    <a:pt x="1" y="554"/>
                    <a:pt x="22" y="599"/>
                    <a:pt x="51" y="599"/>
                  </a:cubicBezTo>
                  <a:cubicBezTo>
                    <a:pt x="60" y="599"/>
                    <a:pt x="70" y="595"/>
                    <a:pt x="80" y="585"/>
                  </a:cubicBezTo>
                  <a:cubicBezTo>
                    <a:pt x="581" y="323"/>
                    <a:pt x="1095" y="296"/>
                    <a:pt x="1617" y="296"/>
                  </a:cubicBezTo>
                  <a:cubicBezTo>
                    <a:pt x="1749" y="296"/>
                    <a:pt x="1881" y="298"/>
                    <a:pt x="2013" y="298"/>
                  </a:cubicBezTo>
                  <a:cubicBezTo>
                    <a:pt x="2322" y="298"/>
                    <a:pt x="2633" y="289"/>
                    <a:pt x="2946" y="229"/>
                  </a:cubicBezTo>
                  <a:lnTo>
                    <a:pt x="2946" y="187"/>
                  </a:lnTo>
                  <a:cubicBezTo>
                    <a:pt x="2581" y="98"/>
                    <a:pt x="2030" y="0"/>
                    <a:pt x="1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>
              <a:off x="1799500" y="4787950"/>
              <a:ext cx="90700" cy="49125"/>
            </a:xfrm>
            <a:custGeom>
              <a:rect b="b" l="l" r="r" t="t"/>
              <a:pathLst>
                <a:path extrusionOk="0" h="1965" w="3628">
                  <a:moveTo>
                    <a:pt x="42" y="1"/>
                  </a:moveTo>
                  <a:cubicBezTo>
                    <a:pt x="0" y="1"/>
                    <a:pt x="0" y="63"/>
                    <a:pt x="21" y="105"/>
                  </a:cubicBezTo>
                  <a:cubicBezTo>
                    <a:pt x="1381" y="545"/>
                    <a:pt x="2511" y="817"/>
                    <a:pt x="3473" y="1926"/>
                  </a:cubicBezTo>
                  <a:cubicBezTo>
                    <a:pt x="3494" y="1953"/>
                    <a:pt x="3518" y="1964"/>
                    <a:pt x="3541" y="1964"/>
                  </a:cubicBezTo>
                  <a:cubicBezTo>
                    <a:pt x="3588" y="1964"/>
                    <a:pt x="3627" y="1913"/>
                    <a:pt x="3599" y="1842"/>
                  </a:cubicBezTo>
                  <a:cubicBezTo>
                    <a:pt x="3264" y="670"/>
                    <a:pt x="1130" y="42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>
              <a:off x="1835575" y="4772850"/>
              <a:ext cx="46075" cy="25075"/>
            </a:xfrm>
            <a:custGeom>
              <a:rect b="b" l="l" r="r" t="t"/>
              <a:pathLst>
                <a:path extrusionOk="0" h="1003" w="1843">
                  <a:moveTo>
                    <a:pt x="155" y="0"/>
                  </a:moveTo>
                  <a:cubicBezTo>
                    <a:pt x="105" y="0"/>
                    <a:pt x="78" y="19"/>
                    <a:pt x="22" y="19"/>
                  </a:cubicBezTo>
                  <a:cubicBezTo>
                    <a:pt x="1" y="19"/>
                    <a:pt x="1" y="40"/>
                    <a:pt x="22" y="82"/>
                  </a:cubicBezTo>
                  <a:cubicBezTo>
                    <a:pt x="85" y="102"/>
                    <a:pt x="231" y="207"/>
                    <a:pt x="273" y="249"/>
                  </a:cubicBezTo>
                  <a:cubicBezTo>
                    <a:pt x="461" y="354"/>
                    <a:pt x="608" y="500"/>
                    <a:pt x="775" y="605"/>
                  </a:cubicBezTo>
                  <a:cubicBezTo>
                    <a:pt x="1010" y="749"/>
                    <a:pt x="1337" y="1002"/>
                    <a:pt x="1638" y="1002"/>
                  </a:cubicBezTo>
                  <a:cubicBezTo>
                    <a:pt x="1686" y="1002"/>
                    <a:pt x="1733" y="996"/>
                    <a:pt x="1779" y="981"/>
                  </a:cubicBezTo>
                  <a:cubicBezTo>
                    <a:pt x="1842" y="960"/>
                    <a:pt x="1842" y="877"/>
                    <a:pt x="1800" y="856"/>
                  </a:cubicBezTo>
                  <a:cubicBezTo>
                    <a:pt x="1675" y="751"/>
                    <a:pt x="1486" y="709"/>
                    <a:pt x="1319" y="626"/>
                  </a:cubicBezTo>
                  <a:cubicBezTo>
                    <a:pt x="1110" y="521"/>
                    <a:pt x="942" y="416"/>
                    <a:pt x="754" y="291"/>
                  </a:cubicBezTo>
                  <a:cubicBezTo>
                    <a:pt x="587" y="186"/>
                    <a:pt x="440" y="82"/>
                    <a:pt x="252" y="19"/>
                  </a:cubicBezTo>
                  <a:cubicBezTo>
                    <a:pt x="210" y="5"/>
                    <a:pt x="180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3"/>
            <p:cNvSpPr/>
            <p:nvPr/>
          </p:nvSpPr>
          <p:spPr>
            <a:xfrm>
              <a:off x="1625300" y="4555700"/>
              <a:ext cx="48575" cy="123600"/>
            </a:xfrm>
            <a:custGeom>
              <a:rect b="b" l="l" r="r" t="t"/>
              <a:pathLst>
                <a:path extrusionOk="0" h="4944" w="1943">
                  <a:moveTo>
                    <a:pt x="63" y="1"/>
                  </a:moveTo>
                  <a:cubicBezTo>
                    <a:pt x="42" y="1"/>
                    <a:pt x="1" y="21"/>
                    <a:pt x="42" y="21"/>
                  </a:cubicBezTo>
                  <a:cubicBezTo>
                    <a:pt x="210" y="356"/>
                    <a:pt x="524" y="628"/>
                    <a:pt x="775" y="921"/>
                  </a:cubicBezTo>
                  <a:cubicBezTo>
                    <a:pt x="1214" y="1465"/>
                    <a:pt x="1340" y="2030"/>
                    <a:pt x="1298" y="2742"/>
                  </a:cubicBezTo>
                  <a:cubicBezTo>
                    <a:pt x="1256" y="3495"/>
                    <a:pt x="1109" y="4478"/>
                    <a:pt x="1842" y="4938"/>
                  </a:cubicBezTo>
                  <a:cubicBezTo>
                    <a:pt x="1849" y="4942"/>
                    <a:pt x="1857" y="4944"/>
                    <a:pt x="1865" y="4944"/>
                  </a:cubicBezTo>
                  <a:cubicBezTo>
                    <a:pt x="1903" y="4944"/>
                    <a:pt x="1943" y="4906"/>
                    <a:pt x="1926" y="4855"/>
                  </a:cubicBezTo>
                  <a:cubicBezTo>
                    <a:pt x="1277" y="3871"/>
                    <a:pt x="1737" y="2930"/>
                    <a:pt x="1507" y="1884"/>
                  </a:cubicBezTo>
                  <a:cubicBezTo>
                    <a:pt x="1340" y="1172"/>
                    <a:pt x="712" y="335"/>
                    <a:pt x="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3"/>
            <p:cNvSpPr/>
            <p:nvPr/>
          </p:nvSpPr>
          <p:spPr>
            <a:xfrm>
              <a:off x="1644750" y="4539200"/>
              <a:ext cx="22425" cy="17575"/>
            </a:xfrm>
            <a:custGeom>
              <a:rect b="b" l="l" r="r" t="t"/>
              <a:pathLst>
                <a:path extrusionOk="0" h="703" w="897">
                  <a:moveTo>
                    <a:pt x="38" y="0"/>
                  </a:moveTo>
                  <a:cubicBezTo>
                    <a:pt x="11" y="0"/>
                    <a:pt x="1" y="58"/>
                    <a:pt x="18" y="75"/>
                  </a:cubicBezTo>
                  <a:cubicBezTo>
                    <a:pt x="143" y="221"/>
                    <a:pt x="290" y="326"/>
                    <a:pt x="436" y="451"/>
                  </a:cubicBezTo>
                  <a:cubicBezTo>
                    <a:pt x="541" y="556"/>
                    <a:pt x="666" y="681"/>
                    <a:pt x="813" y="702"/>
                  </a:cubicBezTo>
                  <a:cubicBezTo>
                    <a:pt x="875" y="702"/>
                    <a:pt x="896" y="681"/>
                    <a:pt x="875" y="640"/>
                  </a:cubicBezTo>
                  <a:cubicBezTo>
                    <a:pt x="792" y="493"/>
                    <a:pt x="624" y="389"/>
                    <a:pt x="478" y="284"/>
                  </a:cubicBezTo>
                  <a:cubicBezTo>
                    <a:pt x="352" y="179"/>
                    <a:pt x="227" y="75"/>
                    <a:pt x="59" y="12"/>
                  </a:cubicBezTo>
                  <a:cubicBezTo>
                    <a:pt x="51" y="4"/>
                    <a:pt x="44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3"/>
            <p:cNvSpPr/>
            <p:nvPr/>
          </p:nvSpPr>
          <p:spPr>
            <a:xfrm>
              <a:off x="1656175" y="4528750"/>
              <a:ext cx="18325" cy="22750"/>
            </a:xfrm>
            <a:custGeom>
              <a:rect b="b" l="l" r="r" t="t"/>
              <a:pathLst>
                <a:path extrusionOk="0" h="910" w="733">
                  <a:moveTo>
                    <a:pt x="49" y="0"/>
                  </a:moveTo>
                  <a:cubicBezTo>
                    <a:pt x="25" y="0"/>
                    <a:pt x="0" y="27"/>
                    <a:pt x="0" y="53"/>
                  </a:cubicBezTo>
                  <a:cubicBezTo>
                    <a:pt x="21" y="263"/>
                    <a:pt x="105" y="451"/>
                    <a:pt x="230" y="639"/>
                  </a:cubicBezTo>
                  <a:cubicBezTo>
                    <a:pt x="318" y="745"/>
                    <a:pt x="465" y="909"/>
                    <a:pt x="622" y="909"/>
                  </a:cubicBezTo>
                  <a:cubicBezTo>
                    <a:pt x="651" y="909"/>
                    <a:pt x="681" y="904"/>
                    <a:pt x="711" y="890"/>
                  </a:cubicBezTo>
                  <a:cubicBezTo>
                    <a:pt x="732" y="890"/>
                    <a:pt x="732" y="869"/>
                    <a:pt x="732" y="848"/>
                  </a:cubicBezTo>
                  <a:cubicBezTo>
                    <a:pt x="691" y="681"/>
                    <a:pt x="481" y="597"/>
                    <a:pt x="398" y="535"/>
                  </a:cubicBezTo>
                  <a:cubicBezTo>
                    <a:pt x="230" y="388"/>
                    <a:pt x="167" y="221"/>
                    <a:pt x="84" y="32"/>
                  </a:cubicBezTo>
                  <a:cubicBezTo>
                    <a:pt x="76" y="9"/>
                    <a:pt x="63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3"/>
            <p:cNvSpPr/>
            <p:nvPr/>
          </p:nvSpPr>
          <p:spPr>
            <a:xfrm>
              <a:off x="1596525" y="4341175"/>
              <a:ext cx="25650" cy="111125"/>
            </a:xfrm>
            <a:custGeom>
              <a:rect b="b" l="l" r="r" t="t"/>
              <a:pathLst>
                <a:path extrusionOk="0" h="4445" w="1026">
                  <a:moveTo>
                    <a:pt x="692" y="1"/>
                  </a:moveTo>
                  <a:cubicBezTo>
                    <a:pt x="670" y="1"/>
                    <a:pt x="644" y="8"/>
                    <a:pt x="628" y="24"/>
                  </a:cubicBezTo>
                  <a:cubicBezTo>
                    <a:pt x="63" y="1258"/>
                    <a:pt x="587" y="2493"/>
                    <a:pt x="775" y="3748"/>
                  </a:cubicBezTo>
                  <a:cubicBezTo>
                    <a:pt x="377" y="2828"/>
                    <a:pt x="273" y="1865"/>
                    <a:pt x="189" y="840"/>
                  </a:cubicBezTo>
                  <a:cubicBezTo>
                    <a:pt x="189" y="808"/>
                    <a:pt x="168" y="793"/>
                    <a:pt x="145" y="793"/>
                  </a:cubicBezTo>
                  <a:cubicBezTo>
                    <a:pt x="121" y="793"/>
                    <a:pt x="95" y="808"/>
                    <a:pt x="84" y="840"/>
                  </a:cubicBezTo>
                  <a:cubicBezTo>
                    <a:pt x="1" y="2095"/>
                    <a:pt x="189" y="3288"/>
                    <a:pt x="817" y="4397"/>
                  </a:cubicBezTo>
                  <a:cubicBezTo>
                    <a:pt x="837" y="4431"/>
                    <a:pt x="866" y="4445"/>
                    <a:pt x="896" y="4445"/>
                  </a:cubicBezTo>
                  <a:cubicBezTo>
                    <a:pt x="959" y="4445"/>
                    <a:pt x="1026" y="4384"/>
                    <a:pt x="1026" y="4313"/>
                  </a:cubicBezTo>
                  <a:cubicBezTo>
                    <a:pt x="1026" y="2828"/>
                    <a:pt x="377" y="1551"/>
                    <a:pt x="733" y="45"/>
                  </a:cubicBezTo>
                  <a:cubicBezTo>
                    <a:pt x="759" y="19"/>
                    <a:pt x="729" y="1"/>
                    <a:pt x="6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3"/>
            <p:cNvSpPr/>
            <p:nvPr/>
          </p:nvSpPr>
          <p:spPr>
            <a:xfrm>
              <a:off x="1633150" y="4309850"/>
              <a:ext cx="12575" cy="58075"/>
            </a:xfrm>
            <a:custGeom>
              <a:rect b="b" l="l" r="r" t="t"/>
              <a:pathLst>
                <a:path extrusionOk="0" h="2323" w="503">
                  <a:moveTo>
                    <a:pt x="314" y="0"/>
                  </a:moveTo>
                  <a:cubicBezTo>
                    <a:pt x="84" y="335"/>
                    <a:pt x="0" y="733"/>
                    <a:pt x="0" y="1151"/>
                  </a:cubicBezTo>
                  <a:cubicBezTo>
                    <a:pt x="0" y="1507"/>
                    <a:pt x="63" y="2093"/>
                    <a:pt x="398" y="2323"/>
                  </a:cubicBezTo>
                  <a:cubicBezTo>
                    <a:pt x="461" y="2323"/>
                    <a:pt x="503" y="2302"/>
                    <a:pt x="482" y="2239"/>
                  </a:cubicBezTo>
                  <a:cubicBezTo>
                    <a:pt x="377" y="1904"/>
                    <a:pt x="210" y="1612"/>
                    <a:pt x="168" y="1256"/>
                  </a:cubicBezTo>
                  <a:cubicBezTo>
                    <a:pt x="105" y="858"/>
                    <a:pt x="168" y="356"/>
                    <a:pt x="356" y="21"/>
                  </a:cubicBezTo>
                  <a:cubicBezTo>
                    <a:pt x="356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3"/>
            <p:cNvSpPr/>
            <p:nvPr/>
          </p:nvSpPr>
          <p:spPr>
            <a:xfrm>
              <a:off x="1593400" y="4393450"/>
              <a:ext cx="23950" cy="72350"/>
            </a:xfrm>
            <a:custGeom>
              <a:rect b="b" l="l" r="r" t="t"/>
              <a:pathLst>
                <a:path extrusionOk="0" h="2894" w="958">
                  <a:moveTo>
                    <a:pt x="116" y="1"/>
                  </a:moveTo>
                  <a:cubicBezTo>
                    <a:pt x="99" y="1"/>
                    <a:pt x="84" y="7"/>
                    <a:pt x="84" y="25"/>
                  </a:cubicBezTo>
                  <a:cubicBezTo>
                    <a:pt x="0" y="988"/>
                    <a:pt x="168" y="2138"/>
                    <a:pt x="858" y="2871"/>
                  </a:cubicBezTo>
                  <a:cubicBezTo>
                    <a:pt x="869" y="2887"/>
                    <a:pt x="881" y="2893"/>
                    <a:pt x="893" y="2893"/>
                  </a:cubicBezTo>
                  <a:cubicBezTo>
                    <a:pt x="927" y="2893"/>
                    <a:pt x="957" y="2839"/>
                    <a:pt x="942" y="2808"/>
                  </a:cubicBezTo>
                  <a:cubicBezTo>
                    <a:pt x="440" y="1887"/>
                    <a:pt x="272" y="1071"/>
                    <a:pt x="168" y="25"/>
                  </a:cubicBezTo>
                  <a:cubicBezTo>
                    <a:pt x="168" y="13"/>
                    <a:pt x="140" y="1"/>
                    <a:pt x="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3"/>
            <p:cNvSpPr/>
            <p:nvPr/>
          </p:nvSpPr>
          <p:spPr>
            <a:xfrm>
              <a:off x="1892075" y="4071325"/>
              <a:ext cx="14675" cy="32275"/>
            </a:xfrm>
            <a:custGeom>
              <a:rect b="b" l="l" r="r" t="t"/>
              <a:pathLst>
                <a:path extrusionOk="0" h="1291" w="587">
                  <a:moveTo>
                    <a:pt x="524" y="0"/>
                  </a:moveTo>
                  <a:cubicBezTo>
                    <a:pt x="147" y="209"/>
                    <a:pt x="1" y="837"/>
                    <a:pt x="63" y="1256"/>
                  </a:cubicBezTo>
                  <a:cubicBezTo>
                    <a:pt x="63" y="1280"/>
                    <a:pt x="92" y="1290"/>
                    <a:pt x="120" y="1290"/>
                  </a:cubicBezTo>
                  <a:cubicBezTo>
                    <a:pt x="140" y="1290"/>
                    <a:pt x="159" y="1285"/>
                    <a:pt x="168" y="1277"/>
                  </a:cubicBezTo>
                  <a:cubicBezTo>
                    <a:pt x="273" y="1109"/>
                    <a:pt x="273" y="900"/>
                    <a:pt x="294" y="733"/>
                  </a:cubicBezTo>
                  <a:cubicBezTo>
                    <a:pt x="356" y="481"/>
                    <a:pt x="419" y="251"/>
                    <a:pt x="586" y="42"/>
                  </a:cubicBezTo>
                  <a:cubicBezTo>
                    <a:pt x="586" y="21"/>
                    <a:pt x="566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1950825" y="3977225"/>
              <a:ext cx="34900" cy="45700"/>
            </a:xfrm>
            <a:custGeom>
              <a:rect b="b" l="l" r="r" t="t"/>
              <a:pathLst>
                <a:path extrusionOk="0" h="1828" w="1396">
                  <a:moveTo>
                    <a:pt x="52" y="1"/>
                  </a:moveTo>
                  <a:cubicBezTo>
                    <a:pt x="36" y="1"/>
                    <a:pt x="24" y="7"/>
                    <a:pt x="15" y="19"/>
                  </a:cubicBezTo>
                  <a:cubicBezTo>
                    <a:pt x="0" y="34"/>
                    <a:pt x="17" y="49"/>
                    <a:pt x="28" y="49"/>
                  </a:cubicBezTo>
                  <a:cubicBezTo>
                    <a:pt x="32" y="49"/>
                    <a:pt x="36" y="46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71" y="40"/>
                    <a:pt x="1167" y="1694"/>
                    <a:pt x="1291" y="1818"/>
                  </a:cubicBezTo>
                  <a:cubicBezTo>
                    <a:pt x="1297" y="1824"/>
                    <a:pt x="1309" y="1827"/>
                    <a:pt x="1322" y="1827"/>
                  </a:cubicBezTo>
                  <a:cubicBezTo>
                    <a:pt x="1354" y="1827"/>
                    <a:pt x="1396" y="1812"/>
                    <a:pt x="1396" y="1797"/>
                  </a:cubicBezTo>
                  <a:cubicBezTo>
                    <a:pt x="1396" y="1482"/>
                    <a:pt x="303" y="1"/>
                    <a:pt x="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2484225" y="4009375"/>
              <a:ext cx="61225" cy="25875"/>
            </a:xfrm>
            <a:custGeom>
              <a:rect b="b" l="l" r="r" t="t"/>
              <a:pathLst>
                <a:path extrusionOk="0" h="1035" w="2449">
                  <a:moveTo>
                    <a:pt x="2235" y="1"/>
                  </a:moveTo>
                  <a:cubicBezTo>
                    <a:pt x="1454" y="1"/>
                    <a:pt x="547" y="506"/>
                    <a:pt x="21" y="993"/>
                  </a:cubicBezTo>
                  <a:cubicBezTo>
                    <a:pt x="0" y="1035"/>
                    <a:pt x="21" y="1035"/>
                    <a:pt x="42" y="1035"/>
                  </a:cubicBezTo>
                  <a:cubicBezTo>
                    <a:pt x="377" y="783"/>
                    <a:pt x="774" y="616"/>
                    <a:pt x="1172" y="449"/>
                  </a:cubicBezTo>
                  <a:cubicBezTo>
                    <a:pt x="1569" y="302"/>
                    <a:pt x="2009" y="260"/>
                    <a:pt x="2406" y="114"/>
                  </a:cubicBezTo>
                  <a:cubicBezTo>
                    <a:pt x="2448" y="93"/>
                    <a:pt x="2448" y="9"/>
                    <a:pt x="2406" y="9"/>
                  </a:cubicBezTo>
                  <a:cubicBezTo>
                    <a:pt x="2350" y="3"/>
                    <a:pt x="2293" y="1"/>
                    <a:pt x="2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3"/>
            <p:cNvSpPr/>
            <p:nvPr/>
          </p:nvSpPr>
          <p:spPr>
            <a:xfrm>
              <a:off x="2605175" y="4056425"/>
              <a:ext cx="50325" cy="25200"/>
            </a:xfrm>
            <a:custGeom>
              <a:rect b="b" l="l" r="r" t="t"/>
              <a:pathLst>
                <a:path extrusionOk="0" h="1008" w="2013">
                  <a:moveTo>
                    <a:pt x="1765" y="1"/>
                  </a:moveTo>
                  <a:cubicBezTo>
                    <a:pt x="1147" y="1"/>
                    <a:pt x="325" y="430"/>
                    <a:pt x="16" y="931"/>
                  </a:cubicBezTo>
                  <a:cubicBezTo>
                    <a:pt x="0" y="963"/>
                    <a:pt x="21" y="1008"/>
                    <a:pt x="60" y="1008"/>
                  </a:cubicBezTo>
                  <a:cubicBezTo>
                    <a:pt x="72" y="1008"/>
                    <a:pt x="85" y="1004"/>
                    <a:pt x="100" y="994"/>
                  </a:cubicBezTo>
                  <a:cubicBezTo>
                    <a:pt x="351" y="910"/>
                    <a:pt x="602" y="680"/>
                    <a:pt x="832" y="533"/>
                  </a:cubicBezTo>
                  <a:cubicBezTo>
                    <a:pt x="1167" y="324"/>
                    <a:pt x="1502" y="220"/>
                    <a:pt x="1900" y="136"/>
                  </a:cubicBezTo>
                  <a:cubicBezTo>
                    <a:pt x="1912" y="141"/>
                    <a:pt x="1924" y="143"/>
                    <a:pt x="1934" y="143"/>
                  </a:cubicBezTo>
                  <a:cubicBezTo>
                    <a:pt x="2007" y="143"/>
                    <a:pt x="2012" y="29"/>
                    <a:pt x="1920" y="10"/>
                  </a:cubicBezTo>
                  <a:cubicBezTo>
                    <a:pt x="1870" y="4"/>
                    <a:pt x="1819" y="1"/>
                    <a:pt x="17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3"/>
            <p:cNvSpPr/>
            <p:nvPr/>
          </p:nvSpPr>
          <p:spPr>
            <a:xfrm>
              <a:off x="2550125" y="4077375"/>
              <a:ext cx="102375" cy="109000"/>
            </a:xfrm>
            <a:custGeom>
              <a:rect b="b" l="l" r="r" t="t"/>
              <a:pathLst>
                <a:path extrusionOk="0" h="4360" w="4095">
                  <a:moveTo>
                    <a:pt x="24" y="1"/>
                  </a:moveTo>
                  <a:cubicBezTo>
                    <a:pt x="11" y="1"/>
                    <a:pt x="0" y="15"/>
                    <a:pt x="0" y="30"/>
                  </a:cubicBezTo>
                  <a:cubicBezTo>
                    <a:pt x="335" y="742"/>
                    <a:pt x="1130" y="1118"/>
                    <a:pt x="1695" y="1579"/>
                  </a:cubicBezTo>
                  <a:cubicBezTo>
                    <a:pt x="2616" y="2332"/>
                    <a:pt x="3034" y="3650"/>
                    <a:pt x="3997" y="4320"/>
                  </a:cubicBezTo>
                  <a:cubicBezTo>
                    <a:pt x="4019" y="4349"/>
                    <a:pt x="4038" y="4360"/>
                    <a:pt x="4053" y="4360"/>
                  </a:cubicBezTo>
                  <a:cubicBezTo>
                    <a:pt x="4081" y="4360"/>
                    <a:pt x="4094" y="4319"/>
                    <a:pt x="4081" y="4278"/>
                  </a:cubicBezTo>
                  <a:cubicBezTo>
                    <a:pt x="3599" y="3378"/>
                    <a:pt x="2825" y="2520"/>
                    <a:pt x="2177" y="1788"/>
                  </a:cubicBezTo>
                  <a:cubicBezTo>
                    <a:pt x="1549" y="1076"/>
                    <a:pt x="649" y="742"/>
                    <a:pt x="42" y="9"/>
                  </a:cubicBezTo>
                  <a:cubicBezTo>
                    <a:pt x="36" y="3"/>
                    <a:pt x="30" y="1"/>
                    <a:pt x="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2617600" y="4097775"/>
              <a:ext cx="40125" cy="63250"/>
            </a:xfrm>
            <a:custGeom>
              <a:rect b="b" l="l" r="r" t="t"/>
              <a:pathLst>
                <a:path extrusionOk="0" h="2530" w="1605">
                  <a:moveTo>
                    <a:pt x="37" y="0"/>
                  </a:moveTo>
                  <a:cubicBezTo>
                    <a:pt x="31" y="0"/>
                    <a:pt x="22" y="9"/>
                    <a:pt x="22" y="9"/>
                  </a:cubicBezTo>
                  <a:cubicBezTo>
                    <a:pt x="1" y="365"/>
                    <a:pt x="356" y="763"/>
                    <a:pt x="566" y="1035"/>
                  </a:cubicBezTo>
                  <a:cubicBezTo>
                    <a:pt x="900" y="1495"/>
                    <a:pt x="1151" y="1997"/>
                    <a:pt x="1465" y="2499"/>
                  </a:cubicBezTo>
                  <a:cubicBezTo>
                    <a:pt x="1479" y="2520"/>
                    <a:pt x="1500" y="2529"/>
                    <a:pt x="1521" y="2529"/>
                  </a:cubicBezTo>
                  <a:cubicBezTo>
                    <a:pt x="1563" y="2529"/>
                    <a:pt x="1605" y="2492"/>
                    <a:pt x="1591" y="2436"/>
                  </a:cubicBezTo>
                  <a:cubicBezTo>
                    <a:pt x="1528" y="1955"/>
                    <a:pt x="1151" y="1516"/>
                    <a:pt x="858" y="1160"/>
                  </a:cubicBezTo>
                  <a:cubicBezTo>
                    <a:pt x="566" y="784"/>
                    <a:pt x="252" y="428"/>
                    <a:pt x="42" y="9"/>
                  </a:cubicBezTo>
                  <a:cubicBezTo>
                    <a:pt x="42" y="2"/>
                    <a:pt x="40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3"/>
            <p:cNvSpPr/>
            <p:nvPr/>
          </p:nvSpPr>
          <p:spPr>
            <a:xfrm>
              <a:off x="2383775" y="4286825"/>
              <a:ext cx="207300" cy="99300"/>
            </a:xfrm>
            <a:custGeom>
              <a:rect b="b" l="l" r="r" t="t"/>
              <a:pathLst>
                <a:path extrusionOk="0" h="3972" w="8292">
                  <a:moveTo>
                    <a:pt x="64" y="1"/>
                  </a:moveTo>
                  <a:cubicBezTo>
                    <a:pt x="43" y="1"/>
                    <a:pt x="1" y="22"/>
                    <a:pt x="1" y="64"/>
                  </a:cubicBezTo>
                  <a:cubicBezTo>
                    <a:pt x="168" y="398"/>
                    <a:pt x="796" y="419"/>
                    <a:pt x="1110" y="482"/>
                  </a:cubicBezTo>
                  <a:cubicBezTo>
                    <a:pt x="1779" y="587"/>
                    <a:pt x="2491" y="628"/>
                    <a:pt x="3181" y="754"/>
                  </a:cubicBezTo>
                  <a:cubicBezTo>
                    <a:pt x="4123" y="942"/>
                    <a:pt x="5002" y="1277"/>
                    <a:pt x="5838" y="1779"/>
                  </a:cubicBezTo>
                  <a:cubicBezTo>
                    <a:pt x="6801" y="2323"/>
                    <a:pt x="7366" y="3139"/>
                    <a:pt x="8077" y="3955"/>
                  </a:cubicBezTo>
                  <a:cubicBezTo>
                    <a:pt x="8094" y="3966"/>
                    <a:pt x="8117" y="3971"/>
                    <a:pt x="8141" y="3971"/>
                  </a:cubicBezTo>
                  <a:cubicBezTo>
                    <a:pt x="8211" y="3971"/>
                    <a:pt x="8291" y="3928"/>
                    <a:pt x="8245" y="3851"/>
                  </a:cubicBezTo>
                  <a:cubicBezTo>
                    <a:pt x="7596" y="2302"/>
                    <a:pt x="5734" y="1235"/>
                    <a:pt x="4227" y="754"/>
                  </a:cubicBezTo>
                  <a:cubicBezTo>
                    <a:pt x="3516" y="545"/>
                    <a:pt x="2805" y="419"/>
                    <a:pt x="2051" y="336"/>
                  </a:cubicBezTo>
                  <a:cubicBezTo>
                    <a:pt x="1424" y="273"/>
                    <a:pt x="628" y="273"/>
                    <a:pt x="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3"/>
            <p:cNvSpPr/>
            <p:nvPr/>
          </p:nvSpPr>
          <p:spPr>
            <a:xfrm>
              <a:off x="2668350" y="4318225"/>
              <a:ext cx="9425" cy="18725"/>
            </a:xfrm>
            <a:custGeom>
              <a:rect b="b" l="l" r="r" t="t"/>
              <a:pathLst>
                <a:path extrusionOk="0" h="749" w="377">
                  <a:moveTo>
                    <a:pt x="0" y="0"/>
                  </a:moveTo>
                  <a:lnTo>
                    <a:pt x="0" y="126"/>
                  </a:lnTo>
                  <a:lnTo>
                    <a:pt x="21" y="168"/>
                  </a:lnTo>
                  <a:cubicBezTo>
                    <a:pt x="63" y="189"/>
                    <a:pt x="63" y="230"/>
                    <a:pt x="63" y="272"/>
                  </a:cubicBezTo>
                  <a:lnTo>
                    <a:pt x="84" y="272"/>
                  </a:lnTo>
                  <a:cubicBezTo>
                    <a:pt x="105" y="335"/>
                    <a:pt x="105" y="419"/>
                    <a:pt x="126" y="502"/>
                  </a:cubicBezTo>
                  <a:cubicBezTo>
                    <a:pt x="126" y="539"/>
                    <a:pt x="142" y="748"/>
                    <a:pt x="241" y="748"/>
                  </a:cubicBezTo>
                  <a:cubicBezTo>
                    <a:pt x="257" y="748"/>
                    <a:pt x="274" y="744"/>
                    <a:pt x="293" y="733"/>
                  </a:cubicBezTo>
                  <a:cubicBezTo>
                    <a:pt x="377" y="691"/>
                    <a:pt x="314" y="502"/>
                    <a:pt x="293" y="419"/>
                  </a:cubicBezTo>
                  <a:cubicBezTo>
                    <a:pt x="272" y="335"/>
                    <a:pt x="230" y="63"/>
                    <a:pt x="126" y="21"/>
                  </a:cubicBezTo>
                  <a:cubicBezTo>
                    <a:pt x="105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2352750" y="4711750"/>
              <a:ext cx="101150" cy="29400"/>
            </a:xfrm>
            <a:custGeom>
              <a:rect b="b" l="l" r="r" t="t"/>
              <a:pathLst>
                <a:path extrusionOk="0" h="1176" w="4046">
                  <a:moveTo>
                    <a:pt x="60" y="1"/>
                  </a:moveTo>
                  <a:cubicBezTo>
                    <a:pt x="27" y="1"/>
                    <a:pt x="1" y="45"/>
                    <a:pt x="49" y="77"/>
                  </a:cubicBezTo>
                  <a:cubicBezTo>
                    <a:pt x="844" y="841"/>
                    <a:pt x="1859" y="1175"/>
                    <a:pt x="2913" y="1175"/>
                  </a:cubicBezTo>
                  <a:cubicBezTo>
                    <a:pt x="3274" y="1175"/>
                    <a:pt x="3640" y="1136"/>
                    <a:pt x="4004" y="1061"/>
                  </a:cubicBezTo>
                  <a:cubicBezTo>
                    <a:pt x="4046" y="1019"/>
                    <a:pt x="4046" y="956"/>
                    <a:pt x="4004" y="956"/>
                  </a:cubicBezTo>
                  <a:cubicBezTo>
                    <a:pt x="3690" y="956"/>
                    <a:pt x="3376" y="967"/>
                    <a:pt x="3057" y="967"/>
                  </a:cubicBezTo>
                  <a:cubicBezTo>
                    <a:pt x="2738" y="967"/>
                    <a:pt x="2413" y="956"/>
                    <a:pt x="2079" y="914"/>
                  </a:cubicBezTo>
                  <a:cubicBezTo>
                    <a:pt x="1325" y="810"/>
                    <a:pt x="698" y="454"/>
                    <a:pt x="91" y="15"/>
                  </a:cubicBezTo>
                  <a:cubicBezTo>
                    <a:pt x="81" y="5"/>
                    <a:pt x="70" y="1"/>
                    <a:pt x="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3"/>
            <p:cNvSpPr/>
            <p:nvPr/>
          </p:nvSpPr>
          <p:spPr>
            <a:xfrm>
              <a:off x="2346225" y="4684825"/>
              <a:ext cx="103700" cy="34350"/>
            </a:xfrm>
            <a:custGeom>
              <a:rect b="b" l="l" r="r" t="t"/>
              <a:pathLst>
                <a:path extrusionOk="0" h="1374" w="4148">
                  <a:moveTo>
                    <a:pt x="81" y="0"/>
                  </a:moveTo>
                  <a:cubicBezTo>
                    <a:pt x="30" y="0"/>
                    <a:pt x="1" y="71"/>
                    <a:pt x="38" y="108"/>
                  </a:cubicBezTo>
                  <a:cubicBezTo>
                    <a:pt x="878" y="591"/>
                    <a:pt x="2008" y="1374"/>
                    <a:pt x="3056" y="1374"/>
                  </a:cubicBezTo>
                  <a:cubicBezTo>
                    <a:pt x="3418" y="1374"/>
                    <a:pt x="3770" y="1281"/>
                    <a:pt x="4097" y="1050"/>
                  </a:cubicBezTo>
                  <a:cubicBezTo>
                    <a:pt x="4148" y="1033"/>
                    <a:pt x="4131" y="976"/>
                    <a:pt x="4100" y="976"/>
                  </a:cubicBezTo>
                  <a:cubicBezTo>
                    <a:pt x="4093" y="976"/>
                    <a:pt x="4085" y="979"/>
                    <a:pt x="4076" y="987"/>
                  </a:cubicBezTo>
                  <a:cubicBezTo>
                    <a:pt x="3771" y="1107"/>
                    <a:pt x="3480" y="1158"/>
                    <a:pt x="3198" y="1158"/>
                  </a:cubicBezTo>
                  <a:cubicBezTo>
                    <a:pt x="2110" y="1158"/>
                    <a:pt x="1165" y="403"/>
                    <a:pt x="101" y="4"/>
                  </a:cubicBezTo>
                  <a:cubicBezTo>
                    <a:pt x="94" y="1"/>
                    <a:pt x="88" y="0"/>
                    <a:pt x="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3"/>
            <p:cNvSpPr/>
            <p:nvPr/>
          </p:nvSpPr>
          <p:spPr>
            <a:xfrm>
              <a:off x="2347175" y="4666600"/>
              <a:ext cx="72200" cy="17650"/>
            </a:xfrm>
            <a:custGeom>
              <a:rect b="b" l="l" r="r" t="t"/>
              <a:pathLst>
                <a:path extrusionOk="0" h="706" w="2888">
                  <a:moveTo>
                    <a:pt x="63" y="0"/>
                  </a:moveTo>
                  <a:cubicBezTo>
                    <a:pt x="0" y="0"/>
                    <a:pt x="0" y="63"/>
                    <a:pt x="63" y="63"/>
                  </a:cubicBezTo>
                  <a:cubicBezTo>
                    <a:pt x="839" y="290"/>
                    <a:pt x="1734" y="705"/>
                    <a:pt x="2595" y="705"/>
                  </a:cubicBezTo>
                  <a:cubicBezTo>
                    <a:pt x="2686" y="705"/>
                    <a:pt x="2777" y="701"/>
                    <a:pt x="2867" y="691"/>
                  </a:cubicBezTo>
                  <a:cubicBezTo>
                    <a:pt x="2888" y="691"/>
                    <a:pt x="2888" y="586"/>
                    <a:pt x="2825" y="586"/>
                  </a:cubicBezTo>
                  <a:cubicBezTo>
                    <a:pt x="2364" y="502"/>
                    <a:pt x="1883" y="461"/>
                    <a:pt x="1423" y="314"/>
                  </a:cubicBezTo>
                  <a:cubicBezTo>
                    <a:pt x="984" y="189"/>
                    <a:pt x="523" y="63"/>
                    <a:pt x="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2353450" y="4654850"/>
              <a:ext cx="32975" cy="4250"/>
            </a:xfrm>
            <a:custGeom>
              <a:rect b="b" l="l" r="r" t="t"/>
              <a:pathLst>
                <a:path extrusionOk="0" h="170" w="1319">
                  <a:moveTo>
                    <a:pt x="258" y="1"/>
                  </a:moveTo>
                  <a:cubicBezTo>
                    <a:pt x="184" y="1"/>
                    <a:pt x="112" y="3"/>
                    <a:pt x="42" y="10"/>
                  </a:cubicBezTo>
                  <a:cubicBezTo>
                    <a:pt x="0" y="10"/>
                    <a:pt x="0" y="94"/>
                    <a:pt x="42" y="94"/>
                  </a:cubicBezTo>
                  <a:cubicBezTo>
                    <a:pt x="287" y="119"/>
                    <a:pt x="572" y="169"/>
                    <a:pt x="833" y="169"/>
                  </a:cubicBezTo>
                  <a:cubicBezTo>
                    <a:pt x="995" y="169"/>
                    <a:pt x="1148" y="150"/>
                    <a:pt x="1277" y="94"/>
                  </a:cubicBezTo>
                  <a:cubicBezTo>
                    <a:pt x="1297" y="94"/>
                    <a:pt x="1318" y="10"/>
                    <a:pt x="1277" y="10"/>
                  </a:cubicBezTo>
                  <a:cubicBezTo>
                    <a:pt x="1214" y="3"/>
                    <a:pt x="1151" y="1"/>
                    <a:pt x="1089" y="1"/>
                  </a:cubicBezTo>
                  <a:cubicBezTo>
                    <a:pt x="965" y="1"/>
                    <a:pt x="844" y="10"/>
                    <a:pt x="733" y="10"/>
                  </a:cubicBezTo>
                  <a:cubicBezTo>
                    <a:pt x="565" y="10"/>
                    <a:pt x="407" y="1"/>
                    <a:pt x="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3"/>
            <p:cNvSpPr/>
            <p:nvPr/>
          </p:nvSpPr>
          <p:spPr>
            <a:xfrm>
              <a:off x="2341925" y="4628925"/>
              <a:ext cx="38750" cy="9650"/>
            </a:xfrm>
            <a:custGeom>
              <a:rect b="b" l="l" r="r" t="t"/>
              <a:pathLst>
                <a:path extrusionOk="0" h="386" w="1550">
                  <a:moveTo>
                    <a:pt x="85" y="1"/>
                  </a:moveTo>
                  <a:cubicBezTo>
                    <a:pt x="64" y="1"/>
                    <a:pt x="1" y="43"/>
                    <a:pt x="64" y="85"/>
                  </a:cubicBezTo>
                  <a:cubicBezTo>
                    <a:pt x="337" y="248"/>
                    <a:pt x="672" y="385"/>
                    <a:pt x="1000" y="385"/>
                  </a:cubicBezTo>
                  <a:cubicBezTo>
                    <a:pt x="1175" y="385"/>
                    <a:pt x="1347" y="346"/>
                    <a:pt x="1507" y="252"/>
                  </a:cubicBezTo>
                  <a:cubicBezTo>
                    <a:pt x="1549" y="231"/>
                    <a:pt x="1507" y="147"/>
                    <a:pt x="1466" y="147"/>
                  </a:cubicBezTo>
                  <a:cubicBezTo>
                    <a:pt x="1298" y="147"/>
                    <a:pt x="1140" y="166"/>
                    <a:pt x="973" y="166"/>
                  </a:cubicBezTo>
                  <a:cubicBezTo>
                    <a:pt x="889" y="166"/>
                    <a:pt x="803" y="161"/>
                    <a:pt x="712" y="147"/>
                  </a:cubicBezTo>
                  <a:cubicBezTo>
                    <a:pt x="503" y="126"/>
                    <a:pt x="294" y="22"/>
                    <a:pt x="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3"/>
            <p:cNvSpPr/>
            <p:nvPr/>
          </p:nvSpPr>
          <p:spPr>
            <a:xfrm>
              <a:off x="2342225" y="4605250"/>
              <a:ext cx="31125" cy="11625"/>
            </a:xfrm>
            <a:custGeom>
              <a:rect b="b" l="l" r="r" t="t"/>
              <a:pathLst>
                <a:path extrusionOk="0" h="465" w="1245">
                  <a:moveTo>
                    <a:pt x="76" y="1"/>
                  </a:moveTo>
                  <a:cubicBezTo>
                    <a:pt x="46" y="1"/>
                    <a:pt x="1" y="31"/>
                    <a:pt x="52" y="48"/>
                  </a:cubicBezTo>
                  <a:cubicBezTo>
                    <a:pt x="233" y="295"/>
                    <a:pt x="634" y="464"/>
                    <a:pt x="970" y="464"/>
                  </a:cubicBezTo>
                  <a:cubicBezTo>
                    <a:pt x="1061" y="464"/>
                    <a:pt x="1147" y="452"/>
                    <a:pt x="1223" y="425"/>
                  </a:cubicBezTo>
                  <a:cubicBezTo>
                    <a:pt x="1244" y="425"/>
                    <a:pt x="1244" y="341"/>
                    <a:pt x="1223" y="320"/>
                  </a:cubicBezTo>
                  <a:cubicBezTo>
                    <a:pt x="1035" y="257"/>
                    <a:pt x="868" y="257"/>
                    <a:pt x="700" y="236"/>
                  </a:cubicBezTo>
                  <a:cubicBezTo>
                    <a:pt x="491" y="216"/>
                    <a:pt x="282" y="111"/>
                    <a:pt x="93" y="6"/>
                  </a:cubicBezTo>
                  <a:cubicBezTo>
                    <a:pt x="90" y="2"/>
                    <a:pt x="83" y="1"/>
                    <a:pt x="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3"/>
            <p:cNvSpPr/>
            <p:nvPr/>
          </p:nvSpPr>
          <p:spPr>
            <a:xfrm>
              <a:off x="2334100" y="4588125"/>
              <a:ext cx="35050" cy="11825"/>
            </a:xfrm>
            <a:custGeom>
              <a:rect b="b" l="l" r="r" t="t"/>
              <a:pathLst>
                <a:path extrusionOk="0" h="473" w="1402">
                  <a:moveTo>
                    <a:pt x="42" y="1"/>
                  </a:moveTo>
                  <a:cubicBezTo>
                    <a:pt x="0" y="1"/>
                    <a:pt x="0" y="43"/>
                    <a:pt x="0" y="43"/>
                  </a:cubicBezTo>
                  <a:cubicBezTo>
                    <a:pt x="302" y="210"/>
                    <a:pt x="698" y="472"/>
                    <a:pt x="1070" y="472"/>
                  </a:cubicBezTo>
                  <a:cubicBezTo>
                    <a:pt x="1162" y="472"/>
                    <a:pt x="1252" y="457"/>
                    <a:pt x="1339" y="419"/>
                  </a:cubicBezTo>
                  <a:cubicBezTo>
                    <a:pt x="1402" y="398"/>
                    <a:pt x="1402" y="315"/>
                    <a:pt x="1339" y="315"/>
                  </a:cubicBezTo>
                  <a:cubicBezTo>
                    <a:pt x="1046" y="294"/>
                    <a:pt x="774" y="252"/>
                    <a:pt x="481" y="147"/>
                  </a:cubicBezTo>
                  <a:cubicBezTo>
                    <a:pt x="314" y="84"/>
                    <a:pt x="167" y="64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3"/>
            <p:cNvSpPr/>
            <p:nvPr/>
          </p:nvSpPr>
          <p:spPr>
            <a:xfrm>
              <a:off x="2287000" y="4478675"/>
              <a:ext cx="14675" cy="81400"/>
            </a:xfrm>
            <a:custGeom>
              <a:rect b="b" l="l" r="r" t="t"/>
              <a:pathLst>
                <a:path extrusionOk="0" h="3256" w="587">
                  <a:moveTo>
                    <a:pt x="106" y="1"/>
                  </a:moveTo>
                  <a:cubicBezTo>
                    <a:pt x="85" y="1"/>
                    <a:pt x="64" y="16"/>
                    <a:pt x="64" y="48"/>
                  </a:cubicBezTo>
                  <a:cubicBezTo>
                    <a:pt x="1" y="592"/>
                    <a:pt x="64" y="1115"/>
                    <a:pt x="147" y="1659"/>
                  </a:cubicBezTo>
                  <a:cubicBezTo>
                    <a:pt x="189" y="2161"/>
                    <a:pt x="252" y="2768"/>
                    <a:pt x="503" y="3228"/>
                  </a:cubicBezTo>
                  <a:cubicBezTo>
                    <a:pt x="510" y="3248"/>
                    <a:pt x="521" y="3255"/>
                    <a:pt x="532" y="3255"/>
                  </a:cubicBezTo>
                  <a:cubicBezTo>
                    <a:pt x="557" y="3255"/>
                    <a:pt x="587" y="3221"/>
                    <a:pt x="587" y="3207"/>
                  </a:cubicBezTo>
                  <a:cubicBezTo>
                    <a:pt x="566" y="2663"/>
                    <a:pt x="378" y="2140"/>
                    <a:pt x="294" y="1638"/>
                  </a:cubicBezTo>
                  <a:cubicBezTo>
                    <a:pt x="210" y="1115"/>
                    <a:pt x="189" y="571"/>
                    <a:pt x="147" y="48"/>
                  </a:cubicBezTo>
                  <a:cubicBezTo>
                    <a:pt x="147" y="16"/>
                    <a:pt x="126" y="1"/>
                    <a:pt x="1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3"/>
            <p:cNvSpPr/>
            <p:nvPr/>
          </p:nvSpPr>
          <p:spPr>
            <a:xfrm>
              <a:off x="2271325" y="4442725"/>
              <a:ext cx="10475" cy="75550"/>
            </a:xfrm>
            <a:custGeom>
              <a:rect b="b" l="l" r="r" t="t"/>
              <a:pathLst>
                <a:path extrusionOk="0" h="3022" w="419">
                  <a:moveTo>
                    <a:pt x="189" y="0"/>
                  </a:moveTo>
                  <a:cubicBezTo>
                    <a:pt x="42" y="377"/>
                    <a:pt x="84" y="942"/>
                    <a:pt x="84" y="1360"/>
                  </a:cubicBezTo>
                  <a:cubicBezTo>
                    <a:pt x="84" y="1820"/>
                    <a:pt x="0" y="2615"/>
                    <a:pt x="356" y="2992"/>
                  </a:cubicBezTo>
                  <a:cubicBezTo>
                    <a:pt x="365" y="3011"/>
                    <a:pt x="379" y="3021"/>
                    <a:pt x="391" y="3021"/>
                  </a:cubicBezTo>
                  <a:cubicBezTo>
                    <a:pt x="406" y="3021"/>
                    <a:pt x="419" y="3006"/>
                    <a:pt x="419" y="2971"/>
                  </a:cubicBezTo>
                  <a:cubicBezTo>
                    <a:pt x="356" y="2406"/>
                    <a:pt x="251" y="1883"/>
                    <a:pt x="251" y="1318"/>
                  </a:cubicBezTo>
                  <a:cubicBezTo>
                    <a:pt x="251" y="900"/>
                    <a:pt x="356" y="377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3"/>
            <p:cNvSpPr/>
            <p:nvPr/>
          </p:nvSpPr>
          <p:spPr>
            <a:xfrm>
              <a:off x="2265050" y="4376275"/>
              <a:ext cx="24600" cy="58825"/>
            </a:xfrm>
            <a:custGeom>
              <a:rect b="b" l="l" r="r" t="t"/>
              <a:pathLst>
                <a:path extrusionOk="0" h="2353" w="984">
                  <a:moveTo>
                    <a:pt x="963" y="1"/>
                  </a:moveTo>
                  <a:cubicBezTo>
                    <a:pt x="607" y="147"/>
                    <a:pt x="398" y="566"/>
                    <a:pt x="293" y="921"/>
                  </a:cubicBezTo>
                  <a:cubicBezTo>
                    <a:pt x="188" y="1319"/>
                    <a:pt x="0" y="1947"/>
                    <a:pt x="230" y="2323"/>
                  </a:cubicBezTo>
                  <a:cubicBezTo>
                    <a:pt x="240" y="2342"/>
                    <a:pt x="258" y="2352"/>
                    <a:pt x="274" y="2352"/>
                  </a:cubicBezTo>
                  <a:cubicBezTo>
                    <a:pt x="295" y="2352"/>
                    <a:pt x="314" y="2337"/>
                    <a:pt x="314" y="2302"/>
                  </a:cubicBezTo>
                  <a:cubicBezTo>
                    <a:pt x="356" y="1549"/>
                    <a:pt x="251" y="545"/>
                    <a:pt x="963" y="63"/>
                  </a:cubicBezTo>
                  <a:cubicBezTo>
                    <a:pt x="984" y="43"/>
                    <a:pt x="984" y="1"/>
                    <a:pt x="9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3"/>
            <p:cNvSpPr/>
            <p:nvPr/>
          </p:nvSpPr>
          <p:spPr>
            <a:xfrm>
              <a:off x="2221100" y="4288925"/>
              <a:ext cx="29850" cy="46250"/>
            </a:xfrm>
            <a:custGeom>
              <a:rect b="b" l="l" r="r" t="t"/>
              <a:pathLst>
                <a:path extrusionOk="0" h="1850" w="1194">
                  <a:moveTo>
                    <a:pt x="1151" y="0"/>
                  </a:moveTo>
                  <a:cubicBezTo>
                    <a:pt x="754" y="105"/>
                    <a:pt x="503" y="419"/>
                    <a:pt x="335" y="775"/>
                  </a:cubicBezTo>
                  <a:cubicBezTo>
                    <a:pt x="231" y="1026"/>
                    <a:pt x="1" y="1612"/>
                    <a:pt x="273" y="1821"/>
                  </a:cubicBezTo>
                  <a:cubicBezTo>
                    <a:pt x="282" y="1840"/>
                    <a:pt x="296" y="1850"/>
                    <a:pt x="308" y="1850"/>
                  </a:cubicBezTo>
                  <a:cubicBezTo>
                    <a:pt x="323" y="1850"/>
                    <a:pt x="335" y="1834"/>
                    <a:pt x="335" y="1800"/>
                  </a:cubicBezTo>
                  <a:cubicBezTo>
                    <a:pt x="377" y="1695"/>
                    <a:pt x="377" y="1612"/>
                    <a:pt x="335" y="1507"/>
                  </a:cubicBezTo>
                  <a:cubicBezTo>
                    <a:pt x="335" y="1319"/>
                    <a:pt x="398" y="1109"/>
                    <a:pt x="440" y="942"/>
                  </a:cubicBezTo>
                  <a:cubicBezTo>
                    <a:pt x="586" y="586"/>
                    <a:pt x="817" y="231"/>
                    <a:pt x="1151" y="63"/>
                  </a:cubicBezTo>
                  <a:cubicBezTo>
                    <a:pt x="1193" y="42"/>
                    <a:pt x="1172" y="0"/>
                    <a:pt x="11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3"/>
            <p:cNvSpPr/>
            <p:nvPr/>
          </p:nvSpPr>
          <p:spPr>
            <a:xfrm>
              <a:off x="2215350" y="4286750"/>
              <a:ext cx="25425" cy="35350"/>
            </a:xfrm>
            <a:custGeom>
              <a:rect b="b" l="l" r="r" t="t"/>
              <a:pathLst>
                <a:path extrusionOk="0" h="1414" w="1017">
                  <a:moveTo>
                    <a:pt x="955" y="0"/>
                  </a:moveTo>
                  <a:cubicBezTo>
                    <a:pt x="951" y="0"/>
                    <a:pt x="946" y="2"/>
                    <a:pt x="942" y="4"/>
                  </a:cubicBezTo>
                  <a:cubicBezTo>
                    <a:pt x="628" y="25"/>
                    <a:pt x="419" y="213"/>
                    <a:pt x="251" y="485"/>
                  </a:cubicBezTo>
                  <a:cubicBezTo>
                    <a:pt x="105" y="715"/>
                    <a:pt x="0" y="1134"/>
                    <a:pt x="210" y="1385"/>
                  </a:cubicBezTo>
                  <a:cubicBezTo>
                    <a:pt x="219" y="1404"/>
                    <a:pt x="237" y="1414"/>
                    <a:pt x="254" y="1414"/>
                  </a:cubicBezTo>
                  <a:cubicBezTo>
                    <a:pt x="274" y="1414"/>
                    <a:pt x="293" y="1398"/>
                    <a:pt x="293" y="1364"/>
                  </a:cubicBezTo>
                  <a:cubicBezTo>
                    <a:pt x="314" y="1134"/>
                    <a:pt x="293" y="904"/>
                    <a:pt x="356" y="673"/>
                  </a:cubicBezTo>
                  <a:cubicBezTo>
                    <a:pt x="461" y="422"/>
                    <a:pt x="670" y="213"/>
                    <a:pt x="942" y="108"/>
                  </a:cubicBezTo>
                  <a:cubicBezTo>
                    <a:pt x="1017" y="71"/>
                    <a:pt x="991" y="0"/>
                    <a:pt x="9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3"/>
            <p:cNvSpPr/>
            <p:nvPr/>
          </p:nvSpPr>
          <p:spPr>
            <a:xfrm>
              <a:off x="2157275" y="4075500"/>
              <a:ext cx="25" cy="1075"/>
            </a:xfrm>
            <a:custGeom>
              <a:rect b="b" l="l" r="r" t="t"/>
              <a:pathLst>
                <a:path extrusionOk="0" h="43" w="1">
                  <a:moveTo>
                    <a:pt x="1" y="42"/>
                  </a:moveTo>
                  <a:lnTo>
                    <a:pt x="1" y="42"/>
                  </a:lnTo>
                  <a:cubicBezTo>
                    <a:pt x="1" y="42"/>
                    <a:pt x="1" y="1"/>
                    <a:pt x="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3"/>
            <p:cNvSpPr/>
            <p:nvPr/>
          </p:nvSpPr>
          <p:spPr>
            <a:xfrm>
              <a:off x="2157275" y="4074975"/>
              <a:ext cx="25" cy="550"/>
            </a:xfrm>
            <a:custGeom>
              <a:rect b="b" l="l" r="r" t="t"/>
              <a:pathLst>
                <a:path extrusionOk="0" h="22" w="1">
                  <a:moveTo>
                    <a:pt x="1" y="22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3"/>
            <p:cNvSpPr/>
            <p:nvPr/>
          </p:nvSpPr>
          <p:spPr>
            <a:xfrm>
              <a:off x="2157275" y="40765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3"/>
            <p:cNvSpPr/>
            <p:nvPr/>
          </p:nvSpPr>
          <p:spPr>
            <a:xfrm>
              <a:off x="1570375" y="3947600"/>
              <a:ext cx="1235575" cy="972075"/>
            </a:xfrm>
            <a:custGeom>
              <a:rect b="b" l="l" r="r" t="t"/>
              <a:pathLst>
                <a:path extrusionOk="0" h="38883" w="49423">
                  <a:moveTo>
                    <a:pt x="31993" y="932"/>
                  </a:moveTo>
                  <a:cubicBezTo>
                    <a:pt x="32265" y="932"/>
                    <a:pt x="32495" y="974"/>
                    <a:pt x="32746" y="974"/>
                  </a:cubicBezTo>
                  <a:cubicBezTo>
                    <a:pt x="32704" y="995"/>
                    <a:pt x="32641" y="1037"/>
                    <a:pt x="32620" y="1078"/>
                  </a:cubicBezTo>
                  <a:cubicBezTo>
                    <a:pt x="32390" y="1016"/>
                    <a:pt x="32160" y="995"/>
                    <a:pt x="31951" y="995"/>
                  </a:cubicBezTo>
                  <a:lnTo>
                    <a:pt x="31993" y="932"/>
                  </a:lnTo>
                  <a:close/>
                  <a:moveTo>
                    <a:pt x="21447" y="806"/>
                  </a:moveTo>
                  <a:cubicBezTo>
                    <a:pt x="21656" y="827"/>
                    <a:pt x="21866" y="869"/>
                    <a:pt x="22054" y="911"/>
                  </a:cubicBezTo>
                  <a:lnTo>
                    <a:pt x="22054" y="1141"/>
                  </a:lnTo>
                  <a:cubicBezTo>
                    <a:pt x="21845" y="1099"/>
                    <a:pt x="21615" y="1037"/>
                    <a:pt x="21405" y="1016"/>
                  </a:cubicBezTo>
                  <a:cubicBezTo>
                    <a:pt x="21384" y="932"/>
                    <a:pt x="21322" y="890"/>
                    <a:pt x="21301" y="806"/>
                  </a:cubicBezTo>
                  <a:close/>
                  <a:moveTo>
                    <a:pt x="31742" y="932"/>
                  </a:moveTo>
                  <a:cubicBezTo>
                    <a:pt x="31700" y="974"/>
                    <a:pt x="31700" y="995"/>
                    <a:pt x="31679" y="1016"/>
                  </a:cubicBezTo>
                  <a:cubicBezTo>
                    <a:pt x="31344" y="1037"/>
                    <a:pt x="31030" y="1078"/>
                    <a:pt x="30716" y="1141"/>
                  </a:cubicBezTo>
                  <a:cubicBezTo>
                    <a:pt x="30695" y="1141"/>
                    <a:pt x="30695" y="1141"/>
                    <a:pt x="30716" y="1120"/>
                  </a:cubicBezTo>
                  <a:lnTo>
                    <a:pt x="30863" y="974"/>
                  </a:lnTo>
                  <a:cubicBezTo>
                    <a:pt x="31156" y="932"/>
                    <a:pt x="31449" y="932"/>
                    <a:pt x="31742" y="932"/>
                  </a:cubicBezTo>
                  <a:close/>
                  <a:moveTo>
                    <a:pt x="32892" y="995"/>
                  </a:moveTo>
                  <a:cubicBezTo>
                    <a:pt x="33123" y="1016"/>
                    <a:pt x="33374" y="1037"/>
                    <a:pt x="33625" y="1078"/>
                  </a:cubicBezTo>
                  <a:cubicBezTo>
                    <a:pt x="33562" y="1099"/>
                    <a:pt x="33520" y="1141"/>
                    <a:pt x="33457" y="1162"/>
                  </a:cubicBezTo>
                  <a:cubicBezTo>
                    <a:pt x="33332" y="1162"/>
                    <a:pt x="33164" y="1204"/>
                    <a:pt x="33039" y="1204"/>
                  </a:cubicBezTo>
                  <a:lnTo>
                    <a:pt x="33018" y="1162"/>
                  </a:lnTo>
                  <a:cubicBezTo>
                    <a:pt x="32934" y="1141"/>
                    <a:pt x="32830" y="1120"/>
                    <a:pt x="32746" y="1120"/>
                  </a:cubicBezTo>
                  <a:lnTo>
                    <a:pt x="32892" y="995"/>
                  </a:lnTo>
                  <a:close/>
                  <a:moveTo>
                    <a:pt x="33939" y="1099"/>
                  </a:moveTo>
                  <a:cubicBezTo>
                    <a:pt x="34148" y="1120"/>
                    <a:pt x="34378" y="1162"/>
                    <a:pt x="34587" y="1204"/>
                  </a:cubicBezTo>
                  <a:cubicBezTo>
                    <a:pt x="34419" y="1173"/>
                    <a:pt x="34228" y="1154"/>
                    <a:pt x="34047" y="1154"/>
                  </a:cubicBezTo>
                  <a:cubicBezTo>
                    <a:pt x="33981" y="1154"/>
                    <a:pt x="33917" y="1156"/>
                    <a:pt x="33855" y="1162"/>
                  </a:cubicBezTo>
                  <a:cubicBezTo>
                    <a:pt x="33876" y="1120"/>
                    <a:pt x="33897" y="1120"/>
                    <a:pt x="33939" y="1099"/>
                  </a:cubicBezTo>
                  <a:close/>
                  <a:moveTo>
                    <a:pt x="32071" y="1230"/>
                  </a:moveTo>
                  <a:cubicBezTo>
                    <a:pt x="32186" y="1230"/>
                    <a:pt x="32307" y="1235"/>
                    <a:pt x="32432" y="1246"/>
                  </a:cubicBezTo>
                  <a:cubicBezTo>
                    <a:pt x="32411" y="1288"/>
                    <a:pt x="32390" y="1288"/>
                    <a:pt x="32390" y="1309"/>
                  </a:cubicBezTo>
                  <a:cubicBezTo>
                    <a:pt x="32097" y="1350"/>
                    <a:pt x="31784" y="1434"/>
                    <a:pt x="31491" y="1518"/>
                  </a:cubicBezTo>
                  <a:cubicBezTo>
                    <a:pt x="31532" y="1455"/>
                    <a:pt x="31553" y="1434"/>
                    <a:pt x="31595" y="1392"/>
                  </a:cubicBezTo>
                  <a:cubicBezTo>
                    <a:pt x="31637" y="1329"/>
                    <a:pt x="31679" y="1288"/>
                    <a:pt x="31742" y="1246"/>
                  </a:cubicBezTo>
                  <a:cubicBezTo>
                    <a:pt x="31846" y="1235"/>
                    <a:pt x="31956" y="1230"/>
                    <a:pt x="32071" y="1230"/>
                  </a:cubicBezTo>
                  <a:close/>
                  <a:moveTo>
                    <a:pt x="30549" y="995"/>
                  </a:moveTo>
                  <a:lnTo>
                    <a:pt x="30403" y="1225"/>
                  </a:lnTo>
                  <a:cubicBezTo>
                    <a:pt x="30089" y="1329"/>
                    <a:pt x="29754" y="1455"/>
                    <a:pt x="29440" y="1601"/>
                  </a:cubicBezTo>
                  <a:cubicBezTo>
                    <a:pt x="29482" y="1518"/>
                    <a:pt x="29545" y="1413"/>
                    <a:pt x="29607" y="1329"/>
                  </a:cubicBezTo>
                  <a:cubicBezTo>
                    <a:pt x="29670" y="1246"/>
                    <a:pt x="29775" y="1162"/>
                    <a:pt x="29859" y="1099"/>
                  </a:cubicBezTo>
                  <a:cubicBezTo>
                    <a:pt x="29900" y="1099"/>
                    <a:pt x="29921" y="1078"/>
                    <a:pt x="29984" y="1078"/>
                  </a:cubicBezTo>
                  <a:cubicBezTo>
                    <a:pt x="30151" y="1037"/>
                    <a:pt x="30340" y="1016"/>
                    <a:pt x="30549" y="995"/>
                  </a:cubicBezTo>
                  <a:close/>
                  <a:moveTo>
                    <a:pt x="33300" y="1633"/>
                  </a:moveTo>
                  <a:cubicBezTo>
                    <a:pt x="33265" y="1633"/>
                    <a:pt x="33229" y="1633"/>
                    <a:pt x="33193" y="1634"/>
                  </a:cubicBezTo>
                  <a:lnTo>
                    <a:pt x="33193" y="1634"/>
                  </a:lnTo>
                  <a:cubicBezTo>
                    <a:pt x="33172" y="1654"/>
                    <a:pt x="33150" y="1672"/>
                    <a:pt x="33123" y="1685"/>
                  </a:cubicBezTo>
                  <a:cubicBezTo>
                    <a:pt x="33273" y="1657"/>
                    <a:pt x="33424" y="1646"/>
                    <a:pt x="33576" y="1644"/>
                  </a:cubicBezTo>
                  <a:lnTo>
                    <a:pt x="33576" y="1644"/>
                  </a:lnTo>
                  <a:cubicBezTo>
                    <a:pt x="33484" y="1636"/>
                    <a:pt x="33392" y="1633"/>
                    <a:pt x="33300" y="1633"/>
                  </a:cubicBezTo>
                  <a:close/>
                  <a:moveTo>
                    <a:pt x="29159" y="1726"/>
                  </a:moveTo>
                  <a:lnTo>
                    <a:pt x="29159" y="1726"/>
                  </a:lnTo>
                  <a:cubicBezTo>
                    <a:pt x="29141" y="1733"/>
                    <a:pt x="29123" y="1741"/>
                    <a:pt x="29105" y="1748"/>
                  </a:cubicBezTo>
                  <a:cubicBezTo>
                    <a:pt x="29105" y="1758"/>
                    <a:pt x="29100" y="1778"/>
                    <a:pt x="29093" y="1798"/>
                  </a:cubicBezTo>
                  <a:lnTo>
                    <a:pt x="29093" y="1798"/>
                  </a:lnTo>
                  <a:cubicBezTo>
                    <a:pt x="29111" y="1788"/>
                    <a:pt x="29129" y="1779"/>
                    <a:pt x="29147" y="1769"/>
                  </a:cubicBezTo>
                  <a:cubicBezTo>
                    <a:pt x="29150" y="1754"/>
                    <a:pt x="29154" y="1739"/>
                    <a:pt x="29159" y="1726"/>
                  </a:cubicBezTo>
                  <a:close/>
                  <a:moveTo>
                    <a:pt x="24690" y="1225"/>
                  </a:moveTo>
                  <a:cubicBezTo>
                    <a:pt x="24795" y="1329"/>
                    <a:pt x="24941" y="1434"/>
                    <a:pt x="25046" y="1539"/>
                  </a:cubicBezTo>
                  <a:cubicBezTo>
                    <a:pt x="25109" y="1622"/>
                    <a:pt x="25193" y="1706"/>
                    <a:pt x="25255" y="1769"/>
                  </a:cubicBezTo>
                  <a:cubicBezTo>
                    <a:pt x="25255" y="1769"/>
                    <a:pt x="25255" y="1811"/>
                    <a:pt x="25214" y="1811"/>
                  </a:cubicBezTo>
                  <a:cubicBezTo>
                    <a:pt x="25030" y="1683"/>
                    <a:pt x="24831" y="1618"/>
                    <a:pt x="24630" y="1618"/>
                  </a:cubicBezTo>
                  <a:cubicBezTo>
                    <a:pt x="24601" y="1618"/>
                    <a:pt x="24573" y="1620"/>
                    <a:pt x="24544" y="1622"/>
                  </a:cubicBezTo>
                  <a:cubicBezTo>
                    <a:pt x="24607" y="1497"/>
                    <a:pt x="24669" y="1350"/>
                    <a:pt x="24690" y="1225"/>
                  </a:cubicBezTo>
                  <a:close/>
                  <a:moveTo>
                    <a:pt x="30293" y="1865"/>
                  </a:moveTo>
                  <a:lnTo>
                    <a:pt x="30293" y="1865"/>
                  </a:lnTo>
                  <a:cubicBezTo>
                    <a:pt x="30256" y="1875"/>
                    <a:pt x="30220" y="1885"/>
                    <a:pt x="30184" y="1895"/>
                  </a:cubicBezTo>
                  <a:lnTo>
                    <a:pt x="30184" y="1895"/>
                  </a:lnTo>
                  <a:cubicBezTo>
                    <a:pt x="30180" y="1902"/>
                    <a:pt x="30176" y="1909"/>
                    <a:pt x="30172" y="1915"/>
                  </a:cubicBezTo>
                  <a:cubicBezTo>
                    <a:pt x="30212" y="1898"/>
                    <a:pt x="30252" y="1881"/>
                    <a:pt x="30293" y="1865"/>
                  </a:cubicBezTo>
                  <a:close/>
                  <a:moveTo>
                    <a:pt x="35257" y="1309"/>
                  </a:moveTo>
                  <a:cubicBezTo>
                    <a:pt x="35361" y="1329"/>
                    <a:pt x="35466" y="1350"/>
                    <a:pt x="35613" y="1350"/>
                  </a:cubicBezTo>
                  <a:cubicBezTo>
                    <a:pt x="35864" y="1413"/>
                    <a:pt x="36094" y="1455"/>
                    <a:pt x="36345" y="1539"/>
                  </a:cubicBezTo>
                  <a:cubicBezTo>
                    <a:pt x="36031" y="1601"/>
                    <a:pt x="35738" y="1748"/>
                    <a:pt x="35466" y="1936"/>
                  </a:cubicBezTo>
                  <a:cubicBezTo>
                    <a:pt x="35152" y="1853"/>
                    <a:pt x="34838" y="1811"/>
                    <a:pt x="34587" y="1748"/>
                  </a:cubicBezTo>
                  <a:cubicBezTo>
                    <a:pt x="34504" y="1748"/>
                    <a:pt x="34462" y="1727"/>
                    <a:pt x="34378" y="1727"/>
                  </a:cubicBezTo>
                  <a:lnTo>
                    <a:pt x="34525" y="1643"/>
                  </a:lnTo>
                  <a:cubicBezTo>
                    <a:pt x="34629" y="1601"/>
                    <a:pt x="34713" y="1560"/>
                    <a:pt x="34817" y="1518"/>
                  </a:cubicBezTo>
                  <a:cubicBezTo>
                    <a:pt x="35131" y="1560"/>
                    <a:pt x="35466" y="1622"/>
                    <a:pt x="35801" y="1643"/>
                  </a:cubicBezTo>
                  <a:cubicBezTo>
                    <a:pt x="35864" y="1643"/>
                    <a:pt x="35885" y="1539"/>
                    <a:pt x="35843" y="1518"/>
                  </a:cubicBezTo>
                  <a:cubicBezTo>
                    <a:pt x="35633" y="1434"/>
                    <a:pt x="35445" y="1350"/>
                    <a:pt x="35236" y="1309"/>
                  </a:cubicBezTo>
                  <a:close/>
                  <a:moveTo>
                    <a:pt x="24565" y="1664"/>
                  </a:moveTo>
                  <a:cubicBezTo>
                    <a:pt x="24753" y="1727"/>
                    <a:pt x="24962" y="1832"/>
                    <a:pt x="25130" y="1957"/>
                  </a:cubicBezTo>
                  <a:cubicBezTo>
                    <a:pt x="25109" y="2020"/>
                    <a:pt x="25067" y="2041"/>
                    <a:pt x="25025" y="2062"/>
                  </a:cubicBezTo>
                  <a:cubicBezTo>
                    <a:pt x="24879" y="1936"/>
                    <a:pt x="24732" y="1790"/>
                    <a:pt x="24544" y="1685"/>
                  </a:cubicBezTo>
                  <a:lnTo>
                    <a:pt x="24565" y="1664"/>
                  </a:lnTo>
                  <a:close/>
                  <a:moveTo>
                    <a:pt x="36485" y="2289"/>
                  </a:moveTo>
                  <a:lnTo>
                    <a:pt x="36485" y="2289"/>
                  </a:lnTo>
                  <a:cubicBezTo>
                    <a:pt x="36452" y="2303"/>
                    <a:pt x="36419" y="2318"/>
                    <a:pt x="36387" y="2334"/>
                  </a:cubicBezTo>
                  <a:cubicBezTo>
                    <a:pt x="36391" y="2338"/>
                    <a:pt x="36394" y="2342"/>
                    <a:pt x="36397" y="2347"/>
                  </a:cubicBezTo>
                  <a:lnTo>
                    <a:pt x="36397" y="2347"/>
                  </a:lnTo>
                  <a:cubicBezTo>
                    <a:pt x="36427" y="2325"/>
                    <a:pt x="36456" y="2306"/>
                    <a:pt x="36485" y="2289"/>
                  </a:cubicBezTo>
                  <a:close/>
                  <a:moveTo>
                    <a:pt x="28247" y="1957"/>
                  </a:moveTo>
                  <a:lnTo>
                    <a:pt x="28247" y="1957"/>
                  </a:lnTo>
                  <a:cubicBezTo>
                    <a:pt x="28206" y="2062"/>
                    <a:pt x="28143" y="2145"/>
                    <a:pt x="28101" y="2229"/>
                  </a:cubicBezTo>
                  <a:cubicBezTo>
                    <a:pt x="28080" y="2271"/>
                    <a:pt x="28017" y="2334"/>
                    <a:pt x="27996" y="2376"/>
                  </a:cubicBezTo>
                  <a:cubicBezTo>
                    <a:pt x="27880" y="2441"/>
                    <a:pt x="27771" y="2505"/>
                    <a:pt x="27670" y="2565"/>
                  </a:cubicBezTo>
                  <a:lnTo>
                    <a:pt x="27670" y="2565"/>
                  </a:lnTo>
                  <a:cubicBezTo>
                    <a:pt x="27688" y="2530"/>
                    <a:pt x="27707" y="2495"/>
                    <a:pt x="27724" y="2459"/>
                  </a:cubicBezTo>
                  <a:lnTo>
                    <a:pt x="27724" y="2459"/>
                  </a:lnTo>
                  <a:cubicBezTo>
                    <a:pt x="27652" y="2501"/>
                    <a:pt x="27579" y="2532"/>
                    <a:pt x="27506" y="2563"/>
                  </a:cubicBezTo>
                  <a:lnTo>
                    <a:pt x="27506" y="2563"/>
                  </a:lnTo>
                  <a:cubicBezTo>
                    <a:pt x="27508" y="2557"/>
                    <a:pt x="27511" y="2550"/>
                    <a:pt x="27515" y="2543"/>
                  </a:cubicBezTo>
                  <a:cubicBezTo>
                    <a:pt x="27682" y="2438"/>
                    <a:pt x="27829" y="2334"/>
                    <a:pt x="27975" y="2187"/>
                  </a:cubicBezTo>
                  <a:cubicBezTo>
                    <a:pt x="28080" y="2125"/>
                    <a:pt x="28143" y="2041"/>
                    <a:pt x="28247" y="1957"/>
                  </a:cubicBezTo>
                  <a:close/>
                  <a:moveTo>
                    <a:pt x="22263" y="974"/>
                  </a:moveTo>
                  <a:cubicBezTo>
                    <a:pt x="22473" y="1016"/>
                    <a:pt x="22682" y="1078"/>
                    <a:pt x="22870" y="1141"/>
                  </a:cubicBezTo>
                  <a:cubicBezTo>
                    <a:pt x="22786" y="1350"/>
                    <a:pt x="22745" y="1560"/>
                    <a:pt x="22640" y="1769"/>
                  </a:cubicBezTo>
                  <a:lnTo>
                    <a:pt x="22326" y="2397"/>
                  </a:lnTo>
                  <a:cubicBezTo>
                    <a:pt x="22284" y="2438"/>
                    <a:pt x="22284" y="2459"/>
                    <a:pt x="22263" y="2480"/>
                  </a:cubicBezTo>
                  <a:cubicBezTo>
                    <a:pt x="22263" y="2480"/>
                    <a:pt x="22242" y="2480"/>
                    <a:pt x="22242" y="2501"/>
                  </a:cubicBezTo>
                  <a:lnTo>
                    <a:pt x="22242" y="2543"/>
                  </a:lnTo>
                  <a:cubicBezTo>
                    <a:pt x="22242" y="2564"/>
                    <a:pt x="22221" y="2564"/>
                    <a:pt x="22221" y="2585"/>
                  </a:cubicBezTo>
                  <a:lnTo>
                    <a:pt x="22221" y="2564"/>
                  </a:lnTo>
                  <a:cubicBezTo>
                    <a:pt x="22159" y="2564"/>
                    <a:pt x="22117" y="2501"/>
                    <a:pt x="22054" y="2501"/>
                  </a:cubicBezTo>
                  <a:cubicBezTo>
                    <a:pt x="22347" y="2271"/>
                    <a:pt x="22263" y="1748"/>
                    <a:pt x="22263" y="1455"/>
                  </a:cubicBezTo>
                  <a:cubicBezTo>
                    <a:pt x="22305" y="1455"/>
                    <a:pt x="22368" y="1455"/>
                    <a:pt x="22410" y="1497"/>
                  </a:cubicBezTo>
                  <a:cubicBezTo>
                    <a:pt x="22423" y="1501"/>
                    <a:pt x="22436" y="1502"/>
                    <a:pt x="22448" y="1502"/>
                  </a:cubicBezTo>
                  <a:cubicBezTo>
                    <a:pt x="22573" y="1502"/>
                    <a:pt x="22648" y="1326"/>
                    <a:pt x="22514" y="1288"/>
                  </a:cubicBezTo>
                  <a:cubicBezTo>
                    <a:pt x="22452" y="1246"/>
                    <a:pt x="22347" y="1225"/>
                    <a:pt x="22263" y="1204"/>
                  </a:cubicBezTo>
                  <a:lnTo>
                    <a:pt x="22263" y="974"/>
                  </a:lnTo>
                  <a:close/>
                  <a:moveTo>
                    <a:pt x="22996" y="1162"/>
                  </a:moveTo>
                  <a:cubicBezTo>
                    <a:pt x="23163" y="1225"/>
                    <a:pt x="23309" y="1309"/>
                    <a:pt x="23498" y="1350"/>
                  </a:cubicBezTo>
                  <a:cubicBezTo>
                    <a:pt x="23477" y="1539"/>
                    <a:pt x="23414" y="1685"/>
                    <a:pt x="23330" y="1832"/>
                  </a:cubicBezTo>
                  <a:cubicBezTo>
                    <a:pt x="23205" y="2125"/>
                    <a:pt x="23079" y="2397"/>
                    <a:pt x="22891" y="2648"/>
                  </a:cubicBezTo>
                  <a:cubicBezTo>
                    <a:pt x="22745" y="2836"/>
                    <a:pt x="22556" y="2920"/>
                    <a:pt x="22368" y="3087"/>
                  </a:cubicBezTo>
                  <a:lnTo>
                    <a:pt x="22284" y="2857"/>
                  </a:lnTo>
                  <a:cubicBezTo>
                    <a:pt x="22347" y="2857"/>
                    <a:pt x="22368" y="2857"/>
                    <a:pt x="22389" y="2794"/>
                  </a:cubicBezTo>
                  <a:cubicBezTo>
                    <a:pt x="22389" y="2773"/>
                    <a:pt x="22431" y="2773"/>
                    <a:pt x="22389" y="2731"/>
                  </a:cubicBezTo>
                  <a:cubicBezTo>
                    <a:pt x="22431" y="2585"/>
                    <a:pt x="22577" y="2376"/>
                    <a:pt x="22640" y="2250"/>
                  </a:cubicBezTo>
                  <a:cubicBezTo>
                    <a:pt x="22745" y="2041"/>
                    <a:pt x="22807" y="1790"/>
                    <a:pt x="22891" y="1560"/>
                  </a:cubicBezTo>
                  <a:cubicBezTo>
                    <a:pt x="22954" y="1434"/>
                    <a:pt x="22975" y="1309"/>
                    <a:pt x="22996" y="1162"/>
                  </a:cubicBezTo>
                  <a:close/>
                  <a:moveTo>
                    <a:pt x="23707" y="1497"/>
                  </a:moveTo>
                  <a:lnTo>
                    <a:pt x="23937" y="1560"/>
                  </a:lnTo>
                  <a:cubicBezTo>
                    <a:pt x="23937" y="1664"/>
                    <a:pt x="23958" y="1769"/>
                    <a:pt x="23979" y="1853"/>
                  </a:cubicBezTo>
                  <a:cubicBezTo>
                    <a:pt x="24000" y="1884"/>
                    <a:pt x="24026" y="1900"/>
                    <a:pt x="24047" y="1900"/>
                  </a:cubicBezTo>
                  <a:cubicBezTo>
                    <a:pt x="24068" y="1900"/>
                    <a:pt x="24084" y="1884"/>
                    <a:pt x="24084" y="1853"/>
                  </a:cubicBezTo>
                  <a:cubicBezTo>
                    <a:pt x="24125" y="1769"/>
                    <a:pt x="24125" y="1685"/>
                    <a:pt x="24125" y="1643"/>
                  </a:cubicBezTo>
                  <a:cubicBezTo>
                    <a:pt x="24167" y="1664"/>
                    <a:pt x="24230" y="1664"/>
                    <a:pt x="24272" y="1706"/>
                  </a:cubicBezTo>
                  <a:cubicBezTo>
                    <a:pt x="24146" y="1915"/>
                    <a:pt x="24000" y="2125"/>
                    <a:pt x="23833" y="2292"/>
                  </a:cubicBezTo>
                  <a:cubicBezTo>
                    <a:pt x="23791" y="2334"/>
                    <a:pt x="23749" y="2355"/>
                    <a:pt x="23728" y="2438"/>
                  </a:cubicBezTo>
                  <a:cubicBezTo>
                    <a:pt x="23456" y="2710"/>
                    <a:pt x="23184" y="2982"/>
                    <a:pt x="22786" y="3171"/>
                  </a:cubicBezTo>
                  <a:cubicBezTo>
                    <a:pt x="23037" y="2962"/>
                    <a:pt x="23309" y="2480"/>
                    <a:pt x="23351" y="2355"/>
                  </a:cubicBezTo>
                  <a:cubicBezTo>
                    <a:pt x="23498" y="2062"/>
                    <a:pt x="23623" y="1769"/>
                    <a:pt x="23707" y="1497"/>
                  </a:cubicBezTo>
                  <a:close/>
                  <a:moveTo>
                    <a:pt x="10839" y="3715"/>
                  </a:moveTo>
                  <a:cubicBezTo>
                    <a:pt x="10734" y="3819"/>
                    <a:pt x="10630" y="3945"/>
                    <a:pt x="10546" y="4112"/>
                  </a:cubicBezTo>
                  <a:cubicBezTo>
                    <a:pt x="10400" y="4070"/>
                    <a:pt x="10232" y="4070"/>
                    <a:pt x="10044" y="4070"/>
                  </a:cubicBezTo>
                  <a:cubicBezTo>
                    <a:pt x="10253" y="3861"/>
                    <a:pt x="10525" y="3715"/>
                    <a:pt x="10839" y="3715"/>
                  </a:cubicBezTo>
                  <a:close/>
                  <a:moveTo>
                    <a:pt x="24732" y="3108"/>
                  </a:moveTo>
                  <a:cubicBezTo>
                    <a:pt x="24983" y="3380"/>
                    <a:pt x="25109" y="3694"/>
                    <a:pt x="24837" y="4112"/>
                  </a:cubicBezTo>
                  <a:cubicBezTo>
                    <a:pt x="24732" y="4238"/>
                    <a:pt x="24628" y="4363"/>
                    <a:pt x="24481" y="4468"/>
                  </a:cubicBezTo>
                  <a:cubicBezTo>
                    <a:pt x="24523" y="4363"/>
                    <a:pt x="24586" y="4259"/>
                    <a:pt x="24649" y="4154"/>
                  </a:cubicBezTo>
                  <a:lnTo>
                    <a:pt x="24649" y="4154"/>
                  </a:lnTo>
                  <a:cubicBezTo>
                    <a:pt x="24635" y="4161"/>
                    <a:pt x="24623" y="4163"/>
                    <a:pt x="24613" y="4163"/>
                  </a:cubicBezTo>
                  <a:cubicBezTo>
                    <a:pt x="24593" y="4163"/>
                    <a:pt x="24579" y="4154"/>
                    <a:pt x="24565" y="4154"/>
                  </a:cubicBezTo>
                  <a:cubicBezTo>
                    <a:pt x="24607" y="4112"/>
                    <a:pt x="24649" y="4070"/>
                    <a:pt x="24690" y="4050"/>
                  </a:cubicBezTo>
                  <a:cubicBezTo>
                    <a:pt x="24748" y="4031"/>
                    <a:pt x="24701" y="3942"/>
                    <a:pt x="24660" y="3942"/>
                  </a:cubicBezTo>
                  <a:cubicBezTo>
                    <a:pt x="24656" y="3942"/>
                    <a:pt x="24652" y="3943"/>
                    <a:pt x="24649" y="3945"/>
                  </a:cubicBezTo>
                  <a:cubicBezTo>
                    <a:pt x="24669" y="3861"/>
                    <a:pt x="24690" y="3819"/>
                    <a:pt x="24732" y="3736"/>
                  </a:cubicBezTo>
                  <a:cubicBezTo>
                    <a:pt x="24753" y="3715"/>
                    <a:pt x="24774" y="3694"/>
                    <a:pt x="24795" y="3694"/>
                  </a:cubicBezTo>
                  <a:cubicBezTo>
                    <a:pt x="24829" y="3660"/>
                    <a:pt x="24808" y="3626"/>
                    <a:pt x="24787" y="3626"/>
                  </a:cubicBezTo>
                  <a:cubicBezTo>
                    <a:pt x="24782" y="3626"/>
                    <a:pt x="24778" y="3627"/>
                    <a:pt x="24774" y="3631"/>
                  </a:cubicBezTo>
                  <a:cubicBezTo>
                    <a:pt x="24774" y="3610"/>
                    <a:pt x="24795" y="3589"/>
                    <a:pt x="24795" y="3547"/>
                  </a:cubicBezTo>
                  <a:cubicBezTo>
                    <a:pt x="24837" y="3506"/>
                    <a:pt x="24795" y="3401"/>
                    <a:pt x="24837" y="3338"/>
                  </a:cubicBezTo>
                  <a:lnTo>
                    <a:pt x="24837" y="3317"/>
                  </a:lnTo>
                  <a:cubicBezTo>
                    <a:pt x="24837" y="3302"/>
                    <a:pt x="24816" y="3288"/>
                    <a:pt x="24796" y="3288"/>
                  </a:cubicBezTo>
                  <a:cubicBezTo>
                    <a:pt x="24788" y="3288"/>
                    <a:pt x="24780" y="3290"/>
                    <a:pt x="24774" y="3296"/>
                  </a:cubicBezTo>
                  <a:cubicBezTo>
                    <a:pt x="24669" y="3317"/>
                    <a:pt x="24628" y="3506"/>
                    <a:pt x="24565" y="3631"/>
                  </a:cubicBezTo>
                  <a:cubicBezTo>
                    <a:pt x="24565" y="3616"/>
                    <a:pt x="24554" y="3601"/>
                    <a:pt x="24541" y="3601"/>
                  </a:cubicBezTo>
                  <a:cubicBezTo>
                    <a:pt x="24535" y="3601"/>
                    <a:pt x="24529" y="3604"/>
                    <a:pt x="24523" y="3610"/>
                  </a:cubicBezTo>
                  <a:cubicBezTo>
                    <a:pt x="24565" y="3506"/>
                    <a:pt x="24586" y="3422"/>
                    <a:pt x="24586" y="3317"/>
                  </a:cubicBezTo>
                  <a:cubicBezTo>
                    <a:pt x="24649" y="3234"/>
                    <a:pt x="24669" y="3192"/>
                    <a:pt x="24732" y="3108"/>
                  </a:cubicBezTo>
                  <a:close/>
                  <a:moveTo>
                    <a:pt x="23895" y="2669"/>
                  </a:moveTo>
                  <a:cubicBezTo>
                    <a:pt x="24732" y="3380"/>
                    <a:pt x="23833" y="4133"/>
                    <a:pt x="23163" y="4677"/>
                  </a:cubicBezTo>
                  <a:cubicBezTo>
                    <a:pt x="23163" y="4594"/>
                    <a:pt x="23121" y="4489"/>
                    <a:pt x="23121" y="4426"/>
                  </a:cubicBezTo>
                  <a:cubicBezTo>
                    <a:pt x="23037" y="3945"/>
                    <a:pt x="22703" y="3631"/>
                    <a:pt x="22473" y="3275"/>
                  </a:cubicBezTo>
                  <a:lnTo>
                    <a:pt x="22473" y="3275"/>
                  </a:lnTo>
                  <a:cubicBezTo>
                    <a:pt x="22495" y="3281"/>
                    <a:pt x="22517" y="3284"/>
                    <a:pt x="22539" y="3284"/>
                  </a:cubicBezTo>
                  <a:cubicBezTo>
                    <a:pt x="22600" y="3284"/>
                    <a:pt x="22657" y="3264"/>
                    <a:pt x="22703" y="3234"/>
                  </a:cubicBezTo>
                  <a:cubicBezTo>
                    <a:pt x="22703" y="3275"/>
                    <a:pt x="22703" y="3296"/>
                    <a:pt x="22765" y="3296"/>
                  </a:cubicBezTo>
                  <a:cubicBezTo>
                    <a:pt x="23184" y="3234"/>
                    <a:pt x="23561" y="3003"/>
                    <a:pt x="23895" y="2669"/>
                  </a:cubicBezTo>
                  <a:close/>
                  <a:moveTo>
                    <a:pt x="24460" y="1811"/>
                  </a:moveTo>
                  <a:lnTo>
                    <a:pt x="24941" y="2271"/>
                  </a:lnTo>
                  <a:cubicBezTo>
                    <a:pt x="24941" y="2292"/>
                    <a:pt x="24962" y="2334"/>
                    <a:pt x="24983" y="2334"/>
                  </a:cubicBezTo>
                  <a:lnTo>
                    <a:pt x="25172" y="2501"/>
                  </a:lnTo>
                  <a:cubicBezTo>
                    <a:pt x="25381" y="2752"/>
                    <a:pt x="25527" y="3108"/>
                    <a:pt x="25820" y="3275"/>
                  </a:cubicBezTo>
                  <a:cubicBezTo>
                    <a:pt x="25831" y="3281"/>
                    <a:pt x="25844" y="3283"/>
                    <a:pt x="25857" y="3283"/>
                  </a:cubicBezTo>
                  <a:cubicBezTo>
                    <a:pt x="25897" y="3283"/>
                    <a:pt x="25941" y="3260"/>
                    <a:pt x="25925" y="3213"/>
                  </a:cubicBezTo>
                  <a:cubicBezTo>
                    <a:pt x="25883" y="2920"/>
                    <a:pt x="25590" y="2669"/>
                    <a:pt x="25402" y="2459"/>
                  </a:cubicBezTo>
                  <a:cubicBezTo>
                    <a:pt x="25318" y="2376"/>
                    <a:pt x="25276" y="2292"/>
                    <a:pt x="25193" y="2250"/>
                  </a:cubicBezTo>
                  <a:cubicBezTo>
                    <a:pt x="25214" y="2187"/>
                    <a:pt x="25276" y="2166"/>
                    <a:pt x="25297" y="2125"/>
                  </a:cubicBezTo>
                  <a:lnTo>
                    <a:pt x="25318" y="2083"/>
                  </a:lnTo>
                  <a:cubicBezTo>
                    <a:pt x="25402" y="2166"/>
                    <a:pt x="25486" y="2229"/>
                    <a:pt x="25548" y="2271"/>
                  </a:cubicBezTo>
                  <a:cubicBezTo>
                    <a:pt x="25737" y="2438"/>
                    <a:pt x="25904" y="2606"/>
                    <a:pt x="26050" y="2794"/>
                  </a:cubicBezTo>
                  <a:cubicBezTo>
                    <a:pt x="26155" y="2920"/>
                    <a:pt x="26218" y="3108"/>
                    <a:pt x="26364" y="3192"/>
                  </a:cubicBezTo>
                  <a:cubicBezTo>
                    <a:pt x="26364" y="3213"/>
                    <a:pt x="26406" y="3213"/>
                    <a:pt x="26427" y="3213"/>
                  </a:cubicBezTo>
                  <a:cubicBezTo>
                    <a:pt x="26427" y="3317"/>
                    <a:pt x="26448" y="3401"/>
                    <a:pt x="26448" y="3506"/>
                  </a:cubicBezTo>
                  <a:lnTo>
                    <a:pt x="26532" y="4050"/>
                  </a:lnTo>
                  <a:cubicBezTo>
                    <a:pt x="26506" y="4041"/>
                    <a:pt x="26487" y="4036"/>
                    <a:pt x="26471" y="4036"/>
                  </a:cubicBezTo>
                  <a:cubicBezTo>
                    <a:pt x="26448" y="4036"/>
                    <a:pt x="26431" y="4046"/>
                    <a:pt x="26406" y="4070"/>
                  </a:cubicBezTo>
                  <a:cubicBezTo>
                    <a:pt x="25778" y="4489"/>
                    <a:pt x="25214" y="4886"/>
                    <a:pt x="24460" y="4907"/>
                  </a:cubicBezTo>
                  <a:cubicBezTo>
                    <a:pt x="24753" y="4468"/>
                    <a:pt x="25255" y="4217"/>
                    <a:pt x="25214" y="3589"/>
                  </a:cubicBezTo>
                  <a:cubicBezTo>
                    <a:pt x="25193" y="3003"/>
                    <a:pt x="24544" y="2669"/>
                    <a:pt x="24063" y="2397"/>
                  </a:cubicBezTo>
                  <a:cubicBezTo>
                    <a:pt x="24230" y="2229"/>
                    <a:pt x="24356" y="2020"/>
                    <a:pt x="24460" y="1811"/>
                  </a:cubicBezTo>
                  <a:close/>
                  <a:moveTo>
                    <a:pt x="26322" y="4426"/>
                  </a:moveTo>
                  <a:cubicBezTo>
                    <a:pt x="26322" y="4489"/>
                    <a:pt x="26322" y="4573"/>
                    <a:pt x="26302" y="4656"/>
                  </a:cubicBezTo>
                  <a:cubicBezTo>
                    <a:pt x="26220" y="4758"/>
                    <a:pt x="26100" y="4820"/>
                    <a:pt x="25959" y="4900"/>
                  </a:cubicBezTo>
                  <a:lnTo>
                    <a:pt x="25959" y="4900"/>
                  </a:lnTo>
                  <a:cubicBezTo>
                    <a:pt x="25988" y="4881"/>
                    <a:pt x="25990" y="4858"/>
                    <a:pt x="26009" y="4803"/>
                  </a:cubicBezTo>
                  <a:cubicBezTo>
                    <a:pt x="26023" y="4774"/>
                    <a:pt x="25977" y="4734"/>
                    <a:pt x="25940" y="4734"/>
                  </a:cubicBezTo>
                  <a:cubicBezTo>
                    <a:pt x="25924" y="4734"/>
                    <a:pt x="25910" y="4742"/>
                    <a:pt x="25904" y="4761"/>
                  </a:cubicBezTo>
                  <a:cubicBezTo>
                    <a:pt x="25904" y="4740"/>
                    <a:pt x="25883" y="4740"/>
                    <a:pt x="25841" y="4740"/>
                  </a:cubicBezTo>
                  <a:cubicBezTo>
                    <a:pt x="25737" y="4782"/>
                    <a:pt x="25632" y="4824"/>
                    <a:pt x="25527" y="4907"/>
                  </a:cubicBezTo>
                  <a:lnTo>
                    <a:pt x="25506" y="4886"/>
                  </a:lnTo>
                  <a:cubicBezTo>
                    <a:pt x="25799" y="4761"/>
                    <a:pt x="26050" y="4594"/>
                    <a:pt x="26322" y="4426"/>
                  </a:cubicBezTo>
                  <a:close/>
                  <a:moveTo>
                    <a:pt x="10630" y="4259"/>
                  </a:moveTo>
                  <a:cubicBezTo>
                    <a:pt x="10881" y="4342"/>
                    <a:pt x="11132" y="4468"/>
                    <a:pt x="11362" y="4594"/>
                  </a:cubicBezTo>
                  <a:cubicBezTo>
                    <a:pt x="11278" y="4698"/>
                    <a:pt x="11195" y="4824"/>
                    <a:pt x="11132" y="4970"/>
                  </a:cubicBezTo>
                  <a:cubicBezTo>
                    <a:pt x="11058" y="4964"/>
                    <a:pt x="10987" y="4962"/>
                    <a:pt x="10916" y="4962"/>
                  </a:cubicBezTo>
                  <a:cubicBezTo>
                    <a:pt x="10746" y="4962"/>
                    <a:pt x="10583" y="4976"/>
                    <a:pt x="10421" y="4991"/>
                  </a:cubicBezTo>
                  <a:cubicBezTo>
                    <a:pt x="10462" y="4740"/>
                    <a:pt x="10525" y="4489"/>
                    <a:pt x="10630" y="4259"/>
                  </a:cubicBezTo>
                  <a:close/>
                  <a:moveTo>
                    <a:pt x="9960" y="4154"/>
                  </a:moveTo>
                  <a:cubicBezTo>
                    <a:pt x="10149" y="4154"/>
                    <a:pt x="10316" y="4175"/>
                    <a:pt x="10462" y="4217"/>
                  </a:cubicBezTo>
                  <a:cubicBezTo>
                    <a:pt x="10441" y="4280"/>
                    <a:pt x="10400" y="4342"/>
                    <a:pt x="10358" y="4405"/>
                  </a:cubicBezTo>
                  <a:cubicBezTo>
                    <a:pt x="10295" y="4573"/>
                    <a:pt x="10211" y="4782"/>
                    <a:pt x="10149" y="5012"/>
                  </a:cubicBezTo>
                  <a:cubicBezTo>
                    <a:pt x="9939" y="5033"/>
                    <a:pt x="9730" y="5096"/>
                    <a:pt x="9521" y="5179"/>
                  </a:cubicBezTo>
                  <a:cubicBezTo>
                    <a:pt x="9604" y="4803"/>
                    <a:pt x="9772" y="4447"/>
                    <a:pt x="9960" y="4154"/>
                  </a:cubicBezTo>
                  <a:close/>
                  <a:moveTo>
                    <a:pt x="11509" y="4740"/>
                  </a:moveTo>
                  <a:cubicBezTo>
                    <a:pt x="11718" y="4866"/>
                    <a:pt x="11927" y="5012"/>
                    <a:pt x="12136" y="5179"/>
                  </a:cubicBezTo>
                  <a:cubicBezTo>
                    <a:pt x="12136" y="5179"/>
                    <a:pt x="12136" y="5200"/>
                    <a:pt x="12115" y="5200"/>
                  </a:cubicBezTo>
                  <a:cubicBezTo>
                    <a:pt x="11885" y="5075"/>
                    <a:pt x="11613" y="5012"/>
                    <a:pt x="11362" y="4991"/>
                  </a:cubicBezTo>
                  <a:cubicBezTo>
                    <a:pt x="11404" y="4886"/>
                    <a:pt x="11467" y="4803"/>
                    <a:pt x="11509" y="4740"/>
                  </a:cubicBezTo>
                  <a:close/>
                  <a:moveTo>
                    <a:pt x="9665" y="4324"/>
                  </a:moveTo>
                  <a:cubicBezTo>
                    <a:pt x="9626" y="4386"/>
                    <a:pt x="9590" y="4463"/>
                    <a:pt x="9563" y="4531"/>
                  </a:cubicBezTo>
                  <a:cubicBezTo>
                    <a:pt x="9437" y="4740"/>
                    <a:pt x="9312" y="4991"/>
                    <a:pt x="9249" y="5284"/>
                  </a:cubicBezTo>
                  <a:cubicBezTo>
                    <a:pt x="9123" y="5305"/>
                    <a:pt x="9060" y="5347"/>
                    <a:pt x="8956" y="5389"/>
                  </a:cubicBezTo>
                  <a:cubicBezTo>
                    <a:pt x="9168" y="5004"/>
                    <a:pt x="9415" y="4654"/>
                    <a:pt x="9665" y="4324"/>
                  </a:cubicBezTo>
                  <a:close/>
                  <a:moveTo>
                    <a:pt x="24163" y="4109"/>
                  </a:moveTo>
                  <a:cubicBezTo>
                    <a:pt x="24145" y="4141"/>
                    <a:pt x="24131" y="4175"/>
                    <a:pt x="24112" y="4205"/>
                  </a:cubicBezTo>
                  <a:lnTo>
                    <a:pt x="24112" y="4205"/>
                  </a:lnTo>
                  <a:cubicBezTo>
                    <a:pt x="24108" y="4201"/>
                    <a:pt x="24103" y="4198"/>
                    <a:pt x="24101" y="4198"/>
                  </a:cubicBezTo>
                  <a:cubicBezTo>
                    <a:pt x="24098" y="4198"/>
                    <a:pt x="24098" y="4203"/>
                    <a:pt x="24105" y="4217"/>
                  </a:cubicBezTo>
                  <a:cubicBezTo>
                    <a:pt x="24107" y="4213"/>
                    <a:pt x="24110" y="4209"/>
                    <a:pt x="24112" y="4205"/>
                  </a:cubicBezTo>
                  <a:lnTo>
                    <a:pt x="24112" y="4205"/>
                  </a:lnTo>
                  <a:cubicBezTo>
                    <a:pt x="24119" y="4210"/>
                    <a:pt x="24125" y="4217"/>
                    <a:pt x="24125" y="4217"/>
                  </a:cubicBezTo>
                  <a:lnTo>
                    <a:pt x="23895" y="4531"/>
                  </a:lnTo>
                  <a:cubicBezTo>
                    <a:pt x="23749" y="4635"/>
                    <a:pt x="23644" y="4761"/>
                    <a:pt x="23581" y="4886"/>
                  </a:cubicBezTo>
                  <a:cubicBezTo>
                    <a:pt x="23519" y="4949"/>
                    <a:pt x="23498" y="5054"/>
                    <a:pt x="23477" y="5096"/>
                  </a:cubicBezTo>
                  <a:lnTo>
                    <a:pt x="23477" y="5158"/>
                  </a:lnTo>
                  <a:cubicBezTo>
                    <a:pt x="23477" y="5179"/>
                    <a:pt x="23498" y="5179"/>
                    <a:pt x="23519" y="5179"/>
                  </a:cubicBezTo>
                  <a:lnTo>
                    <a:pt x="23205" y="5493"/>
                  </a:lnTo>
                  <a:cubicBezTo>
                    <a:pt x="23205" y="5368"/>
                    <a:pt x="23205" y="5200"/>
                    <a:pt x="23184" y="5054"/>
                  </a:cubicBezTo>
                  <a:cubicBezTo>
                    <a:pt x="23550" y="4727"/>
                    <a:pt x="23897" y="4417"/>
                    <a:pt x="24163" y="4109"/>
                  </a:cubicBezTo>
                  <a:close/>
                  <a:moveTo>
                    <a:pt x="17786" y="4175"/>
                  </a:moveTo>
                  <a:cubicBezTo>
                    <a:pt x="17660" y="4656"/>
                    <a:pt x="17472" y="5096"/>
                    <a:pt x="17346" y="5556"/>
                  </a:cubicBezTo>
                  <a:cubicBezTo>
                    <a:pt x="17263" y="5410"/>
                    <a:pt x="17137" y="5284"/>
                    <a:pt x="17053" y="5138"/>
                  </a:cubicBezTo>
                  <a:lnTo>
                    <a:pt x="17053" y="5117"/>
                  </a:lnTo>
                  <a:cubicBezTo>
                    <a:pt x="17116" y="4866"/>
                    <a:pt x="17200" y="4573"/>
                    <a:pt x="17263" y="4301"/>
                  </a:cubicBezTo>
                  <a:cubicBezTo>
                    <a:pt x="17288" y="4275"/>
                    <a:pt x="17266" y="4257"/>
                    <a:pt x="17241" y="4257"/>
                  </a:cubicBezTo>
                  <a:cubicBezTo>
                    <a:pt x="17225" y="4257"/>
                    <a:pt x="17208" y="4264"/>
                    <a:pt x="17200" y="4280"/>
                  </a:cubicBezTo>
                  <a:cubicBezTo>
                    <a:pt x="17116" y="4510"/>
                    <a:pt x="17032" y="4719"/>
                    <a:pt x="16991" y="4970"/>
                  </a:cubicBezTo>
                  <a:cubicBezTo>
                    <a:pt x="16907" y="4824"/>
                    <a:pt x="16844" y="4698"/>
                    <a:pt x="16781" y="4594"/>
                  </a:cubicBezTo>
                  <a:cubicBezTo>
                    <a:pt x="16802" y="4468"/>
                    <a:pt x="16823" y="4384"/>
                    <a:pt x="16823" y="4301"/>
                  </a:cubicBezTo>
                  <a:cubicBezTo>
                    <a:pt x="17152" y="4278"/>
                    <a:pt x="17468" y="4218"/>
                    <a:pt x="17786" y="4175"/>
                  </a:cubicBezTo>
                  <a:close/>
                  <a:moveTo>
                    <a:pt x="18404" y="4127"/>
                  </a:moveTo>
                  <a:cubicBezTo>
                    <a:pt x="18469" y="4127"/>
                    <a:pt x="18535" y="4129"/>
                    <a:pt x="18602" y="4133"/>
                  </a:cubicBezTo>
                  <a:cubicBezTo>
                    <a:pt x="18560" y="4342"/>
                    <a:pt x="18518" y="4552"/>
                    <a:pt x="18476" y="4719"/>
                  </a:cubicBezTo>
                  <a:lnTo>
                    <a:pt x="18309" y="5284"/>
                  </a:lnTo>
                  <a:cubicBezTo>
                    <a:pt x="18288" y="5389"/>
                    <a:pt x="18246" y="5493"/>
                    <a:pt x="18246" y="5598"/>
                  </a:cubicBezTo>
                  <a:cubicBezTo>
                    <a:pt x="18079" y="5598"/>
                    <a:pt x="17932" y="5598"/>
                    <a:pt x="17765" y="5619"/>
                  </a:cubicBezTo>
                  <a:cubicBezTo>
                    <a:pt x="17723" y="5619"/>
                    <a:pt x="17639" y="5640"/>
                    <a:pt x="17576" y="5661"/>
                  </a:cubicBezTo>
                  <a:cubicBezTo>
                    <a:pt x="17618" y="5619"/>
                    <a:pt x="17618" y="5598"/>
                    <a:pt x="17639" y="5535"/>
                  </a:cubicBezTo>
                  <a:cubicBezTo>
                    <a:pt x="17639" y="5504"/>
                    <a:pt x="17606" y="5485"/>
                    <a:pt x="17579" y="5485"/>
                  </a:cubicBezTo>
                  <a:cubicBezTo>
                    <a:pt x="17570" y="5485"/>
                    <a:pt x="17561" y="5488"/>
                    <a:pt x="17555" y="5493"/>
                  </a:cubicBezTo>
                  <a:cubicBezTo>
                    <a:pt x="17547" y="5502"/>
                    <a:pt x="17542" y="5511"/>
                    <a:pt x="17539" y="5518"/>
                  </a:cubicBezTo>
                  <a:lnTo>
                    <a:pt x="17539" y="5518"/>
                  </a:lnTo>
                  <a:cubicBezTo>
                    <a:pt x="17643" y="5084"/>
                    <a:pt x="17787" y="4651"/>
                    <a:pt x="17890" y="4217"/>
                  </a:cubicBezTo>
                  <a:cubicBezTo>
                    <a:pt x="17902" y="4194"/>
                    <a:pt x="17899" y="4175"/>
                    <a:pt x="17889" y="4162"/>
                  </a:cubicBezTo>
                  <a:lnTo>
                    <a:pt x="17889" y="4162"/>
                  </a:lnTo>
                  <a:cubicBezTo>
                    <a:pt x="18059" y="4141"/>
                    <a:pt x="18230" y="4127"/>
                    <a:pt x="18404" y="4127"/>
                  </a:cubicBezTo>
                  <a:close/>
                  <a:moveTo>
                    <a:pt x="10400" y="5200"/>
                  </a:moveTo>
                  <a:cubicBezTo>
                    <a:pt x="10567" y="5200"/>
                    <a:pt x="10776" y="5200"/>
                    <a:pt x="10985" y="5221"/>
                  </a:cubicBezTo>
                  <a:cubicBezTo>
                    <a:pt x="10944" y="5347"/>
                    <a:pt x="10881" y="5493"/>
                    <a:pt x="10860" y="5619"/>
                  </a:cubicBezTo>
                  <a:cubicBezTo>
                    <a:pt x="10672" y="5640"/>
                    <a:pt x="10483" y="5703"/>
                    <a:pt x="10316" y="5744"/>
                  </a:cubicBezTo>
                  <a:lnTo>
                    <a:pt x="10400" y="5200"/>
                  </a:lnTo>
                  <a:close/>
                  <a:moveTo>
                    <a:pt x="26281" y="4824"/>
                  </a:moveTo>
                  <a:cubicBezTo>
                    <a:pt x="26281" y="4886"/>
                    <a:pt x="26260" y="4907"/>
                    <a:pt x="26239" y="4970"/>
                  </a:cubicBezTo>
                  <a:cubicBezTo>
                    <a:pt x="26229" y="4951"/>
                    <a:pt x="26211" y="4941"/>
                    <a:pt x="26193" y="4941"/>
                  </a:cubicBezTo>
                  <a:cubicBezTo>
                    <a:pt x="26170" y="4941"/>
                    <a:pt x="26146" y="4957"/>
                    <a:pt x="26134" y="4991"/>
                  </a:cubicBezTo>
                  <a:cubicBezTo>
                    <a:pt x="26050" y="5179"/>
                    <a:pt x="25946" y="5326"/>
                    <a:pt x="25841" y="5493"/>
                  </a:cubicBezTo>
                  <a:cubicBezTo>
                    <a:pt x="25799" y="5514"/>
                    <a:pt x="25737" y="5535"/>
                    <a:pt x="25695" y="5598"/>
                  </a:cubicBezTo>
                  <a:cubicBezTo>
                    <a:pt x="25716" y="5619"/>
                    <a:pt x="25695" y="5619"/>
                    <a:pt x="25653" y="5619"/>
                  </a:cubicBezTo>
                  <a:cubicBezTo>
                    <a:pt x="25590" y="5682"/>
                    <a:pt x="25527" y="5723"/>
                    <a:pt x="25444" y="5786"/>
                  </a:cubicBezTo>
                  <a:cubicBezTo>
                    <a:pt x="25402" y="5807"/>
                    <a:pt x="25381" y="5828"/>
                    <a:pt x="25318" y="5849"/>
                  </a:cubicBezTo>
                  <a:cubicBezTo>
                    <a:pt x="25444" y="5661"/>
                    <a:pt x="25590" y="5493"/>
                    <a:pt x="25716" y="5284"/>
                  </a:cubicBezTo>
                  <a:cubicBezTo>
                    <a:pt x="25904" y="5117"/>
                    <a:pt x="26113" y="4970"/>
                    <a:pt x="26281" y="4824"/>
                  </a:cubicBezTo>
                  <a:close/>
                  <a:moveTo>
                    <a:pt x="17032" y="5326"/>
                  </a:moveTo>
                  <a:cubicBezTo>
                    <a:pt x="17116" y="5493"/>
                    <a:pt x="17200" y="5640"/>
                    <a:pt x="17325" y="5723"/>
                  </a:cubicBezTo>
                  <a:cubicBezTo>
                    <a:pt x="17200" y="5786"/>
                    <a:pt x="17032" y="5849"/>
                    <a:pt x="16928" y="5954"/>
                  </a:cubicBezTo>
                  <a:cubicBezTo>
                    <a:pt x="16928" y="5807"/>
                    <a:pt x="16949" y="5619"/>
                    <a:pt x="16991" y="5577"/>
                  </a:cubicBezTo>
                  <a:cubicBezTo>
                    <a:pt x="17011" y="5493"/>
                    <a:pt x="17011" y="5410"/>
                    <a:pt x="17032" y="5326"/>
                  </a:cubicBezTo>
                  <a:close/>
                  <a:moveTo>
                    <a:pt x="18790" y="4112"/>
                  </a:moveTo>
                  <a:cubicBezTo>
                    <a:pt x="19208" y="4154"/>
                    <a:pt x="19543" y="4342"/>
                    <a:pt x="19836" y="4594"/>
                  </a:cubicBezTo>
                  <a:cubicBezTo>
                    <a:pt x="19815" y="4907"/>
                    <a:pt x="19732" y="5200"/>
                    <a:pt x="19627" y="5493"/>
                  </a:cubicBezTo>
                  <a:cubicBezTo>
                    <a:pt x="19564" y="5640"/>
                    <a:pt x="19501" y="5807"/>
                    <a:pt x="19439" y="5954"/>
                  </a:cubicBezTo>
                  <a:cubicBezTo>
                    <a:pt x="19292" y="5828"/>
                    <a:pt x="19104" y="5723"/>
                    <a:pt x="18895" y="5661"/>
                  </a:cubicBezTo>
                  <a:cubicBezTo>
                    <a:pt x="18915" y="5556"/>
                    <a:pt x="18936" y="5451"/>
                    <a:pt x="18936" y="5347"/>
                  </a:cubicBezTo>
                  <a:cubicBezTo>
                    <a:pt x="18999" y="5117"/>
                    <a:pt x="19041" y="4886"/>
                    <a:pt x="19083" y="4656"/>
                  </a:cubicBezTo>
                  <a:cubicBezTo>
                    <a:pt x="19096" y="4580"/>
                    <a:pt x="19030" y="4534"/>
                    <a:pt x="18973" y="4534"/>
                  </a:cubicBezTo>
                  <a:cubicBezTo>
                    <a:pt x="18936" y="4534"/>
                    <a:pt x="18903" y="4553"/>
                    <a:pt x="18895" y="4594"/>
                  </a:cubicBezTo>
                  <a:lnTo>
                    <a:pt x="18769" y="5305"/>
                  </a:lnTo>
                  <a:cubicBezTo>
                    <a:pt x="18727" y="5410"/>
                    <a:pt x="18706" y="5493"/>
                    <a:pt x="18706" y="5598"/>
                  </a:cubicBezTo>
                  <a:cubicBezTo>
                    <a:pt x="18602" y="5577"/>
                    <a:pt x="18497" y="5535"/>
                    <a:pt x="18392" y="5535"/>
                  </a:cubicBezTo>
                  <a:cubicBezTo>
                    <a:pt x="18560" y="5347"/>
                    <a:pt x="18581" y="4991"/>
                    <a:pt x="18623" y="4803"/>
                  </a:cubicBezTo>
                  <a:cubicBezTo>
                    <a:pt x="18685" y="4594"/>
                    <a:pt x="18769" y="4342"/>
                    <a:pt x="18790" y="4112"/>
                  </a:cubicBezTo>
                  <a:close/>
                  <a:moveTo>
                    <a:pt x="10107" y="5200"/>
                  </a:moveTo>
                  <a:cubicBezTo>
                    <a:pt x="10044" y="5410"/>
                    <a:pt x="10023" y="5640"/>
                    <a:pt x="10002" y="5849"/>
                  </a:cubicBezTo>
                  <a:cubicBezTo>
                    <a:pt x="9793" y="5933"/>
                    <a:pt x="9584" y="6016"/>
                    <a:pt x="9374" y="6121"/>
                  </a:cubicBezTo>
                  <a:cubicBezTo>
                    <a:pt x="9395" y="5849"/>
                    <a:pt x="9416" y="5577"/>
                    <a:pt x="9479" y="5284"/>
                  </a:cubicBezTo>
                  <a:cubicBezTo>
                    <a:pt x="9709" y="5221"/>
                    <a:pt x="9918" y="5200"/>
                    <a:pt x="10107" y="5200"/>
                  </a:cubicBezTo>
                  <a:close/>
                  <a:moveTo>
                    <a:pt x="44505" y="5870"/>
                  </a:moveTo>
                  <a:cubicBezTo>
                    <a:pt x="44610" y="6016"/>
                    <a:pt x="44672" y="6142"/>
                    <a:pt x="44777" y="6267"/>
                  </a:cubicBezTo>
                  <a:cubicBezTo>
                    <a:pt x="44547" y="6309"/>
                    <a:pt x="44317" y="6372"/>
                    <a:pt x="44108" y="6456"/>
                  </a:cubicBezTo>
                  <a:cubicBezTo>
                    <a:pt x="44024" y="6351"/>
                    <a:pt x="43940" y="6247"/>
                    <a:pt x="43877" y="6163"/>
                  </a:cubicBezTo>
                  <a:cubicBezTo>
                    <a:pt x="43940" y="6142"/>
                    <a:pt x="44003" y="6121"/>
                    <a:pt x="44087" y="6058"/>
                  </a:cubicBezTo>
                  <a:cubicBezTo>
                    <a:pt x="44212" y="6016"/>
                    <a:pt x="44359" y="5954"/>
                    <a:pt x="44505" y="5870"/>
                  </a:cubicBezTo>
                  <a:close/>
                  <a:moveTo>
                    <a:pt x="28666" y="6435"/>
                  </a:moveTo>
                  <a:cubicBezTo>
                    <a:pt x="28771" y="6435"/>
                    <a:pt x="28854" y="6456"/>
                    <a:pt x="28959" y="6456"/>
                  </a:cubicBezTo>
                  <a:cubicBezTo>
                    <a:pt x="28875" y="6477"/>
                    <a:pt x="28833" y="6539"/>
                    <a:pt x="28750" y="6560"/>
                  </a:cubicBezTo>
                  <a:cubicBezTo>
                    <a:pt x="28729" y="6498"/>
                    <a:pt x="28708" y="6477"/>
                    <a:pt x="28666" y="6435"/>
                  </a:cubicBezTo>
                  <a:close/>
                  <a:moveTo>
                    <a:pt x="29168" y="6477"/>
                  </a:moveTo>
                  <a:cubicBezTo>
                    <a:pt x="29335" y="6519"/>
                    <a:pt x="29461" y="6560"/>
                    <a:pt x="29607" y="6581"/>
                  </a:cubicBezTo>
                  <a:cubicBezTo>
                    <a:pt x="29482" y="6623"/>
                    <a:pt x="29377" y="6623"/>
                    <a:pt x="29252" y="6644"/>
                  </a:cubicBezTo>
                  <a:cubicBezTo>
                    <a:pt x="29252" y="6644"/>
                    <a:pt x="29231" y="6581"/>
                    <a:pt x="29189" y="6581"/>
                  </a:cubicBezTo>
                  <a:lnTo>
                    <a:pt x="29043" y="6581"/>
                  </a:lnTo>
                  <a:cubicBezTo>
                    <a:pt x="29084" y="6560"/>
                    <a:pt x="29147" y="6519"/>
                    <a:pt x="29168" y="6477"/>
                  </a:cubicBezTo>
                  <a:close/>
                  <a:moveTo>
                    <a:pt x="14019" y="3338"/>
                  </a:moveTo>
                  <a:cubicBezTo>
                    <a:pt x="14668" y="3506"/>
                    <a:pt x="15086" y="4029"/>
                    <a:pt x="15714" y="4196"/>
                  </a:cubicBezTo>
                  <a:cubicBezTo>
                    <a:pt x="15922" y="4260"/>
                    <a:pt x="16118" y="4287"/>
                    <a:pt x="16310" y="4287"/>
                  </a:cubicBezTo>
                  <a:cubicBezTo>
                    <a:pt x="16370" y="4287"/>
                    <a:pt x="16429" y="4285"/>
                    <a:pt x="16488" y="4280"/>
                  </a:cubicBezTo>
                  <a:cubicBezTo>
                    <a:pt x="16509" y="4384"/>
                    <a:pt x="16551" y="4468"/>
                    <a:pt x="16614" y="4573"/>
                  </a:cubicBezTo>
                  <a:cubicBezTo>
                    <a:pt x="16447" y="5033"/>
                    <a:pt x="16300" y="5535"/>
                    <a:pt x="16133" y="6016"/>
                  </a:cubicBezTo>
                  <a:cubicBezTo>
                    <a:pt x="16133" y="6037"/>
                    <a:pt x="15986" y="6477"/>
                    <a:pt x="15986" y="6686"/>
                  </a:cubicBezTo>
                  <a:cubicBezTo>
                    <a:pt x="15777" y="6602"/>
                    <a:pt x="15589" y="6288"/>
                    <a:pt x="15505" y="6184"/>
                  </a:cubicBezTo>
                  <a:cubicBezTo>
                    <a:pt x="15442" y="6079"/>
                    <a:pt x="15358" y="5975"/>
                    <a:pt x="15296" y="5870"/>
                  </a:cubicBezTo>
                  <a:lnTo>
                    <a:pt x="15296" y="5870"/>
                  </a:lnTo>
                  <a:cubicBezTo>
                    <a:pt x="15314" y="5882"/>
                    <a:pt x="15331" y="5887"/>
                    <a:pt x="15347" y="5887"/>
                  </a:cubicBezTo>
                  <a:cubicBezTo>
                    <a:pt x="15384" y="5887"/>
                    <a:pt x="15417" y="5859"/>
                    <a:pt x="15460" y="5830"/>
                  </a:cubicBezTo>
                  <a:lnTo>
                    <a:pt x="15460" y="5830"/>
                  </a:lnTo>
                  <a:cubicBezTo>
                    <a:pt x="15461" y="5830"/>
                    <a:pt x="15462" y="5830"/>
                    <a:pt x="15463" y="5830"/>
                  </a:cubicBezTo>
                  <a:cubicBezTo>
                    <a:pt x="15466" y="5830"/>
                    <a:pt x="15468" y="5830"/>
                    <a:pt x="15471" y="5830"/>
                  </a:cubicBezTo>
                  <a:lnTo>
                    <a:pt x="15471" y="5830"/>
                  </a:lnTo>
                  <a:cubicBezTo>
                    <a:pt x="15485" y="5833"/>
                    <a:pt x="15495" y="5834"/>
                    <a:pt x="15503" y="5834"/>
                  </a:cubicBezTo>
                  <a:cubicBezTo>
                    <a:pt x="15528" y="5834"/>
                    <a:pt x="15524" y="5822"/>
                    <a:pt x="15507" y="5822"/>
                  </a:cubicBezTo>
                  <a:cubicBezTo>
                    <a:pt x="15501" y="5822"/>
                    <a:pt x="15493" y="5824"/>
                    <a:pt x="15484" y="5828"/>
                  </a:cubicBezTo>
                  <a:cubicBezTo>
                    <a:pt x="15479" y="5829"/>
                    <a:pt x="15475" y="5830"/>
                    <a:pt x="15471" y="5830"/>
                  </a:cubicBezTo>
                  <a:lnTo>
                    <a:pt x="15471" y="5830"/>
                  </a:lnTo>
                  <a:cubicBezTo>
                    <a:pt x="15469" y="5829"/>
                    <a:pt x="15466" y="5829"/>
                    <a:pt x="15463" y="5828"/>
                  </a:cubicBezTo>
                  <a:cubicBezTo>
                    <a:pt x="15462" y="5829"/>
                    <a:pt x="15461" y="5830"/>
                    <a:pt x="15460" y="5830"/>
                  </a:cubicBezTo>
                  <a:lnTo>
                    <a:pt x="15460" y="5830"/>
                  </a:lnTo>
                  <a:cubicBezTo>
                    <a:pt x="15390" y="5827"/>
                    <a:pt x="15442" y="5716"/>
                    <a:pt x="15442" y="5640"/>
                  </a:cubicBezTo>
                  <a:cubicBezTo>
                    <a:pt x="15463" y="5493"/>
                    <a:pt x="15526" y="5305"/>
                    <a:pt x="15568" y="5158"/>
                  </a:cubicBezTo>
                  <a:cubicBezTo>
                    <a:pt x="15651" y="4886"/>
                    <a:pt x="15756" y="4635"/>
                    <a:pt x="15882" y="4384"/>
                  </a:cubicBezTo>
                  <a:cubicBezTo>
                    <a:pt x="15897" y="4354"/>
                    <a:pt x="15879" y="4334"/>
                    <a:pt x="15843" y="4334"/>
                  </a:cubicBezTo>
                  <a:cubicBezTo>
                    <a:pt x="15830" y="4334"/>
                    <a:pt x="15815" y="4337"/>
                    <a:pt x="15798" y="4342"/>
                  </a:cubicBezTo>
                  <a:cubicBezTo>
                    <a:pt x="15547" y="4656"/>
                    <a:pt x="15421" y="5096"/>
                    <a:pt x="15317" y="5451"/>
                  </a:cubicBezTo>
                  <a:cubicBezTo>
                    <a:pt x="15275" y="5535"/>
                    <a:pt x="15254" y="5661"/>
                    <a:pt x="15254" y="5786"/>
                  </a:cubicBezTo>
                  <a:cubicBezTo>
                    <a:pt x="15149" y="5598"/>
                    <a:pt x="15045" y="5389"/>
                    <a:pt x="14919" y="5179"/>
                  </a:cubicBezTo>
                  <a:cubicBezTo>
                    <a:pt x="14856" y="5075"/>
                    <a:pt x="14814" y="4970"/>
                    <a:pt x="14731" y="4886"/>
                  </a:cubicBezTo>
                  <a:cubicBezTo>
                    <a:pt x="14814" y="4803"/>
                    <a:pt x="14835" y="4677"/>
                    <a:pt x="14856" y="4573"/>
                  </a:cubicBezTo>
                  <a:cubicBezTo>
                    <a:pt x="14919" y="4384"/>
                    <a:pt x="15003" y="4238"/>
                    <a:pt x="15107" y="4070"/>
                  </a:cubicBezTo>
                  <a:cubicBezTo>
                    <a:pt x="15137" y="4027"/>
                    <a:pt x="15094" y="3972"/>
                    <a:pt x="15052" y="3972"/>
                  </a:cubicBezTo>
                  <a:cubicBezTo>
                    <a:pt x="15034" y="3972"/>
                    <a:pt x="15015" y="3983"/>
                    <a:pt x="15003" y="4008"/>
                  </a:cubicBezTo>
                  <a:cubicBezTo>
                    <a:pt x="14877" y="4154"/>
                    <a:pt x="14835" y="4322"/>
                    <a:pt x="14752" y="4468"/>
                  </a:cubicBezTo>
                  <a:cubicBezTo>
                    <a:pt x="14731" y="4552"/>
                    <a:pt x="14668" y="4656"/>
                    <a:pt x="14647" y="4761"/>
                  </a:cubicBezTo>
                  <a:cubicBezTo>
                    <a:pt x="14626" y="4698"/>
                    <a:pt x="14563" y="4635"/>
                    <a:pt x="14542" y="4573"/>
                  </a:cubicBezTo>
                  <a:lnTo>
                    <a:pt x="14626" y="4489"/>
                  </a:lnTo>
                  <a:cubicBezTo>
                    <a:pt x="14641" y="4474"/>
                    <a:pt x="14635" y="4459"/>
                    <a:pt x="14623" y="4459"/>
                  </a:cubicBezTo>
                  <a:cubicBezTo>
                    <a:pt x="14617" y="4459"/>
                    <a:pt x="14611" y="4462"/>
                    <a:pt x="14605" y="4468"/>
                  </a:cubicBezTo>
                  <a:cubicBezTo>
                    <a:pt x="14563" y="4489"/>
                    <a:pt x="14542" y="4489"/>
                    <a:pt x="14522" y="4531"/>
                  </a:cubicBezTo>
                  <a:cubicBezTo>
                    <a:pt x="14522" y="4489"/>
                    <a:pt x="14501" y="4489"/>
                    <a:pt x="14501" y="4468"/>
                  </a:cubicBezTo>
                  <a:cubicBezTo>
                    <a:pt x="14605" y="4217"/>
                    <a:pt x="14731" y="3966"/>
                    <a:pt x="14710" y="3694"/>
                  </a:cubicBezTo>
                  <a:cubicBezTo>
                    <a:pt x="14710" y="3673"/>
                    <a:pt x="14699" y="3662"/>
                    <a:pt x="14689" y="3662"/>
                  </a:cubicBezTo>
                  <a:cubicBezTo>
                    <a:pt x="14678" y="3662"/>
                    <a:pt x="14668" y="3673"/>
                    <a:pt x="14668" y="3694"/>
                  </a:cubicBezTo>
                  <a:cubicBezTo>
                    <a:pt x="14647" y="3819"/>
                    <a:pt x="14542" y="3966"/>
                    <a:pt x="14501" y="4070"/>
                  </a:cubicBezTo>
                  <a:cubicBezTo>
                    <a:pt x="14480" y="4154"/>
                    <a:pt x="14438" y="4238"/>
                    <a:pt x="14396" y="4280"/>
                  </a:cubicBezTo>
                  <a:cubicBezTo>
                    <a:pt x="14291" y="4070"/>
                    <a:pt x="14187" y="3861"/>
                    <a:pt x="14103" y="3652"/>
                  </a:cubicBezTo>
                  <a:cubicBezTo>
                    <a:pt x="14124" y="3610"/>
                    <a:pt x="14124" y="3589"/>
                    <a:pt x="14187" y="3547"/>
                  </a:cubicBezTo>
                  <a:cubicBezTo>
                    <a:pt x="14229" y="3506"/>
                    <a:pt x="14229" y="3506"/>
                    <a:pt x="14333" y="3506"/>
                  </a:cubicBezTo>
                  <a:cubicBezTo>
                    <a:pt x="14354" y="3506"/>
                    <a:pt x="14354" y="3464"/>
                    <a:pt x="14333" y="3464"/>
                  </a:cubicBezTo>
                  <a:cubicBezTo>
                    <a:pt x="14333" y="3464"/>
                    <a:pt x="14277" y="3454"/>
                    <a:pt x="14246" y="3454"/>
                  </a:cubicBezTo>
                  <a:cubicBezTo>
                    <a:pt x="14231" y="3454"/>
                    <a:pt x="14222" y="3457"/>
                    <a:pt x="14229" y="3464"/>
                  </a:cubicBezTo>
                  <a:cubicBezTo>
                    <a:pt x="14208" y="3443"/>
                    <a:pt x="14208" y="3443"/>
                    <a:pt x="14187" y="3443"/>
                  </a:cubicBezTo>
                  <a:cubicBezTo>
                    <a:pt x="14145" y="3464"/>
                    <a:pt x="14103" y="3506"/>
                    <a:pt x="14082" y="3526"/>
                  </a:cubicBezTo>
                  <a:cubicBezTo>
                    <a:pt x="14040" y="3464"/>
                    <a:pt x="14019" y="3401"/>
                    <a:pt x="14019" y="3338"/>
                  </a:cubicBezTo>
                  <a:close/>
                  <a:moveTo>
                    <a:pt x="9207" y="5368"/>
                  </a:moveTo>
                  <a:lnTo>
                    <a:pt x="9207" y="5368"/>
                  </a:lnTo>
                  <a:cubicBezTo>
                    <a:pt x="9144" y="5640"/>
                    <a:pt x="9102" y="5954"/>
                    <a:pt x="9165" y="6226"/>
                  </a:cubicBezTo>
                  <a:cubicBezTo>
                    <a:pt x="8872" y="6372"/>
                    <a:pt x="8621" y="6560"/>
                    <a:pt x="8349" y="6749"/>
                  </a:cubicBezTo>
                  <a:cubicBezTo>
                    <a:pt x="8516" y="6309"/>
                    <a:pt x="8684" y="5870"/>
                    <a:pt x="8893" y="5472"/>
                  </a:cubicBezTo>
                  <a:cubicBezTo>
                    <a:pt x="8998" y="5410"/>
                    <a:pt x="9102" y="5389"/>
                    <a:pt x="9207" y="5368"/>
                  </a:cubicBezTo>
                  <a:close/>
                  <a:moveTo>
                    <a:pt x="16719" y="4761"/>
                  </a:moveTo>
                  <a:cubicBezTo>
                    <a:pt x="16781" y="4886"/>
                    <a:pt x="16844" y="5012"/>
                    <a:pt x="16928" y="5158"/>
                  </a:cubicBezTo>
                  <a:cubicBezTo>
                    <a:pt x="16886" y="5305"/>
                    <a:pt x="16844" y="5472"/>
                    <a:pt x="16802" y="5640"/>
                  </a:cubicBezTo>
                  <a:cubicBezTo>
                    <a:pt x="16781" y="5786"/>
                    <a:pt x="16635" y="6037"/>
                    <a:pt x="16635" y="6267"/>
                  </a:cubicBezTo>
                  <a:cubicBezTo>
                    <a:pt x="16530" y="6393"/>
                    <a:pt x="16426" y="6560"/>
                    <a:pt x="16300" y="6686"/>
                  </a:cubicBezTo>
                  <a:cubicBezTo>
                    <a:pt x="16258" y="6728"/>
                    <a:pt x="16216" y="6749"/>
                    <a:pt x="16175" y="6749"/>
                  </a:cubicBezTo>
                  <a:cubicBezTo>
                    <a:pt x="16300" y="6477"/>
                    <a:pt x="16572" y="5430"/>
                    <a:pt x="16719" y="4761"/>
                  </a:cubicBezTo>
                  <a:close/>
                  <a:moveTo>
                    <a:pt x="28076" y="6356"/>
                  </a:moveTo>
                  <a:cubicBezTo>
                    <a:pt x="28197" y="6356"/>
                    <a:pt x="28317" y="6361"/>
                    <a:pt x="28436" y="6372"/>
                  </a:cubicBezTo>
                  <a:cubicBezTo>
                    <a:pt x="28457" y="6435"/>
                    <a:pt x="28457" y="6456"/>
                    <a:pt x="28457" y="6477"/>
                  </a:cubicBezTo>
                  <a:cubicBezTo>
                    <a:pt x="28143" y="6477"/>
                    <a:pt x="27787" y="6665"/>
                    <a:pt x="27473" y="6832"/>
                  </a:cubicBezTo>
                  <a:cubicBezTo>
                    <a:pt x="27452" y="6770"/>
                    <a:pt x="27390" y="6728"/>
                    <a:pt x="27369" y="6665"/>
                  </a:cubicBezTo>
                  <a:cubicBezTo>
                    <a:pt x="27410" y="6644"/>
                    <a:pt x="27473" y="6581"/>
                    <a:pt x="27515" y="6539"/>
                  </a:cubicBezTo>
                  <a:cubicBezTo>
                    <a:pt x="27532" y="6505"/>
                    <a:pt x="27521" y="6471"/>
                    <a:pt x="27505" y="6471"/>
                  </a:cubicBezTo>
                  <a:cubicBezTo>
                    <a:pt x="27502" y="6471"/>
                    <a:pt x="27498" y="6473"/>
                    <a:pt x="27494" y="6477"/>
                  </a:cubicBezTo>
                  <a:cubicBezTo>
                    <a:pt x="27410" y="6498"/>
                    <a:pt x="27369" y="6539"/>
                    <a:pt x="27285" y="6560"/>
                  </a:cubicBezTo>
                  <a:cubicBezTo>
                    <a:pt x="27264" y="6539"/>
                    <a:pt x="27222" y="6539"/>
                    <a:pt x="27201" y="6539"/>
                  </a:cubicBezTo>
                  <a:cubicBezTo>
                    <a:pt x="27076" y="6602"/>
                    <a:pt x="26950" y="6686"/>
                    <a:pt x="26783" y="6770"/>
                  </a:cubicBezTo>
                  <a:cubicBezTo>
                    <a:pt x="26762" y="6770"/>
                    <a:pt x="26762" y="6791"/>
                    <a:pt x="26741" y="6791"/>
                  </a:cubicBezTo>
                  <a:cubicBezTo>
                    <a:pt x="26678" y="6749"/>
                    <a:pt x="26636" y="6686"/>
                    <a:pt x="26574" y="6665"/>
                  </a:cubicBezTo>
                  <a:cubicBezTo>
                    <a:pt x="26741" y="6581"/>
                    <a:pt x="26887" y="6539"/>
                    <a:pt x="27076" y="6477"/>
                  </a:cubicBezTo>
                  <a:cubicBezTo>
                    <a:pt x="27386" y="6399"/>
                    <a:pt x="27731" y="6356"/>
                    <a:pt x="28076" y="6356"/>
                  </a:cubicBezTo>
                  <a:close/>
                  <a:moveTo>
                    <a:pt x="28017" y="6749"/>
                  </a:moveTo>
                  <a:lnTo>
                    <a:pt x="28038" y="6770"/>
                  </a:lnTo>
                  <a:cubicBezTo>
                    <a:pt x="28101" y="6770"/>
                    <a:pt x="28122" y="6832"/>
                    <a:pt x="28143" y="6853"/>
                  </a:cubicBezTo>
                  <a:cubicBezTo>
                    <a:pt x="28101" y="6874"/>
                    <a:pt x="28017" y="6895"/>
                    <a:pt x="27975" y="6916"/>
                  </a:cubicBezTo>
                  <a:cubicBezTo>
                    <a:pt x="27902" y="6906"/>
                    <a:pt x="27829" y="6900"/>
                    <a:pt x="27758" y="6900"/>
                  </a:cubicBezTo>
                  <a:cubicBezTo>
                    <a:pt x="27688" y="6900"/>
                    <a:pt x="27620" y="6906"/>
                    <a:pt x="27557" y="6916"/>
                  </a:cubicBezTo>
                  <a:cubicBezTo>
                    <a:pt x="27662" y="6874"/>
                    <a:pt x="27766" y="6853"/>
                    <a:pt x="27871" y="6791"/>
                  </a:cubicBezTo>
                  <a:cubicBezTo>
                    <a:pt x="27913" y="6770"/>
                    <a:pt x="27975" y="6770"/>
                    <a:pt x="28017" y="6749"/>
                  </a:cubicBezTo>
                  <a:close/>
                  <a:moveTo>
                    <a:pt x="44861" y="6435"/>
                  </a:moveTo>
                  <a:cubicBezTo>
                    <a:pt x="44944" y="6560"/>
                    <a:pt x="44986" y="6665"/>
                    <a:pt x="45049" y="6791"/>
                  </a:cubicBezTo>
                  <a:cubicBezTo>
                    <a:pt x="44924" y="6832"/>
                    <a:pt x="44777" y="6853"/>
                    <a:pt x="44652" y="6895"/>
                  </a:cubicBezTo>
                  <a:cubicBezTo>
                    <a:pt x="44652" y="6895"/>
                    <a:pt x="44652" y="6874"/>
                    <a:pt x="44631" y="6874"/>
                  </a:cubicBezTo>
                  <a:cubicBezTo>
                    <a:pt x="44623" y="6851"/>
                    <a:pt x="44610" y="6842"/>
                    <a:pt x="44596" y="6842"/>
                  </a:cubicBezTo>
                  <a:cubicBezTo>
                    <a:pt x="44572" y="6842"/>
                    <a:pt x="44547" y="6869"/>
                    <a:pt x="44547" y="6895"/>
                  </a:cubicBezTo>
                  <a:cubicBezTo>
                    <a:pt x="44610" y="6916"/>
                    <a:pt x="44610" y="6916"/>
                    <a:pt x="44610" y="6958"/>
                  </a:cubicBezTo>
                  <a:cubicBezTo>
                    <a:pt x="44547" y="6979"/>
                    <a:pt x="44526" y="6979"/>
                    <a:pt x="44463" y="6979"/>
                  </a:cubicBezTo>
                  <a:cubicBezTo>
                    <a:pt x="44400" y="6853"/>
                    <a:pt x="44317" y="6728"/>
                    <a:pt x="44212" y="6581"/>
                  </a:cubicBezTo>
                  <a:cubicBezTo>
                    <a:pt x="44421" y="6539"/>
                    <a:pt x="44652" y="6519"/>
                    <a:pt x="44861" y="6435"/>
                  </a:cubicBezTo>
                  <a:close/>
                  <a:moveTo>
                    <a:pt x="24230" y="4342"/>
                  </a:moveTo>
                  <a:lnTo>
                    <a:pt x="24230" y="4342"/>
                  </a:lnTo>
                  <a:cubicBezTo>
                    <a:pt x="24272" y="4447"/>
                    <a:pt x="24209" y="4573"/>
                    <a:pt x="24251" y="4656"/>
                  </a:cubicBezTo>
                  <a:lnTo>
                    <a:pt x="24272" y="4677"/>
                  </a:lnTo>
                  <a:cubicBezTo>
                    <a:pt x="24209" y="4782"/>
                    <a:pt x="24125" y="4886"/>
                    <a:pt x="24063" y="4991"/>
                  </a:cubicBezTo>
                  <a:cubicBezTo>
                    <a:pt x="24042" y="5075"/>
                    <a:pt x="24063" y="5200"/>
                    <a:pt x="24167" y="5200"/>
                  </a:cubicBezTo>
                  <a:lnTo>
                    <a:pt x="24209" y="5200"/>
                  </a:lnTo>
                  <a:cubicBezTo>
                    <a:pt x="24125" y="5263"/>
                    <a:pt x="24042" y="5305"/>
                    <a:pt x="23979" y="5368"/>
                  </a:cubicBezTo>
                  <a:cubicBezTo>
                    <a:pt x="23853" y="5430"/>
                    <a:pt x="23749" y="5514"/>
                    <a:pt x="23623" y="5598"/>
                  </a:cubicBezTo>
                  <a:cubicBezTo>
                    <a:pt x="23540" y="5640"/>
                    <a:pt x="23414" y="5723"/>
                    <a:pt x="23330" y="5744"/>
                  </a:cubicBezTo>
                  <a:cubicBezTo>
                    <a:pt x="23309" y="5744"/>
                    <a:pt x="23309" y="5786"/>
                    <a:pt x="23330" y="5786"/>
                  </a:cubicBezTo>
                  <a:cubicBezTo>
                    <a:pt x="23540" y="5786"/>
                    <a:pt x="23728" y="5640"/>
                    <a:pt x="23916" y="5577"/>
                  </a:cubicBezTo>
                  <a:cubicBezTo>
                    <a:pt x="24063" y="5493"/>
                    <a:pt x="24230" y="5410"/>
                    <a:pt x="24356" y="5305"/>
                  </a:cubicBezTo>
                  <a:cubicBezTo>
                    <a:pt x="24397" y="5284"/>
                    <a:pt x="24481" y="5263"/>
                    <a:pt x="24544" y="5200"/>
                  </a:cubicBezTo>
                  <a:cubicBezTo>
                    <a:pt x="24879" y="5179"/>
                    <a:pt x="25172" y="5096"/>
                    <a:pt x="25444" y="4970"/>
                  </a:cubicBezTo>
                  <a:lnTo>
                    <a:pt x="25444" y="4970"/>
                  </a:lnTo>
                  <a:cubicBezTo>
                    <a:pt x="25276" y="5075"/>
                    <a:pt x="25109" y="5179"/>
                    <a:pt x="24962" y="5284"/>
                  </a:cubicBezTo>
                  <a:cubicBezTo>
                    <a:pt x="24669" y="5368"/>
                    <a:pt x="24377" y="5430"/>
                    <a:pt x="24084" y="5535"/>
                  </a:cubicBezTo>
                  <a:cubicBezTo>
                    <a:pt x="24049" y="5570"/>
                    <a:pt x="24058" y="5649"/>
                    <a:pt x="24098" y="5649"/>
                  </a:cubicBezTo>
                  <a:cubicBezTo>
                    <a:pt x="24106" y="5649"/>
                    <a:pt x="24115" y="5646"/>
                    <a:pt x="24125" y="5640"/>
                  </a:cubicBezTo>
                  <a:cubicBezTo>
                    <a:pt x="24272" y="5598"/>
                    <a:pt x="24439" y="5577"/>
                    <a:pt x="24586" y="5514"/>
                  </a:cubicBezTo>
                  <a:lnTo>
                    <a:pt x="24586" y="5514"/>
                  </a:lnTo>
                  <a:cubicBezTo>
                    <a:pt x="24565" y="5535"/>
                    <a:pt x="24544" y="5535"/>
                    <a:pt x="24502" y="5577"/>
                  </a:cubicBezTo>
                  <a:cubicBezTo>
                    <a:pt x="24146" y="5807"/>
                    <a:pt x="23770" y="5954"/>
                    <a:pt x="23393" y="6121"/>
                  </a:cubicBezTo>
                  <a:cubicBezTo>
                    <a:pt x="23728" y="6121"/>
                    <a:pt x="24063" y="5933"/>
                    <a:pt x="24356" y="5786"/>
                  </a:cubicBezTo>
                  <a:cubicBezTo>
                    <a:pt x="24544" y="5682"/>
                    <a:pt x="24753" y="5577"/>
                    <a:pt x="24921" y="5430"/>
                  </a:cubicBezTo>
                  <a:lnTo>
                    <a:pt x="24921" y="5430"/>
                  </a:lnTo>
                  <a:cubicBezTo>
                    <a:pt x="24858" y="5493"/>
                    <a:pt x="24795" y="5577"/>
                    <a:pt x="24711" y="5619"/>
                  </a:cubicBezTo>
                  <a:lnTo>
                    <a:pt x="24690" y="5619"/>
                  </a:lnTo>
                  <a:cubicBezTo>
                    <a:pt x="24669" y="5619"/>
                    <a:pt x="24649" y="5640"/>
                    <a:pt x="24669" y="5682"/>
                  </a:cubicBezTo>
                  <a:cubicBezTo>
                    <a:pt x="24502" y="5807"/>
                    <a:pt x="24377" y="5912"/>
                    <a:pt x="24230" y="6016"/>
                  </a:cubicBezTo>
                  <a:cubicBezTo>
                    <a:pt x="24188" y="6037"/>
                    <a:pt x="24167" y="6058"/>
                    <a:pt x="24188" y="6121"/>
                  </a:cubicBezTo>
                  <a:cubicBezTo>
                    <a:pt x="24097" y="6182"/>
                    <a:pt x="23787" y="6363"/>
                    <a:pt x="23718" y="6363"/>
                  </a:cubicBezTo>
                  <a:cubicBezTo>
                    <a:pt x="23692" y="6363"/>
                    <a:pt x="23701" y="6337"/>
                    <a:pt x="23770" y="6267"/>
                  </a:cubicBezTo>
                  <a:cubicBezTo>
                    <a:pt x="23770" y="6267"/>
                    <a:pt x="23770" y="6247"/>
                    <a:pt x="23749" y="6247"/>
                  </a:cubicBezTo>
                  <a:cubicBezTo>
                    <a:pt x="23644" y="6309"/>
                    <a:pt x="23519" y="6351"/>
                    <a:pt x="23393" y="6414"/>
                  </a:cubicBezTo>
                  <a:cubicBezTo>
                    <a:pt x="23330" y="6435"/>
                    <a:pt x="23351" y="6477"/>
                    <a:pt x="23414" y="6477"/>
                  </a:cubicBezTo>
                  <a:cubicBezTo>
                    <a:pt x="23979" y="6456"/>
                    <a:pt x="24544" y="6142"/>
                    <a:pt x="25025" y="5807"/>
                  </a:cubicBezTo>
                  <a:lnTo>
                    <a:pt x="25025" y="5807"/>
                  </a:lnTo>
                  <a:cubicBezTo>
                    <a:pt x="24858" y="5995"/>
                    <a:pt x="24690" y="6163"/>
                    <a:pt x="24481" y="6351"/>
                  </a:cubicBezTo>
                  <a:cubicBezTo>
                    <a:pt x="24460" y="6351"/>
                    <a:pt x="24439" y="6372"/>
                    <a:pt x="24439" y="6372"/>
                  </a:cubicBezTo>
                  <a:cubicBezTo>
                    <a:pt x="24293" y="6435"/>
                    <a:pt x="24188" y="6477"/>
                    <a:pt x="24063" y="6539"/>
                  </a:cubicBezTo>
                  <a:cubicBezTo>
                    <a:pt x="24042" y="6539"/>
                    <a:pt x="24021" y="6560"/>
                    <a:pt x="24021" y="6581"/>
                  </a:cubicBezTo>
                  <a:cubicBezTo>
                    <a:pt x="23728" y="6749"/>
                    <a:pt x="23435" y="6874"/>
                    <a:pt x="23121" y="7000"/>
                  </a:cubicBezTo>
                  <a:cubicBezTo>
                    <a:pt x="23142" y="6832"/>
                    <a:pt x="23142" y="6644"/>
                    <a:pt x="23142" y="6456"/>
                  </a:cubicBezTo>
                  <a:lnTo>
                    <a:pt x="23142" y="5703"/>
                  </a:lnTo>
                  <a:cubicBezTo>
                    <a:pt x="23226" y="5640"/>
                    <a:pt x="23247" y="5598"/>
                    <a:pt x="23309" y="5514"/>
                  </a:cubicBezTo>
                  <a:lnTo>
                    <a:pt x="23309" y="5493"/>
                  </a:lnTo>
                  <a:lnTo>
                    <a:pt x="24125" y="4677"/>
                  </a:lnTo>
                  <a:cubicBezTo>
                    <a:pt x="24174" y="4612"/>
                    <a:pt x="24109" y="4559"/>
                    <a:pt x="24038" y="4559"/>
                  </a:cubicBezTo>
                  <a:cubicBezTo>
                    <a:pt x="24018" y="4559"/>
                    <a:pt x="23997" y="4563"/>
                    <a:pt x="23979" y="4573"/>
                  </a:cubicBezTo>
                  <a:lnTo>
                    <a:pt x="23561" y="4991"/>
                  </a:lnTo>
                  <a:cubicBezTo>
                    <a:pt x="23749" y="4740"/>
                    <a:pt x="23979" y="4531"/>
                    <a:pt x="24230" y="4342"/>
                  </a:cubicBezTo>
                  <a:close/>
                  <a:moveTo>
                    <a:pt x="28645" y="6874"/>
                  </a:moveTo>
                  <a:cubicBezTo>
                    <a:pt x="28666" y="6895"/>
                    <a:pt x="28708" y="6958"/>
                    <a:pt x="28729" y="6979"/>
                  </a:cubicBezTo>
                  <a:cubicBezTo>
                    <a:pt x="28624" y="7042"/>
                    <a:pt x="28519" y="7083"/>
                    <a:pt x="28436" y="7083"/>
                  </a:cubicBezTo>
                  <a:cubicBezTo>
                    <a:pt x="28352" y="7021"/>
                    <a:pt x="28310" y="7000"/>
                    <a:pt x="28227" y="6979"/>
                  </a:cubicBezTo>
                  <a:cubicBezTo>
                    <a:pt x="28352" y="6958"/>
                    <a:pt x="28499" y="6916"/>
                    <a:pt x="28645" y="6874"/>
                  </a:cubicBezTo>
                  <a:close/>
                  <a:moveTo>
                    <a:pt x="27201" y="6832"/>
                  </a:moveTo>
                  <a:cubicBezTo>
                    <a:pt x="27264" y="6874"/>
                    <a:pt x="27285" y="6916"/>
                    <a:pt x="27306" y="6979"/>
                  </a:cubicBezTo>
                  <a:cubicBezTo>
                    <a:pt x="27264" y="7000"/>
                    <a:pt x="27201" y="7063"/>
                    <a:pt x="27159" y="7083"/>
                  </a:cubicBezTo>
                  <a:cubicBezTo>
                    <a:pt x="27138" y="7104"/>
                    <a:pt x="27097" y="7104"/>
                    <a:pt x="27076" y="7146"/>
                  </a:cubicBezTo>
                  <a:cubicBezTo>
                    <a:pt x="27055" y="7104"/>
                    <a:pt x="27034" y="7083"/>
                    <a:pt x="26992" y="7083"/>
                  </a:cubicBezTo>
                  <a:lnTo>
                    <a:pt x="26887" y="6979"/>
                  </a:lnTo>
                  <a:lnTo>
                    <a:pt x="27201" y="6832"/>
                  </a:lnTo>
                  <a:close/>
                  <a:moveTo>
                    <a:pt x="19878" y="4594"/>
                  </a:moveTo>
                  <a:cubicBezTo>
                    <a:pt x="20129" y="4803"/>
                    <a:pt x="20296" y="5033"/>
                    <a:pt x="20506" y="5284"/>
                  </a:cubicBezTo>
                  <a:lnTo>
                    <a:pt x="20506" y="5305"/>
                  </a:lnTo>
                  <a:cubicBezTo>
                    <a:pt x="20506" y="5389"/>
                    <a:pt x="20485" y="5493"/>
                    <a:pt x="20485" y="5535"/>
                  </a:cubicBezTo>
                  <a:cubicBezTo>
                    <a:pt x="20485" y="5556"/>
                    <a:pt x="20485" y="5556"/>
                    <a:pt x="20506" y="5556"/>
                  </a:cubicBezTo>
                  <a:cubicBezTo>
                    <a:pt x="20506" y="5807"/>
                    <a:pt x="20485" y="6058"/>
                    <a:pt x="20485" y="6288"/>
                  </a:cubicBezTo>
                  <a:cubicBezTo>
                    <a:pt x="20485" y="6602"/>
                    <a:pt x="20443" y="6958"/>
                    <a:pt x="20443" y="7272"/>
                  </a:cubicBezTo>
                  <a:cubicBezTo>
                    <a:pt x="20296" y="6916"/>
                    <a:pt x="20129" y="6602"/>
                    <a:pt x="19920" y="6351"/>
                  </a:cubicBezTo>
                  <a:cubicBezTo>
                    <a:pt x="19920" y="6288"/>
                    <a:pt x="19920" y="6247"/>
                    <a:pt x="19941" y="6184"/>
                  </a:cubicBezTo>
                  <a:cubicBezTo>
                    <a:pt x="19962" y="5975"/>
                    <a:pt x="19983" y="5765"/>
                    <a:pt x="20066" y="5556"/>
                  </a:cubicBezTo>
                  <a:cubicBezTo>
                    <a:pt x="20053" y="5530"/>
                    <a:pt x="19990" y="5503"/>
                    <a:pt x="19939" y="5503"/>
                  </a:cubicBezTo>
                  <a:cubicBezTo>
                    <a:pt x="19910" y="5503"/>
                    <a:pt x="19886" y="5512"/>
                    <a:pt x="19878" y="5535"/>
                  </a:cubicBezTo>
                  <a:cubicBezTo>
                    <a:pt x="19836" y="5744"/>
                    <a:pt x="19773" y="5933"/>
                    <a:pt x="19752" y="6142"/>
                  </a:cubicBezTo>
                  <a:lnTo>
                    <a:pt x="19752" y="6226"/>
                  </a:lnTo>
                  <a:lnTo>
                    <a:pt x="19564" y="6037"/>
                  </a:lnTo>
                  <a:cubicBezTo>
                    <a:pt x="19648" y="5849"/>
                    <a:pt x="19711" y="5661"/>
                    <a:pt x="19752" y="5493"/>
                  </a:cubicBezTo>
                  <a:cubicBezTo>
                    <a:pt x="19836" y="5200"/>
                    <a:pt x="19878" y="4907"/>
                    <a:pt x="19878" y="4594"/>
                  </a:cubicBezTo>
                  <a:close/>
                  <a:moveTo>
                    <a:pt x="26511" y="6770"/>
                  </a:moveTo>
                  <a:cubicBezTo>
                    <a:pt x="26553" y="6832"/>
                    <a:pt x="26615" y="6853"/>
                    <a:pt x="26636" y="6916"/>
                  </a:cubicBezTo>
                  <a:cubicBezTo>
                    <a:pt x="26511" y="6979"/>
                    <a:pt x="26406" y="7021"/>
                    <a:pt x="26260" y="7104"/>
                  </a:cubicBezTo>
                  <a:cubicBezTo>
                    <a:pt x="26218" y="7146"/>
                    <a:pt x="26218" y="7188"/>
                    <a:pt x="26239" y="7209"/>
                  </a:cubicBezTo>
                  <a:cubicBezTo>
                    <a:pt x="26218" y="7251"/>
                    <a:pt x="26197" y="7272"/>
                    <a:pt x="26155" y="7272"/>
                  </a:cubicBezTo>
                  <a:cubicBezTo>
                    <a:pt x="26134" y="7188"/>
                    <a:pt x="26134" y="7146"/>
                    <a:pt x="26113" y="7063"/>
                  </a:cubicBezTo>
                  <a:cubicBezTo>
                    <a:pt x="26113" y="7063"/>
                    <a:pt x="26113" y="7042"/>
                    <a:pt x="26092" y="7042"/>
                  </a:cubicBezTo>
                  <a:cubicBezTo>
                    <a:pt x="26218" y="6937"/>
                    <a:pt x="26364" y="6853"/>
                    <a:pt x="26511" y="6770"/>
                  </a:cubicBezTo>
                  <a:close/>
                  <a:moveTo>
                    <a:pt x="25653" y="6016"/>
                  </a:moveTo>
                  <a:lnTo>
                    <a:pt x="25653" y="6016"/>
                  </a:lnTo>
                  <a:cubicBezTo>
                    <a:pt x="25611" y="6100"/>
                    <a:pt x="25548" y="6163"/>
                    <a:pt x="25486" y="6226"/>
                  </a:cubicBezTo>
                  <a:cubicBezTo>
                    <a:pt x="25088" y="6519"/>
                    <a:pt x="24732" y="6770"/>
                    <a:pt x="24314" y="6979"/>
                  </a:cubicBezTo>
                  <a:cubicBezTo>
                    <a:pt x="24042" y="7104"/>
                    <a:pt x="23791" y="7209"/>
                    <a:pt x="23519" y="7314"/>
                  </a:cubicBezTo>
                  <a:cubicBezTo>
                    <a:pt x="23812" y="7104"/>
                    <a:pt x="24084" y="6895"/>
                    <a:pt x="24356" y="6665"/>
                  </a:cubicBezTo>
                  <a:cubicBezTo>
                    <a:pt x="24481" y="6602"/>
                    <a:pt x="24649" y="6539"/>
                    <a:pt x="24774" y="6456"/>
                  </a:cubicBezTo>
                  <a:cubicBezTo>
                    <a:pt x="25067" y="6351"/>
                    <a:pt x="25339" y="6205"/>
                    <a:pt x="25527" y="6016"/>
                  </a:cubicBezTo>
                  <a:lnTo>
                    <a:pt x="25527" y="6016"/>
                  </a:lnTo>
                  <a:cubicBezTo>
                    <a:pt x="25506" y="6037"/>
                    <a:pt x="25506" y="6058"/>
                    <a:pt x="25486" y="6058"/>
                  </a:cubicBezTo>
                  <a:cubicBezTo>
                    <a:pt x="25469" y="6090"/>
                    <a:pt x="25490" y="6135"/>
                    <a:pt x="25510" y="6135"/>
                  </a:cubicBezTo>
                  <a:cubicBezTo>
                    <a:pt x="25517" y="6135"/>
                    <a:pt x="25522" y="6131"/>
                    <a:pt x="25527" y="6121"/>
                  </a:cubicBezTo>
                  <a:cubicBezTo>
                    <a:pt x="25590" y="6100"/>
                    <a:pt x="25611" y="6037"/>
                    <a:pt x="25653" y="6016"/>
                  </a:cubicBezTo>
                  <a:close/>
                  <a:moveTo>
                    <a:pt x="28812" y="7146"/>
                  </a:moveTo>
                  <a:cubicBezTo>
                    <a:pt x="28854" y="7209"/>
                    <a:pt x="28917" y="7272"/>
                    <a:pt x="28959" y="7355"/>
                  </a:cubicBezTo>
                  <a:cubicBezTo>
                    <a:pt x="28917" y="7376"/>
                    <a:pt x="28833" y="7376"/>
                    <a:pt x="28750" y="7397"/>
                  </a:cubicBezTo>
                  <a:cubicBezTo>
                    <a:pt x="28708" y="7355"/>
                    <a:pt x="28624" y="7293"/>
                    <a:pt x="28561" y="7251"/>
                  </a:cubicBezTo>
                  <a:cubicBezTo>
                    <a:pt x="28645" y="7188"/>
                    <a:pt x="28729" y="7167"/>
                    <a:pt x="28812" y="7146"/>
                  </a:cubicBezTo>
                  <a:close/>
                  <a:moveTo>
                    <a:pt x="26678" y="7063"/>
                  </a:moveTo>
                  <a:cubicBezTo>
                    <a:pt x="26678" y="7083"/>
                    <a:pt x="26720" y="7083"/>
                    <a:pt x="26720" y="7104"/>
                  </a:cubicBezTo>
                  <a:cubicBezTo>
                    <a:pt x="26783" y="7104"/>
                    <a:pt x="26825" y="7146"/>
                    <a:pt x="26825" y="7167"/>
                  </a:cubicBezTo>
                  <a:cubicBezTo>
                    <a:pt x="26636" y="7272"/>
                    <a:pt x="26448" y="7397"/>
                    <a:pt x="26239" y="7502"/>
                  </a:cubicBezTo>
                  <a:cubicBezTo>
                    <a:pt x="26218" y="7439"/>
                    <a:pt x="26197" y="7418"/>
                    <a:pt x="26197" y="7376"/>
                  </a:cubicBezTo>
                  <a:cubicBezTo>
                    <a:pt x="26239" y="7376"/>
                    <a:pt x="26302" y="7314"/>
                    <a:pt x="26302" y="7272"/>
                  </a:cubicBezTo>
                  <a:cubicBezTo>
                    <a:pt x="26364" y="7209"/>
                    <a:pt x="26469" y="7167"/>
                    <a:pt x="26553" y="7104"/>
                  </a:cubicBezTo>
                  <a:cubicBezTo>
                    <a:pt x="26615" y="7083"/>
                    <a:pt x="26657" y="7063"/>
                    <a:pt x="26678" y="7063"/>
                  </a:cubicBezTo>
                  <a:close/>
                  <a:moveTo>
                    <a:pt x="29043" y="7418"/>
                  </a:moveTo>
                  <a:lnTo>
                    <a:pt x="29126" y="7502"/>
                  </a:lnTo>
                  <a:cubicBezTo>
                    <a:pt x="29063" y="7502"/>
                    <a:pt x="29043" y="7523"/>
                    <a:pt x="28980" y="7523"/>
                  </a:cubicBezTo>
                  <a:cubicBezTo>
                    <a:pt x="28959" y="7523"/>
                    <a:pt x="28959" y="7565"/>
                    <a:pt x="28959" y="7565"/>
                  </a:cubicBezTo>
                  <a:cubicBezTo>
                    <a:pt x="28917" y="7502"/>
                    <a:pt x="28854" y="7481"/>
                    <a:pt x="28833" y="7418"/>
                  </a:cubicBezTo>
                  <a:lnTo>
                    <a:pt x="28833" y="7418"/>
                  </a:lnTo>
                  <a:cubicBezTo>
                    <a:pt x="28861" y="7425"/>
                    <a:pt x="28884" y="7428"/>
                    <a:pt x="28906" y="7428"/>
                  </a:cubicBezTo>
                  <a:cubicBezTo>
                    <a:pt x="28950" y="7428"/>
                    <a:pt x="28987" y="7418"/>
                    <a:pt x="29043" y="7418"/>
                  </a:cubicBezTo>
                  <a:close/>
                  <a:moveTo>
                    <a:pt x="45154" y="7063"/>
                  </a:moveTo>
                  <a:lnTo>
                    <a:pt x="45384" y="7690"/>
                  </a:lnTo>
                  <a:cubicBezTo>
                    <a:pt x="45258" y="7690"/>
                    <a:pt x="45091" y="7690"/>
                    <a:pt x="44965" y="7711"/>
                  </a:cubicBezTo>
                  <a:cubicBezTo>
                    <a:pt x="44924" y="7523"/>
                    <a:pt x="44840" y="7314"/>
                    <a:pt x="44756" y="7125"/>
                  </a:cubicBezTo>
                  <a:cubicBezTo>
                    <a:pt x="44924" y="7104"/>
                    <a:pt x="45049" y="7083"/>
                    <a:pt x="45154" y="7063"/>
                  </a:cubicBezTo>
                  <a:close/>
                  <a:moveTo>
                    <a:pt x="31763" y="7711"/>
                  </a:moveTo>
                  <a:lnTo>
                    <a:pt x="31993" y="7879"/>
                  </a:lnTo>
                  <a:cubicBezTo>
                    <a:pt x="31867" y="7899"/>
                    <a:pt x="31700" y="7920"/>
                    <a:pt x="31574" y="7941"/>
                  </a:cubicBezTo>
                  <a:cubicBezTo>
                    <a:pt x="31637" y="7920"/>
                    <a:pt x="31679" y="7899"/>
                    <a:pt x="31763" y="7879"/>
                  </a:cubicBezTo>
                  <a:cubicBezTo>
                    <a:pt x="31804" y="7816"/>
                    <a:pt x="31784" y="7732"/>
                    <a:pt x="31763" y="7711"/>
                  </a:cubicBezTo>
                  <a:close/>
                  <a:moveTo>
                    <a:pt x="26009" y="7481"/>
                  </a:moveTo>
                  <a:cubicBezTo>
                    <a:pt x="26030" y="7523"/>
                    <a:pt x="26030" y="7586"/>
                    <a:pt x="26050" y="7627"/>
                  </a:cubicBezTo>
                  <a:cubicBezTo>
                    <a:pt x="26009" y="7669"/>
                    <a:pt x="25925" y="7711"/>
                    <a:pt x="25841" y="7774"/>
                  </a:cubicBezTo>
                  <a:cubicBezTo>
                    <a:pt x="25695" y="7879"/>
                    <a:pt x="25506" y="7962"/>
                    <a:pt x="25360" y="8046"/>
                  </a:cubicBezTo>
                  <a:lnTo>
                    <a:pt x="25506" y="7899"/>
                  </a:lnTo>
                  <a:cubicBezTo>
                    <a:pt x="25653" y="7732"/>
                    <a:pt x="25820" y="7607"/>
                    <a:pt x="26009" y="7481"/>
                  </a:cubicBezTo>
                  <a:close/>
                  <a:moveTo>
                    <a:pt x="32097" y="7920"/>
                  </a:moveTo>
                  <a:cubicBezTo>
                    <a:pt x="32181" y="7983"/>
                    <a:pt x="32265" y="8025"/>
                    <a:pt x="32307" y="8088"/>
                  </a:cubicBezTo>
                  <a:cubicBezTo>
                    <a:pt x="32202" y="8088"/>
                    <a:pt x="32118" y="8046"/>
                    <a:pt x="32014" y="8046"/>
                  </a:cubicBezTo>
                  <a:cubicBezTo>
                    <a:pt x="31888" y="8046"/>
                    <a:pt x="32014" y="7983"/>
                    <a:pt x="32097" y="7920"/>
                  </a:cubicBezTo>
                  <a:close/>
                  <a:moveTo>
                    <a:pt x="29859" y="6707"/>
                  </a:moveTo>
                  <a:cubicBezTo>
                    <a:pt x="30340" y="6874"/>
                    <a:pt x="30800" y="7104"/>
                    <a:pt x="31177" y="7376"/>
                  </a:cubicBezTo>
                  <a:cubicBezTo>
                    <a:pt x="31365" y="7502"/>
                    <a:pt x="31553" y="7607"/>
                    <a:pt x="31721" y="7732"/>
                  </a:cubicBezTo>
                  <a:lnTo>
                    <a:pt x="31679" y="7732"/>
                  </a:lnTo>
                  <a:cubicBezTo>
                    <a:pt x="31323" y="7858"/>
                    <a:pt x="30967" y="8004"/>
                    <a:pt x="30612" y="8109"/>
                  </a:cubicBezTo>
                  <a:lnTo>
                    <a:pt x="30507" y="8109"/>
                  </a:lnTo>
                  <a:cubicBezTo>
                    <a:pt x="30654" y="8025"/>
                    <a:pt x="30821" y="7941"/>
                    <a:pt x="31009" y="7858"/>
                  </a:cubicBezTo>
                  <a:lnTo>
                    <a:pt x="31386" y="7711"/>
                  </a:lnTo>
                  <a:cubicBezTo>
                    <a:pt x="31456" y="7658"/>
                    <a:pt x="31438" y="7576"/>
                    <a:pt x="31381" y="7576"/>
                  </a:cubicBezTo>
                  <a:cubicBezTo>
                    <a:pt x="31370" y="7576"/>
                    <a:pt x="31357" y="7579"/>
                    <a:pt x="31344" y="7586"/>
                  </a:cubicBezTo>
                  <a:cubicBezTo>
                    <a:pt x="30842" y="7795"/>
                    <a:pt x="30319" y="7920"/>
                    <a:pt x="29796" y="8067"/>
                  </a:cubicBezTo>
                  <a:cubicBezTo>
                    <a:pt x="29503" y="8025"/>
                    <a:pt x="29273" y="7858"/>
                    <a:pt x="29063" y="7690"/>
                  </a:cubicBezTo>
                  <a:lnTo>
                    <a:pt x="29273" y="7690"/>
                  </a:lnTo>
                  <a:cubicBezTo>
                    <a:pt x="29335" y="7711"/>
                    <a:pt x="29377" y="7753"/>
                    <a:pt x="29398" y="7795"/>
                  </a:cubicBezTo>
                  <a:cubicBezTo>
                    <a:pt x="29414" y="7803"/>
                    <a:pt x="29430" y="7806"/>
                    <a:pt x="29444" y="7806"/>
                  </a:cubicBezTo>
                  <a:cubicBezTo>
                    <a:pt x="29508" y="7806"/>
                    <a:pt x="29554" y="7741"/>
                    <a:pt x="29503" y="7690"/>
                  </a:cubicBezTo>
                  <a:cubicBezTo>
                    <a:pt x="29503" y="7648"/>
                    <a:pt x="29482" y="7648"/>
                    <a:pt x="29482" y="7627"/>
                  </a:cubicBezTo>
                  <a:cubicBezTo>
                    <a:pt x="29587" y="7607"/>
                    <a:pt x="29691" y="7586"/>
                    <a:pt x="29817" y="7544"/>
                  </a:cubicBezTo>
                  <a:cubicBezTo>
                    <a:pt x="30068" y="7502"/>
                    <a:pt x="30319" y="7439"/>
                    <a:pt x="30528" y="7314"/>
                  </a:cubicBezTo>
                  <a:cubicBezTo>
                    <a:pt x="30549" y="7293"/>
                    <a:pt x="30549" y="7272"/>
                    <a:pt x="30528" y="7272"/>
                  </a:cubicBezTo>
                  <a:cubicBezTo>
                    <a:pt x="30493" y="7252"/>
                    <a:pt x="30455" y="7244"/>
                    <a:pt x="30415" y="7244"/>
                  </a:cubicBezTo>
                  <a:cubicBezTo>
                    <a:pt x="30284" y="7244"/>
                    <a:pt x="30128" y="7328"/>
                    <a:pt x="29984" y="7376"/>
                  </a:cubicBezTo>
                  <a:cubicBezTo>
                    <a:pt x="29796" y="7418"/>
                    <a:pt x="29587" y="7481"/>
                    <a:pt x="29377" y="7523"/>
                  </a:cubicBezTo>
                  <a:cubicBezTo>
                    <a:pt x="29356" y="7502"/>
                    <a:pt x="29335" y="7481"/>
                    <a:pt x="29294" y="7418"/>
                  </a:cubicBezTo>
                  <a:cubicBezTo>
                    <a:pt x="29335" y="7418"/>
                    <a:pt x="29377" y="7397"/>
                    <a:pt x="29398" y="7397"/>
                  </a:cubicBezTo>
                  <a:cubicBezTo>
                    <a:pt x="29649" y="7314"/>
                    <a:pt x="29984" y="7230"/>
                    <a:pt x="30172" y="7063"/>
                  </a:cubicBezTo>
                  <a:cubicBezTo>
                    <a:pt x="30189" y="6997"/>
                    <a:pt x="30192" y="6945"/>
                    <a:pt x="30163" y="6945"/>
                  </a:cubicBezTo>
                  <a:cubicBezTo>
                    <a:pt x="30155" y="6945"/>
                    <a:pt x="30144" y="6949"/>
                    <a:pt x="30131" y="6958"/>
                  </a:cubicBezTo>
                  <a:cubicBezTo>
                    <a:pt x="30005" y="6958"/>
                    <a:pt x="29900" y="7000"/>
                    <a:pt x="29796" y="7063"/>
                  </a:cubicBezTo>
                  <a:lnTo>
                    <a:pt x="29817" y="7021"/>
                  </a:lnTo>
                  <a:cubicBezTo>
                    <a:pt x="29859" y="7000"/>
                    <a:pt x="29817" y="6958"/>
                    <a:pt x="29796" y="6958"/>
                  </a:cubicBezTo>
                  <a:lnTo>
                    <a:pt x="29712" y="6958"/>
                  </a:lnTo>
                  <a:cubicBezTo>
                    <a:pt x="29691" y="6916"/>
                    <a:pt x="29670" y="6895"/>
                    <a:pt x="29607" y="6895"/>
                  </a:cubicBezTo>
                  <a:lnTo>
                    <a:pt x="29607" y="6916"/>
                  </a:lnTo>
                  <a:lnTo>
                    <a:pt x="29628" y="6958"/>
                  </a:lnTo>
                  <a:cubicBezTo>
                    <a:pt x="29607" y="6979"/>
                    <a:pt x="29566" y="6979"/>
                    <a:pt x="29524" y="6979"/>
                  </a:cubicBezTo>
                  <a:cubicBezTo>
                    <a:pt x="29461" y="7000"/>
                    <a:pt x="29356" y="7042"/>
                    <a:pt x="29273" y="7042"/>
                  </a:cubicBezTo>
                  <a:cubicBezTo>
                    <a:pt x="29231" y="7042"/>
                    <a:pt x="29231" y="7083"/>
                    <a:pt x="29231" y="7104"/>
                  </a:cubicBezTo>
                  <a:cubicBezTo>
                    <a:pt x="29168" y="7146"/>
                    <a:pt x="29147" y="7146"/>
                    <a:pt x="29084" y="7167"/>
                  </a:cubicBezTo>
                  <a:lnTo>
                    <a:pt x="29001" y="7083"/>
                  </a:lnTo>
                  <a:cubicBezTo>
                    <a:pt x="29084" y="7000"/>
                    <a:pt x="29168" y="6979"/>
                    <a:pt x="29231" y="6916"/>
                  </a:cubicBezTo>
                  <a:cubicBezTo>
                    <a:pt x="29294" y="6874"/>
                    <a:pt x="29377" y="6853"/>
                    <a:pt x="29461" y="6791"/>
                  </a:cubicBezTo>
                  <a:cubicBezTo>
                    <a:pt x="29503" y="6791"/>
                    <a:pt x="29566" y="6770"/>
                    <a:pt x="29607" y="6770"/>
                  </a:cubicBezTo>
                  <a:cubicBezTo>
                    <a:pt x="29587" y="6791"/>
                    <a:pt x="29566" y="6853"/>
                    <a:pt x="29503" y="6874"/>
                  </a:cubicBezTo>
                  <a:cubicBezTo>
                    <a:pt x="29487" y="6890"/>
                    <a:pt x="29519" y="6930"/>
                    <a:pt x="29545" y="6930"/>
                  </a:cubicBezTo>
                  <a:cubicBezTo>
                    <a:pt x="29553" y="6930"/>
                    <a:pt x="29561" y="6926"/>
                    <a:pt x="29566" y="6916"/>
                  </a:cubicBezTo>
                  <a:cubicBezTo>
                    <a:pt x="29587" y="6916"/>
                    <a:pt x="29587" y="6895"/>
                    <a:pt x="29607" y="6895"/>
                  </a:cubicBezTo>
                  <a:cubicBezTo>
                    <a:pt x="29691" y="6853"/>
                    <a:pt x="29775" y="6791"/>
                    <a:pt x="29859" y="6707"/>
                  </a:cubicBezTo>
                  <a:close/>
                  <a:moveTo>
                    <a:pt x="31993" y="7920"/>
                  </a:moveTo>
                  <a:cubicBezTo>
                    <a:pt x="32097" y="7920"/>
                    <a:pt x="31804" y="8046"/>
                    <a:pt x="31784" y="8088"/>
                  </a:cubicBezTo>
                  <a:cubicBezTo>
                    <a:pt x="31763" y="8109"/>
                    <a:pt x="31763" y="8130"/>
                    <a:pt x="31763" y="8130"/>
                  </a:cubicBezTo>
                  <a:cubicBezTo>
                    <a:pt x="31700" y="8130"/>
                    <a:pt x="31637" y="8109"/>
                    <a:pt x="31574" y="8088"/>
                  </a:cubicBezTo>
                  <a:cubicBezTo>
                    <a:pt x="31491" y="8088"/>
                    <a:pt x="31449" y="8046"/>
                    <a:pt x="31365" y="8046"/>
                  </a:cubicBezTo>
                  <a:cubicBezTo>
                    <a:pt x="31574" y="7983"/>
                    <a:pt x="31784" y="7941"/>
                    <a:pt x="31993" y="7920"/>
                  </a:cubicBezTo>
                  <a:close/>
                  <a:moveTo>
                    <a:pt x="32153" y="8212"/>
                  </a:moveTo>
                  <a:cubicBezTo>
                    <a:pt x="32286" y="8241"/>
                    <a:pt x="32443" y="8255"/>
                    <a:pt x="32600" y="8255"/>
                  </a:cubicBezTo>
                  <a:lnTo>
                    <a:pt x="32830" y="8423"/>
                  </a:lnTo>
                  <a:cubicBezTo>
                    <a:pt x="32604" y="8329"/>
                    <a:pt x="32379" y="8268"/>
                    <a:pt x="32153" y="8212"/>
                  </a:cubicBezTo>
                  <a:close/>
                  <a:moveTo>
                    <a:pt x="45719" y="8004"/>
                  </a:moveTo>
                  <a:cubicBezTo>
                    <a:pt x="45781" y="8025"/>
                    <a:pt x="45865" y="8046"/>
                    <a:pt x="45907" y="8046"/>
                  </a:cubicBezTo>
                  <a:lnTo>
                    <a:pt x="45988" y="8433"/>
                  </a:lnTo>
                  <a:lnTo>
                    <a:pt x="45988" y="8433"/>
                  </a:lnTo>
                  <a:cubicBezTo>
                    <a:pt x="45983" y="8422"/>
                    <a:pt x="45970" y="8418"/>
                    <a:pt x="45970" y="8402"/>
                  </a:cubicBezTo>
                  <a:cubicBezTo>
                    <a:pt x="45907" y="8360"/>
                    <a:pt x="45886" y="8360"/>
                    <a:pt x="45823" y="8360"/>
                  </a:cubicBezTo>
                  <a:cubicBezTo>
                    <a:pt x="45802" y="8234"/>
                    <a:pt x="45781" y="8109"/>
                    <a:pt x="45719" y="8004"/>
                  </a:cubicBezTo>
                  <a:close/>
                  <a:moveTo>
                    <a:pt x="15463" y="7774"/>
                  </a:moveTo>
                  <a:cubicBezTo>
                    <a:pt x="15651" y="7837"/>
                    <a:pt x="15798" y="7899"/>
                    <a:pt x="15986" y="7962"/>
                  </a:cubicBezTo>
                  <a:cubicBezTo>
                    <a:pt x="15861" y="8130"/>
                    <a:pt x="15756" y="8339"/>
                    <a:pt x="15693" y="8464"/>
                  </a:cubicBezTo>
                  <a:cubicBezTo>
                    <a:pt x="15589" y="8423"/>
                    <a:pt x="15463" y="8402"/>
                    <a:pt x="15358" y="8360"/>
                  </a:cubicBezTo>
                  <a:cubicBezTo>
                    <a:pt x="15379" y="8192"/>
                    <a:pt x="15442" y="8004"/>
                    <a:pt x="15463" y="7795"/>
                  </a:cubicBezTo>
                  <a:lnTo>
                    <a:pt x="15463" y="7774"/>
                  </a:lnTo>
                  <a:close/>
                  <a:moveTo>
                    <a:pt x="45028" y="7879"/>
                  </a:moveTo>
                  <a:cubicBezTo>
                    <a:pt x="45175" y="7879"/>
                    <a:pt x="45342" y="7899"/>
                    <a:pt x="45468" y="7920"/>
                  </a:cubicBezTo>
                  <a:cubicBezTo>
                    <a:pt x="45509" y="8088"/>
                    <a:pt x="45551" y="8234"/>
                    <a:pt x="45572" y="8402"/>
                  </a:cubicBezTo>
                  <a:cubicBezTo>
                    <a:pt x="45405" y="8423"/>
                    <a:pt x="45279" y="8464"/>
                    <a:pt x="45154" y="8485"/>
                  </a:cubicBezTo>
                  <a:cubicBezTo>
                    <a:pt x="45133" y="8297"/>
                    <a:pt x="45070" y="8067"/>
                    <a:pt x="45028" y="7879"/>
                  </a:cubicBezTo>
                  <a:close/>
                  <a:moveTo>
                    <a:pt x="24251" y="8004"/>
                  </a:moveTo>
                  <a:lnTo>
                    <a:pt x="24251" y="8004"/>
                  </a:lnTo>
                  <a:cubicBezTo>
                    <a:pt x="24209" y="8109"/>
                    <a:pt x="24146" y="8234"/>
                    <a:pt x="24105" y="8339"/>
                  </a:cubicBezTo>
                  <a:cubicBezTo>
                    <a:pt x="23958" y="8360"/>
                    <a:pt x="23833" y="8443"/>
                    <a:pt x="23707" y="8527"/>
                  </a:cubicBezTo>
                  <a:cubicBezTo>
                    <a:pt x="23686" y="8527"/>
                    <a:pt x="23644" y="8548"/>
                    <a:pt x="23623" y="8548"/>
                  </a:cubicBezTo>
                  <a:cubicBezTo>
                    <a:pt x="23644" y="8485"/>
                    <a:pt x="23707" y="8464"/>
                    <a:pt x="23728" y="8423"/>
                  </a:cubicBezTo>
                  <a:cubicBezTo>
                    <a:pt x="23833" y="8318"/>
                    <a:pt x="23958" y="8213"/>
                    <a:pt x="24042" y="8088"/>
                  </a:cubicBezTo>
                  <a:cubicBezTo>
                    <a:pt x="24084" y="8088"/>
                    <a:pt x="24167" y="8046"/>
                    <a:pt x="24251" y="8004"/>
                  </a:cubicBezTo>
                  <a:close/>
                  <a:moveTo>
                    <a:pt x="16154" y="8025"/>
                  </a:moveTo>
                  <a:cubicBezTo>
                    <a:pt x="16195" y="8046"/>
                    <a:pt x="16279" y="8088"/>
                    <a:pt x="16321" y="8109"/>
                  </a:cubicBezTo>
                  <a:cubicBezTo>
                    <a:pt x="16426" y="8151"/>
                    <a:pt x="16572" y="8234"/>
                    <a:pt x="16677" y="8318"/>
                  </a:cubicBezTo>
                  <a:cubicBezTo>
                    <a:pt x="16614" y="8464"/>
                    <a:pt x="16593" y="8653"/>
                    <a:pt x="16530" y="8799"/>
                  </a:cubicBezTo>
                  <a:cubicBezTo>
                    <a:pt x="16530" y="8799"/>
                    <a:pt x="16509" y="8799"/>
                    <a:pt x="16509" y="8778"/>
                  </a:cubicBezTo>
                  <a:cubicBezTo>
                    <a:pt x="16279" y="8736"/>
                    <a:pt x="16091" y="8632"/>
                    <a:pt x="15902" y="8548"/>
                  </a:cubicBezTo>
                  <a:cubicBezTo>
                    <a:pt x="15944" y="8464"/>
                    <a:pt x="16049" y="8213"/>
                    <a:pt x="16154" y="8025"/>
                  </a:cubicBezTo>
                  <a:close/>
                  <a:moveTo>
                    <a:pt x="25988" y="8443"/>
                  </a:moveTo>
                  <a:lnTo>
                    <a:pt x="25820" y="8757"/>
                  </a:lnTo>
                  <a:cubicBezTo>
                    <a:pt x="25778" y="8820"/>
                    <a:pt x="25695" y="8862"/>
                    <a:pt x="25632" y="8925"/>
                  </a:cubicBezTo>
                  <a:lnTo>
                    <a:pt x="25632" y="8883"/>
                  </a:lnTo>
                  <a:cubicBezTo>
                    <a:pt x="25632" y="8872"/>
                    <a:pt x="25622" y="8867"/>
                    <a:pt x="25611" y="8867"/>
                  </a:cubicBezTo>
                  <a:cubicBezTo>
                    <a:pt x="25601" y="8867"/>
                    <a:pt x="25590" y="8872"/>
                    <a:pt x="25590" y="8883"/>
                  </a:cubicBezTo>
                  <a:lnTo>
                    <a:pt x="25590" y="8967"/>
                  </a:lnTo>
                  <a:lnTo>
                    <a:pt x="25506" y="8799"/>
                  </a:lnTo>
                  <a:cubicBezTo>
                    <a:pt x="25653" y="8674"/>
                    <a:pt x="25820" y="8548"/>
                    <a:pt x="25988" y="8443"/>
                  </a:cubicBezTo>
                  <a:close/>
                  <a:moveTo>
                    <a:pt x="16802" y="8423"/>
                  </a:moveTo>
                  <a:cubicBezTo>
                    <a:pt x="16907" y="8527"/>
                    <a:pt x="17011" y="8632"/>
                    <a:pt x="17137" y="8716"/>
                  </a:cubicBezTo>
                  <a:cubicBezTo>
                    <a:pt x="17137" y="8778"/>
                    <a:pt x="17137" y="8862"/>
                    <a:pt x="17116" y="8946"/>
                  </a:cubicBezTo>
                  <a:lnTo>
                    <a:pt x="17116" y="9050"/>
                  </a:lnTo>
                  <a:lnTo>
                    <a:pt x="16719" y="8883"/>
                  </a:lnTo>
                  <a:cubicBezTo>
                    <a:pt x="16739" y="8736"/>
                    <a:pt x="16802" y="8569"/>
                    <a:pt x="16802" y="8423"/>
                  </a:cubicBezTo>
                  <a:close/>
                  <a:moveTo>
                    <a:pt x="17304" y="8862"/>
                  </a:moveTo>
                  <a:lnTo>
                    <a:pt x="17618" y="9092"/>
                  </a:lnTo>
                  <a:lnTo>
                    <a:pt x="17618" y="9260"/>
                  </a:lnTo>
                  <a:cubicBezTo>
                    <a:pt x="17514" y="9239"/>
                    <a:pt x="17430" y="9176"/>
                    <a:pt x="17325" y="9155"/>
                  </a:cubicBezTo>
                  <a:cubicBezTo>
                    <a:pt x="17325" y="9092"/>
                    <a:pt x="17325" y="9029"/>
                    <a:pt x="17304" y="8967"/>
                  </a:cubicBezTo>
                  <a:lnTo>
                    <a:pt x="17304" y="8862"/>
                  </a:lnTo>
                  <a:close/>
                  <a:moveTo>
                    <a:pt x="45614" y="8653"/>
                  </a:moveTo>
                  <a:cubicBezTo>
                    <a:pt x="45656" y="8841"/>
                    <a:pt x="45677" y="9008"/>
                    <a:pt x="45698" y="9239"/>
                  </a:cubicBezTo>
                  <a:cubicBezTo>
                    <a:pt x="45572" y="9239"/>
                    <a:pt x="45405" y="9239"/>
                    <a:pt x="45279" y="9260"/>
                  </a:cubicBezTo>
                  <a:cubicBezTo>
                    <a:pt x="45279" y="9197"/>
                    <a:pt x="45258" y="9134"/>
                    <a:pt x="45258" y="9071"/>
                  </a:cubicBezTo>
                  <a:cubicBezTo>
                    <a:pt x="45237" y="8946"/>
                    <a:pt x="45237" y="8841"/>
                    <a:pt x="45196" y="8716"/>
                  </a:cubicBezTo>
                  <a:cubicBezTo>
                    <a:pt x="45300" y="8716"/>
                    <a:pt x="45468" y="8674"/>
                    <a:pt x="45614" y="8653"/>
                  </a:cubicBezTo>
                  <a:close/>
                  <a:moveTo>
                    <a:pt x="15861" y="8736"/>
                  </a:moveTo>
                  <a:cubicBezTo>
                    <a:pt x="16070" y="8841"/>
                    <a:pt x="16258" y="8967"/>
                    <a:pt x="16467" y="9071"/>
                  </a:cubicBezTo>
                  <a:cubicBezTo>
                    <a:pt x="16426" y="9239"/>
                    <a:pt x="16384" y="9469"/>
                    <a:pt x="16467" y="9657"/>
                  </a:cubicBezTo>
                  <a:cubicBezTo>
                    <a:pt x="16321" y="9657"/>
                    <a:pt x="16195" y="9615"/>
                    <a:pt x="16070" y="9615"/>
                  </a:cubicBezTo>
                  <a:lnTo>
                    <a:pt x="16070" y="9573"/>
                  </a:lnTo>
                  <a:cubicBezTo>
                    <a:pt x="15882" y="9280"/>
                    <a:pt x="15777" y="9050"/>
                    <a:pt x="15861" y="8736"/>
                  </a:cubicBezTo>
                  <a:close/>
                  <a:moveTo>
                    <a:pt x="15735" y="9490"/>
                  </a:moveTo>
                  <a:cubicBezTo>
                    <a:pt x="15777" y="9552"/>
                    <a:pt x="15861" y="9594"/>
                    <a:pt x="15944" y="9615"/>
                  </a:cubicBezTo>
                  <a:cubicBezTo>
                    <a:pt x="15798" y="9615"/>
                    <a:pt x="15651" y="9657"/>
                    <a:pt x="15526" y="9678"/>
                  </a:cubicBezTo>
                  <a:cubicBezTo>
                    <a:pt x="15484" y="9615"/>
                    <a:pt x="15484" y="9573"/>
                    <a:pt x="15463" y="9490"/>
                  </a:cubicBezTo>
                  <a:lnTo>
                    <a:pt x="15463" y="9490"/>
                  </a:lnTo>
                  <a:cubicBezTo>
                    <a:pt x="15515" y="9500"/>
                    <a:pt x="15562" y="9505"/>
                    <a:pt x="15607" y="9505"/>
                  </a:cubicBezTo>
                  <a:cubicBezTo>
                    <a:pt x="15651" y="9505"/>
                    <a:pt x="15693" y="9500"/>
                    <a:pt x="15735" y="9490"/>
                  </a:cubicBezTo>
                  <a:close/>
                  <a:moveTo>
                    <a:pt x="14689" y="9448"/>
                  </a:moveTo>
                  <a:lnTo>
                    <a:pt x="14689" y="9448"/>
                  </a:lnTo>
                  <a:cubicBezTo>
                    <a:pt x="14898" y="9469"/>
                    <a:pt x="15128" y="9469"/>
                    <a:pt x="15338" y="9490"/>
                  </a:cubicBezTo>
                  <a:cubicBezTo>
                    <a:pt x="15358" y="9573"/>
                    <a:pt x="15358" y="9615"/>
                    <a:pt x="15379" y="9699"/>
                  </a:cubicBezTo>
                  <a:lnTo>
                    <a:pt x="14752" y="9866"/>
                  </a:lnTo>
                  <a:cubicBezTo>
                    <a:pt x="14731" y="9720"/>
                    <a:pt x="14710" y="9594"/>
                    <a:pt x="14689" y="9448"/>
                  </a:cubicBezTo>
                  <a:close/>
                  <a:moveTo>
                    <a:pt x="25067" y="6853"/>
                  </a:moveTo>
                  <a:cubicBezTo>
                    <a:pt x="25046" y="6874"/>
                    <a:pt x="25004" y="6937"/>
                    <a:pt x="24962" y="6958"/>
                  </a:cubicBezTo>
                  <a:cubicBezTo>
                    <a:pt x="24690" y="7272"/>
                    <a:pt x="24481" y="7607"/>
                    <a:pt x="24314" y="7983"/>
                  </a:cubicBezTo>
                  <a:cubicBezTo>
                    <a:pt x="24259" y="7971"/>
                    <a:pt x="24204" y="7966"/>
                    <a:pt x="24148" y="7966"/>
                  </a:cubicBezTo>
                  <a:cubicBezTo>
                    <a:pt x="23819" y="7966"/>
                    <a:pt x="23476" y="8160"/>
                    <a:pt x="23226" y="8339"/>
                  </a:cubicBezTo>
                  <a:cubicBezTo>
                    <a:pt x="23188" y="8358"/>
                    <a:pt x="23218" y="8426"/>
                    <a:pt x="23269" y="8426"/>
                  </a:cubicBezTo>
                  <a:cubicBezTo>
                    <a:pt x="23275" y="8426"/>
                    <a:pt x="23282" y="8425"/>
                    <a:pt x="23289" y="8423"/>
                  </a:cubicBezTo>
                  <a:cubicBezTo>
                    <a:pt x="23456" y="8360"/>
                    <a:pt x="23623" y="8255"/>
                    <a:pt x="23791" y="8213"/>
                  </a:cubicBezTo>
                  <a:lnTo>
                    <a:pt x="23791" y="8213"/>
                  </a:lnTo>
                  <a:cubicBezTo>
                    <a:pt x="23728" y="8255"/>
                    <a:pt x="23686" y="8318"/>
                    <a:pt x="23644" y="8402"/>
                  </a:cubicBezTo>
                  <a:cubicBezTo>
                    <a:pt x="23602" y="8464"/>
                    <a:pt x="23519" y="8548"/>
                    <a:pt x="23477" y="8632"/>
                  </a:cubicBezTo>
                  <a:lnTo>
                    <a:pt x="23163" y="8716"/>
                  </a:lnTo>
                  <a:cubicBezTo>
                    <a:pt x="23121" y="8716"/>
                    <a:pt x="23121" y="8757"/>
                    <a:pt x="23163" y="8757"/>
                  </a:cubicBezTo>
                  <a:lnTo>
                    <a:pt x="23393" y="8757"/>
                  </a:lnTo>
                  <a:lnTo>
                    <a:pt x="23309" y="8925"/>
                  </a:lnTo>
                  <a:cubicBezTo>
                    <a:pt x="23309" y="8946"/>
                    <a:pt x="23330" y="8946"/>
                    <a:pt x="23330" y="8946"/>
                  </a:cubicBezTo>
                  <a:cubicBezTo>
                    <a:pt x="23372" y="8883"/>
                    <a:pt x="23414" y="8820"/>
                    <a:pt x="23477" y="8757"/>
                  </a:cubicBezTo>
                  <a:cubicBezTo>
                    <a:pt x="23644" y="8736"/>
                    <a:pt x="23833" y="8653"/>
                    <a:pt x="24000" y="8548"/>
                  </a:cubicBezTo>
                  <a:lnTo>
                    <a:pt x="24000" y="8548"/>
                  </a:lnTo>
                  <a:cubicBezTo>
                    <a:pt x="23916" y="8736"/>
                    <a:pt x="23833" y="8925"/>
                    <a:pt x="23749" y="9071"/>
                  </a:cubicBezTo>
                  <a:cubicBezTo>
                    <a:pt x="23644" y="9092"/>
                    <a:pt x="23581" y="9155"/>
                    <a:pt x="23498" y="9176"/>
                  </a:cubicBezTo>
                  <a:cubicBezTo>
                    <a:pt x="23393" y="9239"/>
                    <a:pt x="23268" y="9280"/>
                    <a:pt x="23163" y="9343"/>
                  </a:cubicBezTo>
                  <a:cubicBezTo>
                    <a:pt x="23133" y="9358"/>
                    <a:pt x="23146" y="9373"/>
                    <a:pt x="23163" y="9373"/>
                  </a:cubicBezTo>
                  <a:cubicBezTo>
                    <a:pt x="23170" y="9373"/>
                    <a:pt x="23178" y="9370"/>
                    <a:pt x="23184" y="9364"/>
                  </a:cubicBezTo>
                  <a:cubicBezTo>
                    <a:pt x="23289" y="9343"/>
                    <a:pt x="23414" y="9280"/>
                    <a:pt x="23519" y="9260"/>
                  </a:cubicBezTo>
                  <a:cubicBezTo>
                    <a:pt x="23561" y="9239"/>
                    <a:pt x="23623" y="9239"/>
                    <a:pt x="23707" y="9197"/>
                  </a:cubicBezTo>
                  <a:lnTo>
                    <a:pt x="23707" y="9197"/>
                  </a:lnTo>
                  <a:cubicBezTo>
                    <a:pt x="23644" y="9301"/>
                    <a:pt x="23623" y="9385"/>
                    <a:pt x="23561" y="9490"/>
                  </a:cubicBezTo>
                  <a:cubicBezTo>
                    <a:pt x="23435" y="9511"/>
                    <a:pt x="23330" y="9678"/>
                    <a:pt x="23268" y="9762"/>
                  </a:cubicBezTo>
                  <a:cubicBezTo>
                    <a:pt x="23205" y="9804"/>
                    <a:pt x="23121" y="9866"/>
                    <a:pt x="23079" y="9929"/>
                  </a:cubicBezTo>
                  <a:cubicBezTo>
                    <a:pt x="22912" y="8988"/>
                    <a:pt x="23079" y="8046"/>
                    <a:pt x="23163" y="7104"/>
                  </a:cubicBezTo>
                  <a:cubicBezTo>
                    <a:pt x="23393" y="7063"/>
                    <a:pt x="23623" y="7000"/>
                    <a:pt x="23895" y="6895"/>
                  </a:cubicBezTo>
                  <a:lnTo>
                    <a:pt x="23895" y="6895"/>
                  </a:lnTo>
                  <a:cubicBezTo>
                    <a:pt x="23728" y="7042"/>
                    <a:pt x="23540" y="7188"/>
                    <a:pt x="23393" y="7355"/>
                  </a:cubicBezTo>
                  <a:cubicBezTo>
                    <a:pt x="23372" y="7376"/>
                    <a:pt x="23393" y="7397"/>
                    <a:pt x="23414" y="7418"/>
                  </a:cubicBezTo>
                  <a:cubicBezTo>
                    <a:pt x="23372" y="7460"/>
                    <a:pt x="23289" y="7481"/>
                    <a:pt x="23226" y="7523"/>
                  </a:cubicBezTo>
                  <a:cubicBezTo>
                    <a:pt x="23184" y="7565"/>
                    <a:pt x="23226" y="7607"/>
                    <a:pt x="23268" y="7607"/>
                  </a:cubicBezTo>
                  <a:cubicBezTo>
                    <a:pt x="23812" y="7460"/>
                    <a:pt x="24523" y="7209"/>
                    <a:pt x="25067" y="6853"/>
                  </a:cubicBezTo>
                  <a:close/>
                  <a:moveTo>
                    <a:pt x="25590" y="9260"/>
                  </a:moveTo>
                  <a:lnTo>
                    <a:pt x="25611" y="9280"/>
                  </a:lnTo>
                  <a:cubicBezTo>
                    <a:pt x="25611" y="9301"/>
                    <a:pt x="25590" y="9364"/>
                    <a:pt x="25590" y="9385"/>
                  </a:cubicBezTo>
                  <a:cubicBezTo>
                    <a:pt x="25381" y="9490"/>
                    <a:pt x="25172" y="9636"/>
                    <a:pt x="24962" y="9783"/>
                  </a:cubicBezTo>
                  <a:lnTo>
                    <a:pt x="24418" y="10096"/>
                  </a:lnTo>
                  <a:cubicBezTo>
                    <a:pt x="24837" y="9824"/>
                    <a:pt x="25255" y="9573"/>
                    <a:pt x="25590" y="9260"/>
                  </a:cubicBezTo>
                  <a:close/>
                  <a:moveTo>
                    <a:pt x="45698" y="9448"/>
                  </a:moveTo>
                  <a:lnTo>
                    <a:pt x="45781" y="10138"/>
                  </a:lnTo>
                  <a:lnTo>
                    <a:pt x="45405" y="10138"/>
                  </a:lnTo>
                  <a:cubicBezTo>
                    <a:pt x="45384" y="9908"/>
                    <a:pt x="45342" y="9699"/>
                    <a:pt x="45300" y="9469"/>
                  </a:cubicBezTo>
                  <a:cubicBezTo>
                    <a:pt x="45447" y="9469"/>
                    <a:pt x="45593" y="9469"/>
                    <a:pt x="45698" y="9448"/>
                  </a:cubicBezTo>
                  <a:close/>
                  <a:moveTo>
                    <a:pt x="46012" y="8464"/>
                  </a:moveTo>
                  <a:cubicBezTo>
                    <a:pt x="46116" y="9050"/>
                    <a:pt x="46179" y="9657"/>
                    <a:pt x="46221" y="10243"/>
                  </a:cubicBezTo>
                  <a:lnTo>
                    <a:pt x="46200" y="10222"/>
                  </a:lnTo>
                  <a:cubicBezTo>
                    <a:pt x="46137" y="10201"/>
                    <a:pt x="46095" y="10201"/>
                    <a:pt x="46033" y="10201"/>
                  </a:cubicBezTo>
                  <a:cubicBezTo>
                    <a:pt x="46033" y="9678"/>
                    <a:pt x="45991" y="9113"/>
                    <a:pt x="45865" y="8590"/>
                  </a:cubicBezTo>
                  <a:cubicBezTo>
                    <a:pt x="45907" y="8569"/>
                    <a:pt x="45928" y="8548"/>
                    <a:pt x="45991" y="8527"/>
                  </a:cubicBezTo>
                  <a:cubicBezTo>
                    <a:pt x="46012" y="8485"/>
                    <a:pt x="46012" y="8485"/>
                    <a:pt x="46012" y="8464"/>
                  </a:cubicBezTo>
                  <a:close/>
                  <a:moveTo>
                    <a:pt x="26009" y="7063"/>
                  </a:moveTo>
                  <a:cubicBezTo>
                    <a:pt x="25946" y="7188"/>
                    <a:pt x="25988" y="7293"/>
                    <a:pt x="25988" y="7376"/>
                  </a:cubicBezTo>
                  <a:cubicBezTo>
                    <a:pt x="25674" y="7607"/>
                    <a:pt x="25381" y="7879"/>
                    <a:pt x="25151" y="8151"/>
                  </a:cubicBezTo>
                  <a:cubicBezTo>
                    <a:pt x="25117" y="8185"/>
                    <a:pt x="25152" y="8219"/>
                    <a:pt x="25178" y="8219"/>
                  </a:cubicBezTo>
                  <a:cubicBezTo>
                    <a:pt x="25183" y="8219"/>
                    <a:pt x="25189" y="8217"/>
                    <a:pt x="25193" y="8213"/>
                  </a:cubicBezTo>
                  <a:cubicBezTo>
                    <a:pt x="25360" y="8130"/>
                    <a:pt x="25486" y="8046"/>
                    <a:pt x="25632" y="7983"/>
                  </a:cubicBezTo>
                  <a:lnTo>
                    <a:pt x="25653" y="8004"/>
                  </a:lnTo>
                  <a:cubicBezTo>
                    <a:pt x="25632" y="8004"/>
                    <a:pt x="25632" y="8025"/>
                    <a:pt x="25611" y="8025"/>
                  </a:cubicBezTo>
                  <a:cubicBezTo>
                    <a:pt x="25548" y="8088"/>
                    <a:pt x="25604" y="8152"/>
                    <a:pt x="25671" y="8152"/>
                  </a:cubicBezTo>
                  <a:cubicBezTo>
                    <a:pt x="25693" y="8152"/>
                    <a:pt x="25716" y="8145"/>
                    <a:pt x="25737" y="8130"/>
                  </a:cubicBezTo>
                  <a:lnTo>
                    <a:pt x="25799" y="8088"/>
                  </a:lnTo>
                  <a:lnTo>
                    <a:pt x="25820" y="8109"/>
                  </a:lnTo>
                  <a:cubicBezTo>
                    <a:pt x="25778" y="8151"/>
                    <a:pt x="25716" y="8192"/>
                    <a:pt x="25695" y="8234"/>
                  </a:cubicBezTo>
                  <a:cubicBezTo>
                    <a:pt x="25590" y="8339"/>
                    <a:pt x="25444" y="8443"/>
                    <a:pt x="25339" y="8548"/>
                  </a:cubicBezTo>
                  <a:lnTo>
                    <a:pt x="25193" y="8318"/>
                  </a:lnTo>
                  <a:cubicBezTo>
                    <a:pt x="25186" y="8312"/>
                    <a:pt x="25177" y="8309"/>
                    <a:pt x="25167" y="8309"/>
                  </a:cubicBezTo>
                  <a:cubicBezTo>
                    <a:pt x="25142" y="8309"/>
                    <a:pt x="25115" y="8324"/>
                    <a:pt x="25130" y="8339"/>
                  </a:cubicBezTo>
                  <a:cubicBezTo>
                    <a:pt x="25193" y="8423"/>
                    <a:pt x="25214" y="8527"/>
                    <a:pt x="25255" y="8632"/>
                  </a:cubicBezTo>
                  <a:cubicBezTo>
                    <a:pt x="25130" y="8716"/>
                    <a:pt x="25067" y="8820"/>
                    <a:pt x="24962" y="8883"/>
                  </a:cubicBezTo>
                  <a:cubicBezTo>
                    <a:pt x="24899" y="8931"/>
                    <a:pt x="24932" y="9015"/>
                    <a:pt x="24989" y="9015"/>
                  </a:cubicBezTo>
                  <a:cubicBezTo>
                    <a:pt x="25007" y="9015"/>
                    <a:pt x="25026" y="9007"/>
                    <a:pt x="25046" y="8988"/>
                  </a:cubicBezTo>
                  <a:cubicBezTo>
                    <a:pt x="25067" y="8988"/>
                    <a:pt x="25067" y="8967"/>
                    <a:pt x="25088" y="8967"/>
                  </a:cubicBezTo>
                  <a:lnTo>
                    <a:pt x="24607" y="9448"/>
                  </a:lnTo>
                  <a:cubicBezTo>
                    <a:pt x="24578" y="9477"/>
                    <a:pt x="24609" y="9516"/>
                    <a:pt x="24645" y="9516"/>
                  </a:cubicBezTo>
                  <a:cubicBezTo>
                    <a:pt x="24661" y="9516"/>
                    <a:pt x="24678" y="9509"/>
                    <a:pt x="24690" y="9490"/>
                  </a:cubicBezTo>
                  <a:cubicBezTo>
                    <a:pt x="24941" y="9260"/>
                    <a:pt x="25130" y="9071"/>
                    <a:pt x="25381" y="8862"/>
                  </a:cubicBezTo>
                  <a:lnTo>
                    <a:pt x="25465" y="9029"/>
                  </a:lnTo>
                  <a:cubicBezTo>
                    <a:pt x="25297" y="9176"/>
                    <a:pt x="25109" y="9301"/>
                    <a:pt x="24962" y="9469"/>
                  </a:cubicBezTo>
                  <a:cubicBezTo>
                    <a:pt x="24544" y="9783"/>
                    <a:pt x="24125" y="10096"/>
                    <a:pt x="23686" y="10410"/>
                  </a:cubicBezTo>
                  <a:cubicBezTo>
                    <a:pt x="23630" y="10403"/>
                    <a:pt x="23577" y="10401"/>
                    <a:pt x="23524" y="10401"/>
                  </a:cubicBezTo>
                  <a:cubicBezTo>
                    <a:pt x="23419" y="10401"/>
                    <a:pt x="23316" y="10410"/>
                    <a:pt x="23205" y="10410"/>
                  </a:cubicBezTo>
                  <a:cubicBezTo>
                    <a:pt x="23184" y="10306"/>
                    <a:pt x="23163" y="10180"/>
                    <a:pt x="23121" y="10076"/>
                  </a:cubicBezTo>
                  <a:cubicBezTo>
                    <a:pt x="23184" y="10034"/>
                    <a:pt x="23205" y="10013"/>
                    <a:pt x="23247" y="10013"/>
                  </a:cubicBezTo>
                  <a:cubicBezTo>
                    <a:pt x="23289" y="10013"/>
                    <a:pt x="23289" y="9971"/>
                    <a:pt x="23247" y="9971"/>
                  </a:cubicBezTo>
                  <a:lnTo>
                    <a:pt x="23226" y="9971"/>
                  </a:lnTo>
                  <a:lnTo>
                    <a:pt x="23351" y="9824"/>
                  </a:lnTo>
                  <a:lnTo>
                    <a:pt x="23393" y="9824"/>
                  </a:lnTo>
                  <a:cubicBezTo>
                    <a:pt x="23338" y="9917"/>
                    <a:pt x="23396" y="10041"/>
                    <a:pt x="23496" y="10041"/>
                  </a:cubicBezTo>
                  <a:cubicBezTo>
                    <a:pt x="23510" y="10041"/>
                    <a:pt x="23525" y="10039"/>
                    <a:pt x="23540" y="10034"/>
                  </a:cubicBezTo>
                  <a:cubicBezTo>
                    <a:pt x="24188" y="9971"/>
                    <a:pt x="24544" y="9134"/>
                    <a:pt x="24795" y="8632"/>
                  </a:cubicBezTo>
                  <a:cubicBezTo>
                    <a:pt x="25109" y="8025"/>
                    <a:pt x="25506" y="7481"/>
                    <a:pt x="26009" y="7063"/>
                  </a:cubicBezTo>
                  <a:close/>
                  <a:moveTo>
                    <a:pt x="22159" y="2962"/>
                  </a:moveTo>
                  <a:cubicBezTo>
                    <a:pt x="22221" y="3317"/>
                    <a:pt x="22493" y="3589"/>
                    <a:pt x="22703" y="3903"/>
                  </a:cubicBezTo>
                  <a:cubicBezTo>
                    <a:pt x="22891" y="4133"/>
                    <a:pt x="22975" y="4468"/>
                    <a:pt x="22996" y="4803"/>
                  </a:cubicBezTo>
                  <a:cubicBezTo>
                    <a:pt x="23017" y="4949"/>
                    <a:pt x="23017" y="5054"/>
                    <a:pt x="23017" y="5179"/>
                  </a:cubicBezTo>
                  <a:lnTo>
                    <a:pt x="23017" y="5682"/>
                  </a:lnTo>
                  <a:lnTo>
                    <a:pt x="23017" y="5703"/>
                  </a:lnTo>
                  <a:cubicBezTo>
                    <a:pt x="22996" y="5995"/>
                    <a:pt x="22996" y="6247"/>
                    <a:pt x="22996" y="6477"/>
                  </a:cubicBezTo>
                  <a:cubicBezTo>
                    <a:pt x="22996" y="7879"/>
                    <a:pt x="22598" y="9155"/>
                    <a:pt x="23017" y="10494"/>
                  </a:cubicBezTo>
                  <a:cubicBezTo>
                    <a:pt x="22869" y="10509"/>
                    <a:pt x="22721" y="10524"/>
                    <a:pt x="22573" y="10524"/>
                  </a:cubicBezTo>
                  <a:cubicBezTo>
                    <a:pt x="22511" y="10524"/>
                    <a:pt x="22450" y="10521"/>
                    <a:pt x="22389" y="10515"/>
                  </a:cubicBezTo>
                  <a:cubicBezTo>
                    <a:pt x="22221" y="10494"/>
                    <a:pt x="22033" y="10452"/>
                    <a:pt x="21845" y="10410"/>
                  </a:cubicBezTo>
                  <a:cubicBezTo>
                    <a:pt x="22221" y="9720"/>
                    <a:pt x="22284" y="8883"/>
                    <a:pt x="22410" y="8130"/>
                  </a:cubicBezTo>
                  <a:cubicBezTo>
                    <a:pt x="22514" y="7502"/>
                    <a:pt x="22598" y="6916"/>
                    <a:pt x="22577" y="6309"/>
                  </a:cubicBezTo>
                  <a:cubicBezTo>
                    <a:pt x="22577" y="6142"/>
                    <a:pt x="22556" y="5933"/>
                    <a:pt x="22514" y="5723"/>
                  </a:cubicBezTo>
                  <a:cubicBezTo>
                    <a:pt x="22452" y="5661"/>
                    <a:pt x="22389" y="5619"/>
                    <a:pt x="22410" y="5514"/>
                  </a:cubicBezTo>
                  <a:lnTo>
                    <a:pt x="22410" y="5179"/>
                  </a:lnTo>
                  <a:lnTo>
                    <a:pt x="22410" y="5012"/>
                  </a:lnTo>
                  <a:cubicBezTo>
                    <a:pt x="22263" y="4342"/>
                    <a:pt x="21991" y="3694"/>
                    <a:pt x="21468" y="3485"/>
                  </a:cubicBezTo>
                  <a:cubicBezTo>
                    <a:pt x="21719" y="3317"/>
                    <a:pt x="21970" y="3171"/>
                    <a:pt x="22159" y="2962"/>
                  </a:cubicBezTo>
                  <a:close/>
                  <a:moveTo>
                    <a:pt x="13011" y="9298"/>
                  </a:moveTo>
                  <a:cubicBezTo>
                    <a:pt x="13518" y="9298"/>
                    <a:pt x="14039" y="9369"/>
                    <a:pt x="14542" y="9406"/>
                  </a:cubicBezTo>
                  <a:cubicBezTo>
                    <a:pt x="14522" y="9573"/>
                    <a:pt x="14542" y="9720"/>
                    <a:pt x="14563" y="9887"/>
                  </a:cubicBezTo>
                  <a:cubicBezTo>
                    <a:pt x="14291" y="9992"/>
                    <a:pt x="14019" y="10096"/>
                    <a:pt x="13768" y="10201"/>
                  </a:cubicBezTo>
                  <a:lnTo>
                    <a:pt x="13768" y="10159"/>
                  </a:lnTo>
                  <a:cubicBezTo>
                    <a:pt x="13685" y="9908"/>
                    <a:pt x="13664" y="9636"/>
                    <a:pt x="13622" y="9385"/>
                  </a:cubicBezTo>
                  <a:cubicBezTo>
                    <a:pt x="13622" y="9351"/>
                    <a:pt x="13592" y="9330"/>
                    <a:pt x="13564" y="9330"/>
                  </a:cubicBezTo>
                  <a:cubicBezTo>
                    <a:pt x="13540" y="9330"/>
                    <a:pt x="13517" y="9346"/>
                    <a:pt x="13517" y="9385"/>
                  </a:cubicBezTo>
                  <a:cubicBezTo>
                    <a:pt x="13496" y="9657"/>
                    <a:pt x="13496" y="10013"/>
                    <a:pt x="13580" y="10306"/>
                  </a:cubicBezTo>
                  <a:cubicBezTo>
                    <a:pt x="13434" y="10389"/>
                    <a:pt x="13245" y="10452"/>
                    <a:pt x="13078" y="10536"/>
                  </a:cubicBezTo>
                  <a:cubicBezTo>
                    <a:pt x="13057" y="10494"/>
                    <a:pt x="13057" y="10452"/>
                    <a:pt x="13036" y="10410"/>
                  </a:cubicBezTo>
                  <a:cubicBezTo>
                    <a:pt x="12931" y="10117"/>
                    <a:pt x="12910" y="9804"/>
                    <a:pt x="12931" y="9490"/>
                  </a:cubicBezTo>
                  <a:cubicBezTo>
                    <a:pt x="12931" y="9465"/>
                    <a:pt x="12910" y="9455"/>
                    <a:pt x="12888" y="9455"/>
                  </a:cubicBezTo>
                  <a:cubicBezTo>
                    <a:pt x="12872" y="9455"/>
                    <a:pt x="12856" y="9460"/>
                    <a:pt x="12848" y="9469"/>
                  </a:cubicBezTo>
                  <a:cubicBezTo>
                    <a:pt x="12701" y="9720"/>
                    <a:pt x="12722" y="10222"/>
                    <a:pt x="12869" y="10620"/>
                  </a:cubicBezTo>
                  <a:cubicBezTo>
                    <a:pt x="12680" y="10724"/>
                    <a:pt x="12471" y="10829"/>
                    <a:pt x="12304" y="10933"/>
                  </a:cubicBezTo>
                  <a:cubicBezTo>
                    <a:pt x="12262" y="10808"/>
                    <a:pt x="12241" y="10661"/>
                    <a:pt x="12220" y="10557"/>
                  </a:cubicBezTo>
                  <a:cubicBezTo>
                    <a:pt x="12157" y="10180"/>
                    <a:pt x="12157" y="9762"/>
                    <a:pt x="12053" y="9364"/>
                  </a:cubicBezTo>
                  <a:cubicBezTo>
                    <a:pt x="12325" y="9343"/>
                    <a:pt x="12555" y="9301"/>
                    <a:pt x="12827" y="9301"/>
                  </a:cubicBezTo>
                  <a:cubicBezTo>
                    <a:pt x="12888" y="9299"/>
                    <a:pt x="12949" y="9298"/>
                    <a:pt x="13011" y="9298"/>
                  </a:cubicBezTo>
                  <a:close/>
                  <a:moveTo>
                    <a:pt x="35445" y="10850"/>
                  </a:moveTo>
                  <a:cubicBezTo>
                    <a:pt x="35508" y="10850"/>
                    <a:pt x="35571" y="10850"/>
                    <a:pt x="35633" y="10871"/>
                  </a:cubicBezTo>
                  <a:cubicBezTo>
                    <a:pt x="35613" y="10871"/>
                    <a:pt x="35613" y="10912"/>
                    <a:pt x="35571" y="10912"/>
                  </a:cubicBezTo>
                  <a:cubicBezTo>
                    <a:pt x="35508" y="10933"/>
                    <a:pt x="35445" y="10975"/>
                    <a:pt x="35361" y="11017"/>
                  </a:cubicBezTo>
                  <a:cubicBezTo>
                    <a:pt x="35361" y="10975"/>
                    <a:pt x="35341" y="10954"/>
                    <a:pt x="35320" y="10933"/>
                  </a:cubicBezTo>
                  <a:cubicBezTo>
                    <a:pt x="35361" y="10912"/>
                    <a:pt x="35424" y="10871"/>
                    <a:pt x="35445" y="10850"/>
                  </a:cubicBezTo>
                  <a:close/>
                  <a:moveTo>
                    <a:pt x="20631" y="5535"/>
                  </a:moveTo>
                  <a:cubicBezTo>
                    <a:pt x="20945" y="5933"/>
                    <a:pt x="21238" y="6351"/>
                    <a:pt x="21636" y="6665"/>
                  </a:cubicBezTo>
                  <a:cubicBezTo>
                    <a:pt x="21647" y="6756"/>
                    <a:pt x="21720" y="6810"/>
                    <a:pt x="21791" y="6810"/>
                  </a:cubicBezTo>
                  <a:cubicBezTo>
                    <a:pt x="21851" y="6810"/>
                    <a:pt x="21909" y="6772"/>
                    <a:pt x="21928" y="6686"/>
                  </a:cubicBezTo>
                  <a:lnTo>
                    <a:pt x="21928" y="6623"/>
                  </a:lnTo>
                  <a:lnTo>
                    <a:pt x="21928" y="6581"/>
                  </a:lnTo>
                  <a:cubicBezTo>
                    <a:pt x="21970" y="6372"/>
                    <a:pt x="22096" y="6142"/>
                    <a:pt x="22284" y="5933"/>
                  </a:cubicBezTo>
                  <a:cubicBezTo>
                    <a:pt x="22305" y="6058"/>
                    <a:pt x="22305" y="6205"/>
                    <a:pt x="22305" y="6330"/>
                  </a:cubicBezTo>
                  <a:cubicBezTo>
                    <a:pt x="22284" y="6330"/>
                    <a:pt x="22263" y="6330"/>
                    <a:pt x="22263" y="6351"/>
                  </a:cubicBezTo>
                  <a:cubicBezTo>
                    <a:pt x="22242" y="6539"/>
                    <a:pt x="22221" y="6686"/>
                    <a:pt x="22180" y="6874"/>
                  </a:cubicBezTo>
                  <a:cubicBezTo>
                    <a:pt x="22075" y="7607"/>
                    <a:pt x="21949" y="8339"/>
                    <a:pt x="21970" y="9050"/>
                  </a:cubicBezTo>
                  <a:cubicBezTo>
                    <a:pt x="21970" y="9071"/>
                    <a:pt x="21970" y="9071"/>
                    <a:pt x="21991" y="9071"/>
                  </a:cubicBezTo>
                  <a:cubicBezTo>
                    <a:pt x="21887" y="9532"/>
                    <a:pt x="21782" y="9992"/>
                    <a:pt x="21677" y="10389"/>
                  </a:cubicBezTo>
                  <a:cubicBezTo>
                    <a:pt x="21447" y="10285"/>
                    <a:pt x="21217" y="10117"/>
                    <a:pt x="21029" y="9929"/>
                  </a:cubicBezTo>
                  <a:cubicBezTo>
                    <a:pt x="21021" y="9921"/>
                    <a:pt x="21011" y="9918"/>
                    <a:pt x="21001" y="9918"/>
                  </a:cubicBezTo>
                  <a:cubicBezTo>
                    <a:pt x="20959" y="9918"/>
                    <a:pt x="20907" y="9979"/>
                    <a:pt x="20924" y="10013"/>
                  </a:cubicBezTo>
                  <a:cubicBezTo>
                    <a:pt x="21207" y="10559"/>
                    <a:pt x="22018" y="10851"/>
                    <a:pt x="22733" y="10851"/>
                  </a:cubicBezTo>
                  <a:cubicBezTo>
                    <a:pt x="22758" y="10851"/>
                    <a:pt x="22783" y="10850"/>
                    <a:pt x="22807" y="10850"/>
                  </a:cubicBezTo>
                  <a:lnTo>
                    <a:pt x="22807" y="10850"/>
                  </a:lnTo>
                  <a:cubicBezTo>
                    <a:pt x="22598" y="10871"/>
                    <a:pt x="22389" y="10933"/>
                    <a:pt x="22180" y="10954"/>
                  </a:cubicBezTo>
                  <a:cubicBezTo>
                    <a:pt x="22180" y="10954"/>
                    <a:pt x="22159" y="10933"/>
                    <a:pt x="22138" y="10933"/>
                  </a:cubicBezTo>
                  <a:cubicBezTo>
                    <a:pt x="22054" y="10933"/>
                    <a:pt x="22033" y="10954"/>
                    <a:pt x="21991" y="10975"/>
                  </a:cubicBezTo>
                  <a:cubicBezTo>
                    <a:pt x="21740" y="11038"/>
                    <a:pt x="21510" y="11080"/>
                    <a:pt x="21238" y="11101"/>
                  </a:cubicBezTo>
                  <a:cubicBezTo>
                    <a:pt x="21259" y="11080"/>
                    <a:pt x="21259" y="11038"/>
                    <a:pt x="21217" y="11038"/>
                  </a:cubicBezTo>
                  <a:cubicBezTo>
                    <a:pt x="21133" y="11059"/>
                    <a:pt x="21029" y="11080"/>
                    <a:pt x="20945" y="11101"/>
                  </a:cubicBezTo>
                  <a:cubicBezTo>
                    <a:pt x="20589" y="10954"/>
                    <a:pt x="20192" y="10912"/>
                    <a:pt x="19773" y="10912"/>
                  </a:cubicBezTo>
                  <a:cubicBezTo>
                    <a:pt x="19983" y="10829"/>
                    <a:pt x="20171" y="10661"/>
                    <a:pt x="20255" y="10431"/>
                  </a:cubicBezTo>
                  <a:cubicBezTo>
                    <a:pt x="20422" y="9887"/>
                    <a:pt x="19941" y="9594"/>
                    <a:pt x="19501" y="9448"/>
                  </a:cubicBezTo>
                  <a:cubicBezTo>
                    <a:pt x="19256" y="9369"/>
                    <a:pt x="19015" y="9332"/>
                    <a:pt x="18779" y="9332"/>
                  </a:cubicBezTo>
                  <a:cubicBezTo>
                    <a:pt x="18512" y="9332"/>
                    <a:pt x="18250" y="9380"/>
                    <a:pt x="17995" y="9469"/>
                  </a:cubicBezTo>
                  <a:cubicBezTo>
                    <a:pt x="18562" y="9096"/>
                    <a:pt x="19168" y="8924"/>
                    <a:pt x="19889" y="8924"/>
                  </a:cubicBezTo>
                  <a:cubicBezTo>
                    <a:pt x="20098" y="8924"/>
                    <a:pt x="20317" y="8938"/>
                    <a:pt x="20548" y="8967"/>
                  </a:cubicBezTo>
                  <a:cubicBezTo>
                    <a:pt x="20652" y="8967"/>
                    <a:pt x="20715" y="8925"/>
                    <a:pt x="20715" y="8820"/>
                  </a:cubicBezTo>
                  <a:cubicBezTo>
                    <a:pt x="20715" y="8423"/>
                    <a:pt x="20631" y="8025"/>
                    <a:pt x="20506" y="7627"/>
                  </a:cubicBezTo>
                  <a:cubicBezTo>
                    <a:pt x="20715" y="7042"/>
                    <a:pt x="20694" y="6226"/>
                    <a:pt x="20631" y="5535"/>
                  </a:cubicBezTo>
                  <a:close/>
                  <a:moveTo>
                    <a:pt x="27013" y="10348"/>
                  </a:moveTo>
                  <a:cubicBezTo>
                    <a:pt x="26699" y="10515"/>
                    <a:pt x="26427" y="10682"/>
                    <a:pt x="26113" y="10829"/>
                  </a:cubicBezTo>
                  <a:cubicBezTo>
                    <a:pt x="25864" y="10926"/>
                    <a:pt x="25633" y="11032"/>
                    <a:pt x="25415" y="11159"/>
                  </a:cubicBezTo>
                  <a:lnTo>
                    <a:pt x="25415" y="11159"/>
                  </a:lnTo>
                  <a:cubicBezTo>
                    <a:pt x="25421" y="11133"/>
                    <a:pt x="25417" y="11101"/>
                    <a:pt x="25402" y="11101"/>
                  </a:cubicBezTo>
                  <a:cubicBezTo>
                    <a:pt x="25339" y="11080"/>
                    <a:pt x="25297" y="11080"/>
                    <a:pt x="25214" y="11080"/>
                  </a:cubicBezTo>
                  <a:cubicBezTo>
                    <a:pt x="25695" y="10829"/>
                    <a:pt x="26176" y="10620"/>
                    <a:pt x="26657" y="10348"/>
                  </a:cubicBezTo>
                  <a:close/>
                  <a:moveTo>
                    <a:pt x="16886" y="10912"/>
                  </a:moveTo>
                  <a:cubicBezTo>
                    <a:pt x="17200" y="10912"/>
                    <a:pt x="17535" y="10933"/>
                    <a:pt x="17848" y="10954"/>
                  </a:cubicBezTo>
                  <a:cubicBezTo>
                    <a:pt x="17325" y="10975"/>
                    <a:pt x="16781" y="11017"/>
                    <a:pt x="16258" y="11059"/>
                  </a:cubicBezTo>
                  <a:cubicBezTo>
                    <a:pt x="16258" y="11032"/>
                    <a:pt x="16225" y="11006"/>
                    <a:pt x="16195" y="11006"/>
                  </a:cubicBezTo>
                  <a:cubicBezTo>
                    <a:pt x="16177" y="11006"/>
                    <a:pt x="16161" y="11015"/>
                    <a:pt x="16154" y="11038"/>
                  </a:cubicBezTo>
                  <a:cubicBezTo>
                    <a:pt x="16154" y="11038"/>
                    <a:pt x="16112" y="11059"/>
                    <a:pt x="16112" y="11080"/>
                  </a:cubicBezTo>
                  <a:cubicBezTo>
                    <a:pt x="15944" y="11080"/>
                    <a:pt x="15777" y="11122"/>
                    <a:pt x="15589" y="11164"/>
                  </a:cubicBezTo>
                  <a:cubicBezTo>
                    <a:pt x="15547" y="11164"/>
                    <a:pt x="15526" y="11164"/>
                    <a:pt x="15463" y="11184"/>
                  </a:cubicBezTo>
                  <a:cubicBezTo>
                    <a:pt x="15902" y="11017"/>
                    <a:pt x="16384" y="10912"/>
                    <a:pt x="16886" y="10912"/>
                  </a:cubicBezTo>
                  <a:close/>
                  <a:moveTo>
                    <a:pt x="36512" y="10975"/>
                  </a:moveTo>
                  <a:lnTo>
                    <a:pt x="36512" y="10975"/>
                  </a:lnTo>
                  <a:cubicBezTo>
                    <a:pt x="36993" y="11059"/>
                    <a:pt x="37454" y="11101"/>
                    <a:pt x="37935" y="11184"/>
                  </a:cubicBezTo>
                  <a:cubicBezTo>
                    <a:pt x="37600" y="11205"/>
                    <a:pt x="37224" y="11247"/>
                    <a:pt x="36889" y="11268"/>
                  </a:cubicBezTo>
                  <a:cubicBezTo>
                    <a:pt x="36826" y="11247"/>
                    <a:pt x="36805" y="11247"/>
                    <a:pt x="36763" y="11205"/>
                  </a:cubicBezTo>
                  <a:cubicBezTo>
                    <a:pt x="36659" y="11164"/>
                    <a:pt x="36575" y="11080"/>
                    <a:pt x="36512" y="10975"/>
                  </a:cubicBezTo>
                  <a:close/>
                  <a:moveTo>
                    <a:pt x="20401" y="11164"/>
                  </a:moveTo>
                  <a:cubicBezTo>
                    <a:pt x="20548" y="11184"/>
                    <a:pt x="20673" y="11184"/>
                    <a:pt x="20799" y="11184"/>
                  </a:cubicBezTo>
                  <a:cubicBezTo>
                    <a:pt x="20610" y="11226"/>
                    <a:pt x="20464" y="11268"/>
                    <a:pt x="20276" y="11289"/>
                  </a:cubicBezTo>
                  <a:cubicBezTo>
                    <a:pt x="20317" y="11268"/>
                    <a:pt x="20359" y="11247"/>
                    <a:pt x="20401" y="11184"/>
                  </a:cubicBezTo>
                  <a:lnTo>
                    <a:pt x="20401" y="11164"/>
                  </a:lnTo>
                  <a:close/>
                  <a:moveTo>
                    <a:pt x="46221" y="10327"/>
                  </a:moveTo>
                  <a:cubicBezTo>
                    <a:pt x="46284" y="10724"/>
                    <a:pt x="46284" y="11080"/>
                    <a:pt x="46305" y="11456"/>
                  </a:cubicBezTo>
                  <a:cubicBezTo>
                    <a:pt x="46074" y="11373"/>
                    <a:pt x="45781" y="11373"/>
                    <a:pt x="45509" y="11373"/>
                  </a:cubicBezTo>
                  <a:cubicBezTo>
                    <a:pt x="45509" y="11373"/>
                    <a:pt x="45551" y="11352"/>
                    <a:pt x="45551" y="11331"/>
                  </a:cubicBezTo>
                  <a:cubicBezTo>
                    <a:pt x="45551" y="11017"/>
                    <a:pt x="45488" y="10661"/>
                    <a:pt x="45447" y="10348"/>
                  </a:cubicBezTo>
                  <a:cubicBezTo>
                    <a:pt x="45572" y="10348"/>
                    <a:pt x="45677" y="10389"/>
                    <a:pt x="45802" y="10389"/>
                  </a:cubicBezTo>
                  <a:cubicBezTo>
                    <a:pt x="45802" y="10452"/>
                    <a:pt x="45823" y="10536"/>
                    <a:pt x="45823" y="10640"/>
                  </a:cubicBezTo>
                  <a:cubicBezTo>
                    <a:pt x="45823" y="10685"/>
                    <a:pt x="45870" y="10711"/>
                    <a:pt x="45914" y="10711"/>
                  </a:cubicBezTo>
                  <a:cubicBezTo>
                    <a:pt x="45953" y="10711"/>
                    <a:pt x="45991" y="10690"/>
                    <a:pt x="45991" y="10640"/>
                  </a:cubicBezTo>
                  <a:cubicBezTo>
                    <a:pt x="45991" y="10557"/>
                    <a:pt x="46012" y="10452"/>
                    <a:pt x="46012" y="10389"/>
                  </a:cubicBezTo>
                  <a:cubicBezTo>
                    <a:pt x="46053" y="10389"/>
                    <a:pt x="46137" y="10348"/>
                    <a:pt x="46200" y="10348"/>
                  </a:cubicBezTo>
                  <a:cubicBezTo>
                    <a:pt x="46200" y="10348"/>
                    <a:pt x="46221" y="10348"/>
                    <a:pt x="46221" y="10327"/>
                  </a:cubicBezTo>
                  <a:close/>
                  <a:moveTo>
                    <a:pt x="17535" y="11164"/>
                  </a:moveTo>
                  <a:cubicBezTo>
                    <a:pt x="17451" y="11268"/>
                    <a:pt x="17367" y="11373"/>
                    <a:pt x="17263" y="11477"/>
                  </a:cubicBezTo>
                  <a:cubicBezTo>
                    <a:pt x="17242" y="11456"/>
                    <a:pt x="17200" y="11436"/>
                    <a:pt x="17158" y="11373"/>
                  </a:cubicBezTo>
                  <a:cubicBezTo>
                    <a:pt x="17200" y="11352"/>
                    <a:pt x="17200" y="11331"/>
                    <a:pt x="17221" y="11289"/>
                  </a:cubicBezTo>
                  <a:cubicBezTo>
                    <a:pt x="17242" y="11247"/>
                    <a:pt x="17242" y="11226"/>
                    <a:pt x="17221" y="11184"/>
                  </a:cubicBezTo>
                  <a:cubicBezTo>
                    <a:pt x="17325" y="11184"/>
                    <a:pt x="17430" y="11164"/>
                    <a:pt x="17535" y="11164"/>
                  </a:cubicBezTo>
                  <a:close/>
                  <a:moveTo>
                    <a:pt x="17116" y="11205"/>
                  </a:moveTo>
                  <a:cubicBezTo>
                    <a:pt x="17011" y="11415"/>
                    <a:pt x="16886" y="11603"/>
                    <a:pt x="16781" y="11791"/>
                  </a:cubicBezTo>
                  <a:cubicBezTo>
                    <a:pt x="16635" y="11708"/>
                    <a:pt x="16530" y="11624"/>
                    <a:pt x="16467" y="11540"/>
                  </a:cubicBezTo>
                  <a:cubicBezTo>
                    <a:pt x="16488" y="11456"/>
                    <a:pt x="16405" y="11394"/>
                    <a:pt x="16321" y="11394"/>
                  </a:cubicBezTo>
                  <a:lnTo>
                    <a:pt x="16258" y="11331"/>
                  </a:lnTo>
                  <a:cubicBezTo>
                    <a:pt x="16233" y="11306"/>
                    <a:pt x="16205" y="11295"/>
                    <a:pt x="16179" y="11295"/>
                  </a:cubicBezTo>
                  <a:cubicBezTo>
                    <a:pt x="16172" y="11295"/>
                    <a:pt x="16166" y="11296"/>
                    <a:pt x="16159" y="11297"/>
                  </a:cubicBezTo>
                  <a:lnTo>
                    <a:pt x="16159" y="11297"/>
                  </a:lnTo>
                  <a:cubicBezTo>
                    <a:pt x="16171" y="11280"/>
                    <a:pt x="16183" y="11264"/>
                    <a:pt x="16195" y="11247"/>
                  </a:cubicBezTo>
                  <a:cubicBezTo>
                    <a:pt x="16274" y="11253"/>
                    <a:pt x="16354" y="11255"/>
                    <a:pt x="16435" y="11255"/>
                  </a:cubicBezTo>
                  <a:cubicBezTo>
                    <a:pt x="16657" y="11255"/>
                    <a:pt x="16886" y="11236"/>
                    <a:pt x="17116" y="11205"/>
                  </a:cubicBezTo>
                  <a:close/>
                  <a:moveTo>
                    <a:pt x="25038" y="11794"/>
                  </a:moveTo>
                  <a:cubicBezTo>
                    <a:pt x="25020" y="11800"/>
                    <a:pt x="25001" y="11806"/>
                    <a:pt x="24983" y="11812"/>
                  </a:cubicBezTo>
                  <a:lnTo>
                    <a:pt x="25008" y="11812"/>
                  </a:lnTo>
                  <a:cubicBezTo>
                    <a:pt x="25018" y="11806"/>
                    <a:pt x="25028" y="11800"/>
                    <a:pt x="25038" y="11794"/>
                  </a:cubicBezTo>
                  <a:close/>
                  <a:moveTo>
                    <a:pt x="17137" y="11477"/>
                  </a:moveTo>
                  <a:cubicBezTo>
                    <a:pt x="17158" y="11498"/>
                    <a:pt x="17200" y="11540"/>
                    <a:pt x="17242" y="11561"/>
                  </a:cubicBezTo>
                  <a:cubicBezTo>
                    <a:pt x="17137" y="11687"/>
                    <a:pt x="17053" y="11812"/>
                    <a:pt x="16949" y="11959"/>
                  </a:cubicBezTo>
                  <a:lnTo>
                    <a:pt x="16907" y="11896"/>
                  </a:lnTo>
                  <a:cubicBezTo>
                    <a:pt x="16991" y="11791"/>
                    <a:pt x="17053" y="11624"/>
                    <a:pt x="17137" y="11477"/>
                  </a:cubicBezTo>
                  <a:close/>
                  <a:moveTo>
                    <a:pt x="17472" y="11687"/>
                  </a:moveTo>
                  <a:cubicBezTo>
                    <a:pt x="17535" y="11708"/>
                    <a:pt x="17576" y="11770"/>
                    <a:pt x="17639" y="11791"/>
                  </a:cubicBezTo>
                  <a:cubicBezTo>
                    <a:pt x="17555" y="11875"/>
                    <a:pt x="17535" y="11959"/>
                    <a:pt x="17555" y="12021"/>
                  </a:cubicBezTo>
                  <a:cubicBezTo>
                    <a:pt x="17555" y="12021"/>
                    <a:pt x="17555" y="12063"/>
                    <a:pt x="17576" y="12063"/>
                  </a:cubicBezTo>
                  <a:cubicBezTo>
                    <a:pt x="17430" y="12063"/>
                    <a:pt x="17263" y="12084"/>
                    <a:pt x="17137" y="12084"/>
                  </a:cubicBezTo>
                  <a:lnTo>
                    <a:pt x="17116" y="12063"/>
                  </a:lnTo>
                  <a:cubicBezTo>
                    <a:pt x="17242" y="11959"/>
                    <a:pt x="17367" y="11812"/>
                    <a:pt x="17472" y="11687"/>
                  </a:cubicBezTo>
                  <a:close/>
                  <a:moveTo>
                    <a:pt x="18667" y="11134"/>
                  </a:moveTo>
                  <a:cubicBezTo>
                    <a:pt x="19181" y="11134"/>
                    <a:pt x="19686" y="11154"/>
                    <a:pt x="20192" y="11184"/>
                  </a:cubicBezTo>
                  <a:cubicBezTo>
                    <a:pt x="20066" y="11247"/>
                    <a:pt x="19962" y="11331"/>
                    <a:pt x="19857" y="11394"/>
                  </a:cubicBezTo>
                  <a:cubicBezTo>
                    <a:pt x="19606" y="11456"/>
                    <a:pt x="19355" y="11477"/>
                    <a:pt x="19104" y="11540"/>
                  </a:cubicBezTo>
                  <a:cubicBezTo>
                    <a:pt x="19083" y="11540"/>
                    <a:pt x="19083" y="11582"/>
                    <a:pt x="19104" y="11582"/>
                  </a:cubicBezTo>
                  <a:cubicBezTo>
                    <a:pt x="19258" y="11563"/>
                    <a:pt x="19466" y="11561"/>
                    <a:pt x="19662" y="11545"/>
                  </a:cubicBezTo>
                  <a:lnTo>
                    <a:pt x="19662" y="11545"/>
                  </a:lnTo>
                  <a:cubicBezTo>
                    <a:pt x="19434" y="11690"/>
                    <a:pt x="19206" y="11855"/>
                    <a:pt x="18936" y="11980"/>
                  </a:cubicBezTo>
                  <a:cubicBezTo>
                    <a:pt x="18853" y="11875"/>
                    <a:pt x="18769" y="11770"/>
                    <a:pt x="18623" y="11666"/>
                  </a:cubicBezTo>
                  <a:cubicBezTo>
                    <a:pt x="18811" y="11540"/>
                    <a:pt x="18999" y="11394"/>
                    <a:pt x="19104" y="11226"/>
                  </a:cubicBezTo>
                  <a:cubicBezTo>
                    <a:pt x="19125" y="11184"/>
                    <a:pt x="19083" y="11164"/>
                    <a:pt x="19041" y="11164"/>
                  </a:cubicBezTo>
                  <a:cubicBezTo>
                    <a:pt x="18832" y="11226"/>
                    <a:pt x="18664" y="11373"/>
                    <a:pt x="18497" y="11540"/>
                  </a:cubicBezTo>
                  <a:lnTo>
                    <a:pt x="18267" y="11289"/>
                  </a:lnTo>
                  <a:cubicBezTo>
                    <a:pt x="18251" y="11277"/>
                    <a:pt x="18235" y="11272"/>
                    <a:pt x="18219" y="11272"/>
                  </a:cubicBezTo>
                  <a:cubicBezTo>
                    <a:pt x="18150" y="11272"/>
                    <a:pt x="18094" y="11368"/>
                    <a:pt x="18162" y="11436"/>
                  </a:cubicBezTo>
                  <a:cubicBezTo>
                    <a:pt x="18246" y="11498"/>
                    <a:pt x="18309" y="11561"/>
                    <a:pt x="18392" y="11624"/>
                  </a:cubicBezTo>
                  <a:lnTo>
                    <a:pt x="18288" y="11729"/>
                  </a:lnTo>
                  <a:cubicBezTo>
                    <a:pt x="18183" y="11833"/>
                    <a:pt x="18058" y="11917"/>
                    <a:pt x="17953" y="12021"/>
                  </a:cubicBezTo>
                  <a:cubicBezTo>
                    <a:pt x="17932" y="12063"/>
                    <a:pt x="17932" y="12084"/>
                    <a:pt x="17890" y="12105"/>
                  </a:cubicBezTo>
                  <a:lnTo>
                    <a:pt x="17639" y="12105"/>
                  </a:lnTo>
                  <a:cubicBezTo>
                    <a:pt x="17681" y="12084"/>
                    <a:pt x="17744" y="12001"/>
                    <a:pt x="17765" y="11938"/>
                  </a:cubicBezTo>
                  <a:cubicBezTo>
                    <a:pt x="17786" y="11896"/>
                    <a:pt x="17827" y="11875"/>
                    <a:pt x="17786" y="11854"/>
                  </a:cubicBezTo>
                  <a:cubicBezTo>
                    <a:pt x="17869" y="11687"/>
                    <a:pt x="17953" y="11540"/>
                    <a:pt x="18037" y="11394"/>
                  </a:cubicBezTo>
                  <a:cubicBezTo>
                    <a:pt x="18064" y="11327"/>
                    <a:pt x="18013" y="11268"/>
                    <a:pt x="17951" y="11268"/>
                  </a:cubicBezTo>
                  <a:cubicBezTo>
                    <a:pt x="17916" y="11268"/>
                    <a:pt x="17878" y="11286"/>
                    <a:pt x="17848" y="11331"/>
                  </a:cubicBezTo>
                  <a:cubicBezTo>
                    <a:pt x="17765" y="11456"/>
                    <a:pt x="17723" y="11603"/>
                    <a:pt x="17639" y="11749"/>
                  </a:cubicBezTo>
                  <a:cubicBezTo>
                    <a:pt x="17576" y="11708"/>
                    <a:pt x="17555" y="11687"/>
                    <a:pt x="17514" y="11645"/>
                  </a:cubicBezTo>
                  <a:cubicBezTo>
                    <a:pt x="17514" y="11645"/>
                    <a:pt x="17514" y="11603"/>
                    <a:pt x="17535" y="11603"/>
                  </a:cubicBezTo>
                  <a:cubicBezTo>
                    <a:pt x="17549" y="11588"/>
                    <a:pt x="17543" y="11573"/>
                    <a:pt x="17531" y="11573"/>
                  </a:cubicBezTo>
                  <a:cubicBezTo>
                    <a:pt x="17526" y="11573"/>
                    <a:pt x="17520" y="11576"/>
                    <a:pt x="17514" y="11582"/>
                  </a:cubicBezTo>
                  <a:lnTo>
                    <a:pt x="17472" y="11603"/>
                  </a:lnTo>
                  <a:cubicBezTo>
                    <a:pt x="17576" y="11477"/>
                    <a:pt x="17660" y="11352"/>
                    <a:pt x="17765" y="11247"/>
                  </a:cubicBezTo>
                  <a:cubicBezTo>
                    <a:pt x="17786" y="11226"/>
                    <a:pt x="17786" y="11184"/>
                    <a:pt x="17786" y="11164"/>
                  </a:cubicBezTo>
                  <a:cubicBezTo>
                    <a:pt x="17890" y="11164"/>
                    <a:pt x="17995" y="11143"/>
                    <a:pt x="18099" y="11143"/>
                  </a:cubicBezTo>
                  <a:cubicBezTo>
                    <a:pt x="18290" y="11137"/>
                    <a:pt x="18479" y="11134"/>
                    <a:pt x="18667" y="11134"/>
                  </a:cubicBezTo>
                  <a:close/>
                  <a:moveTo>
                    <a:pt x="18497" y="11708"/>
                  </a:moveTo>
                  <a:cubicBezTo>
                    <a:pt x="18602" y="11791"/>
                    <a:pt x="18727" y="11896"/>
                    <a:pt x="18832" y="11980"/>
                  </a:cubicBezTo>
                  <a:cubicBezTo>
                    <a:pt x="18748" y="12001"/>
                    <a:pt x="18685" y="12063"/>
                    <a:pt x="18602" y="12084"/>
                  </a:cubicBezTo>
                  <a:cubicBezTo>
                    <a:pt x="18581" y="12084"/>
                    <a:pt x="18581" y="12105"/>
                    <a:pt x="18581" y="12105"/>
                  </a:cubicBezTo>
                  <a:cubicBezTo>
                    <a:pt x="18392" y="12084"/>
                    <a:pt x="18246" y="12084"/>
                    <a:pt x="18058" y="12084"/>
                  </a:cubicBezTo>
                  <a:lnTo>
                    <a:pt x="17974" y="12084"/>
                  </a:lnTo>
                  <a:cubicBezTo>
                    <a:pt x="18141" y="11980"/>
                    <a:pt x="18246" y="11896"/>
                    <a:pt x="18330" y="11812"/>
                  </a:cubicBezTo>
                  <a:cubicBezTo>
                    <a:pt x="18392" y="11791"/>
                    <a:pt x="18455" y="11749"/>
                    <a:pt x="18497" y="11708"/>
                  </a:cubicBezTo>
                  <a:close/>
                  <a:moveTo>
                    <a:pt x="15840" y="11164"/>
                  </a:moveTo>
                  <a:cubicBezTo>
                    <a:pt x="15882" y="11164"/>
                    <a:pt x="15944" y="11184"/>
                    <a:pt x="15986" y="11184"/>
                  </a:cubicBezTo>
                  <a:cubicBezTo>
                    <a:pt x="15840" y="11456"/>
                    <a:pt x="15526" y="11896"/>
                    <a:pt x="15338" y="12147"/>
                  </a:cubicBezTo>
                  <a:cubicBezTo>
                    <a:pt x="15233" y="12084"/>
                    <a:pt x="15128" y="11980"/>
                    <a:pt x="15024" y="11875"/>
                  </a:cubicBezTo>
                  <a:cubicBezTo>
                    <a:pt x="15003" y="11833"/>
                    <a:pt x="15003" y="11833"/>
                    <a:pt x="14961" y="11833"/>
                  </a:cubicBezTo>
                  <a:cubicBezTo>
                    <a:pt x="15024" y="11729"/>
                    <a:pt x="15107" y="11603"/>
                    <a:pt x="15128" y="11498"/>
                  </a:cubicBezTo>
                  <a:cubicBezTo>
                    <a:pt x="15358" y="11352"/>
                    <a:pt x="15589" y="11247"/>
                    <a:pt x="15840" y="11164"/>
                  </a:cubicBezTo>
                  <a:close/>
                  <a:moveTo>
                    <a:pt x="16384" y="11708"/>
                  </a:moveTo>
                  <a:cubicBezTo>
                    <a:pt x="16488" y="11791"/>
                    <a:pt x="16572" y="11896"/>
                    <a:pt x="16677" y="11980"/>
                  </a:cubicBezTo>
                  <a:cubicBezTo>
                    <a:pt x="16635" y="12001"/>
                    <a:pt x="16614" y="12042"/>
                    <a:pt x="16614" y="12105"/>
                  </a:cubicBezTo>
                  <a:cubicBezTo>
                    <a:pt x="16572" y="12126"/>
                    <a:pt x="16572" y="12126"/>
                    <a:pt x="16593" y="12147"/>
                  </a:cubicBezTo>
                  <a:lnTo>
                    <a:pt x="16112" y="12231"/>
                  </a:lnTo>
                  <a:lnTo>
                    <a:pt x="16112" y="12231"/>
                  </a:lnTo>
                  <a:lnTo>
                    <a:pt x="16216" y="12126"/>
                  </a:lnTo>
                  <a:cubicBezTo>
                    <a:pt x="16246" y="12111"/>
                    <a:pt x="16234" y="12096"/>
                    <a:pt x="16217" y="12096"/>
                  </a:cubicBezTo>
                  <a:cubicBezTo>
                    <a:pt x="16209" y="12096"/>
                    <a:pt x="16202" y="12099"/>
                    <a:pt x="16195" y="12105"/>
                  </a:cubicBezTo>
                  <a:lnTo>
                    <a:pt x="16175" y="12126"/>
                  </a:lnTo>
                  <a:lnTo>
                    <a:pt x="16175" y="12105"/>
                  </a:lnTo>
                  <a:lnTo>
                    <a:pt x="16112" y="12042"/>
                  </a:lnTo>
                  <a:cubicBezTo>
                    <a:pt x="16195" y="11938"/>
                    <a:pt x="16300" y="11812"/>
                    <a:pt x="16384" y="11708"/>
                  </a:cubicBezTo>
                  <a:close/>
                  <a:moveTo>
                    <a:pt x="16077" y="11413"/>
                  </a:moveTo>
                  <a:cubicBezTo>
                    <a:pt x="16080" y="11435"/>
                    <a:pt x="16091" y="11457"/>
                    <a:pt x="16112" y="11477"/>
                  </a:cubicBezTo>
                  <a:lnTo>
                    <a:pt x="16195" y="11561"/>
                  </a:lnTo>
                  <a:cubicBezTo>
                    <a:pt x="16091" y="11687"/>
                    <a:pt x="16007" y="11791"/>
                    <a:pt x="15902" y="11917"/>
                  </a:cubicBezTo>
                  <a:lnTo>
                    <a:pt x="15882" y="11896"/>
                  </a:lnTo>
                  <a:cubicBezTo>
                    <a:pt x="15871" y="11880"/>
                    <a:pt x="15859" y="11874"/>
                    <a:pt x="15849" y="11874"/>
                  </a:cubicBezTo>
                  <a:cubicBezTo>
                    <a:pt x="15816" y="11874"/>
                    <a:pt x="15793" y="11933"/>
                    <a:pt x="15840" y="11980"/>
                  </a:cubicBezTo>
                  <a:lnTo>
                    <a:pt x="15861" y="12001"/>
                  </a:lnTo>
                  <a:cubicBezTo>
                    <a:pt x="15777" y="12105"/>
                    <a:pt x="15693" y="12231"/>
                    <a:pt x="15630" y="12335"/>
                  </a:cubicBezTo>
                  <a:cubicBezTo>
                    <a:pt x="15568" y="12314"/>
                    <a:pt x="15484" y="12293"/>
                    <a:pt x="15463" y="12252"/>
                  </a:cubicBezTo>
                  <a:cubicBezTo>
                    <a:pt x="15484" y="12210"/>
                    <a:pt x="15526" y="12189"/>
                    <a:pt x="15547" y="12189"/>
                  </a:cubicBezTo>
                  <a:cubicBezTo>
                    <a:pt x="15736" y="11930"/>
                    <a:pt x="15897" y="11672"/>
                    <a:pt x="16077" y="11413"/>
                  </a:cubicBezTo>
                  <a:close/>
                  <a:moveTo>
                    <a:pt x="14919" y="11980"/>
                  </a:moveTo>
                  <a:cubicBezTo>
                    <a:pt x="14919" y="11980"/>
                    <a:pt x="14919" y="12001"/>
                    <a:pt x="14940" y="12001"/>
                  </a:cubicBezTo>
                  <a:cubicBezTo>
                    <a:pt x="15045" y="12105"/>
                    <a:pt x="15149" y="12210"/>
                    <a:pt x="15254" y="12293"/>
                  </a:cubicBezTo>
                  <a:lnTo>
                    <a:pt x="15212" y="12335"/>
                  </a:lnTo>
                  <a:cubicBezTo>
                    <a:pt x="15201" y="12330"/>
                    <a:pt x="15190" y="12327"/>
                    <a:pt x="15180" y="12327"/>
                  </a:cubicBezTo>
                  <a:cubicBezTo>
                    <a:pt x="15152" y="12327"/>
                    <a:pt x="15134" y="12347"/>
                    <a:pt x="15149" y="12377"/>
                  </a:cubicBezTo>
                  <a:cubicBezTo>
                    <a:pt x="15158" y="12419"/>
                    <a:pt x="15180" y="12434"/>
                    <a:pt x="15209" y="12434"/>
                  </a:cubicBezTo>
                  <a:cubicBezTo>
                    <a:pt x="15251" y="12434"/>
                    <a:pt x="15309" y="12402"/>
                    <a:pt x="15358" y="12377"/>
                  </a:cubicBezTo>
                  <a:cubicBezTo>
                    <a:pt x="15379" y="12398"/>
                    <a:pt x="15421" y="12398"/>
                    <a:pt x="15421" y="12419"/>
                  </a:cubicBezTo>
                  <a:cubicBezTo>
                    <a:pt x="15233" y="12482"/>
                    <a:pt x="15045" y="12545"/>
                    <a:pt x="14856" y="12607"/>
                  </a:cubicBezTo>
                  <a:lnTo>
                    <a:pt x="14835" y="12586"/>
                  </a:lnTo>
                  <a:cubicBezTo>
                    <a:pt x="14752" y="12545"/>
                    <a:pt x="14689" y="12503"/>
                    <a:pt x="14605" y="12440"/>
                  </a:cubicBezTo>
                  <a:cubicBezTo>
                    <a:pt x="14647" y="12335"/>
                    <a:pt x="14731" y="12231"/>
                    <a:pt x="14814" y="12126"/>
                  </a:cubicBezTo>
                  <a:cubicBezTo>
                    <a:pt x="14835" y="12084"/>
                    <a:pt x="14898" y="12021"/>
                    <a:pt x="14919" y="11980"/>
                  </a:cubicBezTo>
                  <a:close/>
                  <a:moveTo>
                    <a:pt x="14710" y="11687"/>
                  </a:moveTo>
                  <a:cubicBezTo>
                    <a:pt x="14333" y="12001"/>
                    <a:pt x="13998" y="12398"/>
                    <a:pt x="13768" y="12712"/>
                  </a:cubicBezTo>
                  <a:cubicBezTo>
                    <a:pt x="13768" y="12712"/>
                    <a:pt x="13747" y="12712"/>
                    <a:pt x="13747" y="12670"/>
                  </a:cubicBezTo>
                  <a:cubicBezTo>
                    <a:pt x="13873" y="12503"/>
                    <a:pt x="14019" y="12314"/>
                    <a:pt x="14166" y="12126"/>
                  </a:cubicBezTo>
                  <a:cubicBezTo>
                    <a:pt x="14333" y="11980"/>
                    <a:pt x="14522" y="11812"/>
                    <a:pt x="14710" y="11687"/>
                  </a:cubicBezTo>
                  <a:close/>
                  <a:moveTo>
                    <a:pt x="14501" y="12607"/>
                  </a:moveTo>
                  <a:cubicBezTo>
                    <a:pt x="14542" y="12628"/>
                    <a:pt x="14605" y="12670"/>
                    <a:pt x="14626" y="12712"/>
                  </a:cubicBezTo>
                  <a:cubicBezTo>
                    <a:pt x="14542" y="12733"/>
                    <a:pt x="14438" y="12754"/>
                    <a:pt x="14375" y="12817"/>
                  </a:cubicBezTo>
                  <a:cubicBezTo>
                    <a:pt x="14417" y="12733"/>
                    <a:pt x="14480" y="12670"/>
                    <a:pt x="14501" y="12607"/>
                  </a:cubicBezTo>
                  <a:close/>
                  <a:moveTo>
                    <a:pt x="15045" y="11561"/>
                  </a:moveTo>
                  <a:cubicBezTo>
                    <a:pt x="14898" y="11812"/>
                    <a:pt x="14689" y="12063"/>
                    <a:pt x="14501" y="12314"/>
                  </a:cubicBezTo>
                  <a:cubicBezTo>
                    <a:pt x="14480" y="12314"/>
                    <a:pt x="14480" y="12293"/>
                    <a:pt x="14438" y="12252"/>
                  </a:cubicBezTo>
                  <a:cubicBezTo>
                    <a:pt x="14432" y="12250"/>
                    <a:pt x="14426" y="12250"/>
                    <a:pt x="14419" y="12250"/>
                  </a:cubicBezTo>
                  <a:cubicBezTo>
                    <a:pt x="14319" y="12250"/>
                    <a:pt x="14214" y="12401"/>
                    <a:pt x="14312" y="12440"/>
                  </a:cubicBezTo>
                  <a:cubicBezTo>
                    <a:pt x="14333" y="12482"/>
                    <a:pt x="14375" y="12482"/>
                    <a:pt x="14396" y="12503"/>
                  </a:cubicBezTo>
                  <a:cubicBezTo>
                    <a:pt x="14312" y="12628"/>
                    <a:pt x="14229" y="12754"/>
                    <a:pt x="14187" y="12900"/>
                  </a:cubicBezTo>
                  <a:lnTo>
                    <a:pt x="14166" y="12900"/>
                  </a:lnTo>
                  <a:cubicBezTo>
                    <a:pt x="14061" y="12837"/>
                    <a:pt x="13978" y="12754"/>
                    <a:pt x="13873" y="12712"/>
                  </a:cubicBezTo>
                  <a:cubicBezTo>
                    <a:pt x="14187" y="12335"/>
                    <a:pt x="14605" y="11896"/>
                    <a:pt x="15045" y="11561"/>
                  </a:cubicBezTo>
                  <a:close/>
                  <a:moveTo>
                    <a:pt x="25506" y="10096"/>
                  </a:moveTo>
                  <a:cubicBezTo>
                    <a:pt x="25590" y="10138"/>
                    <a:pt x="25674" y="10180"/>
                    <a:pt x="25778" y="10222"/>
                  </a:cubicBezTo>
                  <a:cubicBezTo>
                    <a:pt x="25716" y="10243"/>
                    <a:pt x="25695" y="10285"/>
                    <a:pt x="25632" y="10285"/>
                  </a:cubicBezTo>
                  <a:cubicBezTo>
                    <a:pt x="25381" y="10410"/>
                    <a:pt x="25109" y="10536"/>
                    <a:pt x="24858" y="10640"/>
                  </a:cubicBezTo>
                  <a:cubicBezTo>
                    <a:pt x="24879" y="10640"/>
                    <a:pt x="24879" y="10661"/>
                    <a:pt x="24941" y="10661"/>
                  </a:cubicBezTo>
                  <a:cubicBezTo>
                    <a:pt x="25172" y="10599"/>
                    <a:pt x="25402" y="10494"/>
                    <a:pt x="25632" y="10389"/>
                  </a:cubicBezTo>
                  <a:cubicBezTo>
                    <a:pt x="25737" y="10327"/>
                    <a:pt x="25883" y="10306"/>
                    <a:pt x="25988" y="10243"/>
                  </a:cubicBezTo>
                  <a:cubicBezTo>
                    <a:pt x="26113" y="10285"/>
                    <a:pt x="26218" y="10327"/>
                    <a:pt x="26343" y="10327"/>
                  </a:cubicBezTo>
                  <a:cubicBezTo>
                    <a:pt x="25925" y="10515"/>
                    <a:pt x="25506" y="10766"/>
                    <a:pt x="25172" y="11038"/>
                  </a:cubicBezTo>
                  <a:cubicBezTo>
                    <a:pt x="25151" y="11059"/>
                    <a:pt x="25172" y="11059"/>
                    <a:pt x="25172" y="11080"/>
                  </a:cubicBezTo>
                  <a:cubicBezTo>
                    <a:pt x="24879" y="11080"/>
                    <a:pt x="24544" y="11247"/>
                    <a:pt x="24314" y="11331"/>
                  </a:cubicBezTo>
                  <a:cubicBezTo>
                    <a:pt x="24209" y="11352"/>
                    <a:pt x="24084" y="11394"/>
                    <a:pt x="23958" y="11436"/>
                  </a:cubicBezTo>
                  <a:cubicBezTo>
                    <a:pt x="23979" y="11394"/>
                    <a:pt x="23979" y="11352"/>
                    <a:pt x="23979" y="11289"/>
                  </a:cubicBezTo>
                  <a:cubicBezTo>
                    <a:pt x="23979" y="11277"/>
                    <a:pt x="23965" y="11265"/>
                    <a:pt x="23949" y="11265"/>
                  </a:cubicBezTo>
                  <a:cubicBezTo>
                    <a:pt x="23938" y="11265"/>
                    <a:pt x="23925" y="11271"/>
                    <a:pt x="23916" y="11289"/>
                  </a:cubicBezTo>
                  <a:cubicBezTo>
                    <a:pt x="23770" y="11540"/>
                    <a:pt x="23226" y="11666"/>
                    <a:pt x="22975" y="11770"/>
                  </a:cubicBezTo>
                  <a:cubicBezTo>
                    <a:pt x="22724" y="11791"/>
                    <a:pt x="22473" y="11896"/>
                    <a:pt x="22263" y="11980"/>
                  </a:cubicBezTo>
                  <a:cubicBezTo>
                    <a:pt x="22152" y="12017"/>
                    <a:pt x="21444" y="12352"/>
                    <a:pt x="21245" y="12352"/>
                  </a:cubicBezTo>
                  <a:cubicBezTo>
                    <a:pt x="21220" y="12352"/>
                    <a:pt x="21203" y="12347"/>
                    <a:pt x="21196" y="12335"/>
                  </a:cubicBezTo>
                  <a:cubicBezTo>
                    <a:pt x="21192" y="12331"/>
                    <a:pt x="21187" y="12330"/>
                    <a:pt x="21181" y="12330"/>
                  </a:cubicBezTo>
                  <a:cubicBezTo>
                    <a:pt x="21155" y="12330"/>
                    <a:pt x="21116" y="12364"/>
                    <a:pt x="21133" y="12398"/>
                  </a:cubicBezTo>
                  <a:cubicBezTo>
                    <a:pt x="21179" y="12444"/>
                    <a:pt x="21246" y="12461"/>
                    <a:pt x="21319" y="12461"/>
                  </a:cubicBezTo>
                  <a:cubicBezTo>
                    <a:pt x="21480" y="12461"/>
                    <a:pt x="21675" y="12378"/>
                    <a:pt x="21761" y="12335"/>
                  </a:cubicBezTo>
                  <a:cubicBezTo>
                    <a:pt x="21845" y="12314"/>
                    <a:pt x="21908" y="12293"/>
                    <a:pt x="21970" y="12252"/>
                  </a:cubicBezTo>
                  <a:lnTo>
                    <a:pt x="21970" y="12252"/>
                  </a:lnTo>
                  <a:cubicBezTo>
                    <a:pt x="21949" y="12293"/>
                    <a:pt x="21928" y="12293"/>
                    <a:pt x="21908" y="12314"/>
                  </a:cubicBezTo>
                  <a:cubicBezTo>
                    <a:pt x="21845" y="12377"/>
                    <a:pt x="21928" y="12398"/>
                    <a:pt x="21949" y="12398"/>
                  </a:cubicBezTo>
                  <a:lnTo>
                    <a:pt x="22117" y="12314"/>
                  </a:lnTo>
                  <a:lnTo>
                    <a:pt x="22117" y="12314"/>
                  </a:lnTo>
                  <a:cubicBezTo>
                    <a:pt x="22075" y="12377"/>
                    <a:pt x="22117" y="12440"/>
                    <a:pt x="22180" y="12440"/>
                  </a:cubicBezTo>
                  <a:cubicBezTo>
                    <a:pt x="22535" y="12398"/>
                    <a:pt x="22849" y="12377"/>
                    <a:pt x="23184" y="12335"/>
                  </a:cubicBezTo>
                  <a:cubicBezTo>
                    <a:pt x="23289" y="12335"/>
                    <a:pt x="23393" y="12314"/>
                    <a:pt x="23498" y="12314"/>
                  </a:cubicBezTo>
                  <a:cubicBezTo>
                    <a:pt x="23435" y="12335"/>
                    <a:pt x="23393" y="12335"/>
                    <a:pt x="23309" y="12377"/>
                  </a:cubicBezTo>
                  <a:cubicBezTo>
                    <a:pt x="23289" y="12377"/>
                    <a:pt x="23309" y="12398"/>
                    <a:pt x="23309" y="12398"/>
                  </a:cubicBezTo>
                  <a:cubicBezTo>
                    <a:pt x="23937" y="12335"/>
                    <a:pt x="24565" y="12105"/>
                    <a:pt x="25151" y="11896"/>
                  </a:cubicBezTo>
                  <a:cubicBezTo>
                    <a:pt x="25193" y="11875"/>
                    <a:pt x="25172" y="11812"/>
                    <a:pt x="25109" y="11812"/>
                  </a:cubicBezTo>
                  <a:lnTo>
                    <a:pt x="25008" y="11812"/>
                  </a:lnTo>
                  <a:cubicBezTo>
                    <a:pt x="24986" y="11826"/>
                    <a:pt x="24963" y="11840"/>
                    <a:pt x="24941" y="11854"/>
                  </a:cubicBezTo>
                  <a:cubicBezTo>
                    <a:pt x="24628" y="11896"/>
                    <a:pt x="24335" y="12021"/>
                    <a:pt x="24021" y="12168"/>
                  </a:cubicBezTo>
                  <a:cubicBezTo>
                    <a:pt x="24042" y="12126"/>
                    <a:pt x="24042" y="12084"/>
                    <a:pt x="24000" y="12084"/>
                  </a:cubicBezTo>
                  <a:cubicBezTo>
                    <a:pt x="23975" y="12082"/>
                    <a:pt x="23951" y="12081"/>
                    <a:pt x="23927" y="12081"/>
                  </a:cubicBezTo>
                  <a:cubicBezTo>
                    <a:pt x="23683" y="12081"/>
                    <a:pt x="23452" y="12170"/>
                    <a:pt x="23205" y="12189"/>
                  </a:cubicBezTo>
                  <a:cubicBezTo>
                    <a:pt x="22891" y="12231"/>
                    <a:pt x="22577" y="12231"/>
                    <a:pt x="22263" y="12293"/>
                  </a:cubicBezTo>
                  <a:cubicBezTo>
                    <a:pt x="22452" y="12189"/>
                    <a:pt x="22661" y="12105"/>
                    <a:pt x="22870" y="12021"/>
                  </a:cubicBezTo>
                  <a:cubicBezTo>
                    <a:pt x="23017" y="12001"/>
                    <a:pt x="23163" y="11959"/>
                    <a:pt x="23309" y="11896"/>
                  </a:cubicBezTo>
                  <a:cubicBezTo>
                    <a:pt x="23330" y="11896"/>
                    <a:pt x="23330" y="11875"/>
                    <a:pt x="23330" y="11854"/>
                  </a:cubicBezTo>
                  <a:cubicBezTo>
                    <a:pt x="23372" y="11854"/>
                    <a:pt x="23372" y="11812"/>
                    <a:pt x="23393" y="11812"/>
                  </a:cubicBezTo>
                  <a:cubicBezTo>
                    <a:pt x="23477" y="11791"/>
                    <a:pt x="23602" y="11749"/>
                    <a:pt x="23707" y="11687"/>
                  </a:cubicBezTo>
                  <a:cubicBezTo>
                    <a:pt x="23853" y="11624"/>
                    <a:pt x="23979" y="11603"/>
                    <a:pt x="24146" y="11561"/>
                  </a:cubicBezTo>
                  <a:cubicBezTo>
                    <a:pt x="24377" y="11498"/>
                    <a:pt x="24586" y="11436"/>
                    <a:pt x="24816" y="11373"/>
                  </a:cubicBezTo>
                  <a:cubicBezTo>
                    <a:pt x="24948" y="11329"/>
                    <a:pt x="25101" y="11316"/>
                    <a:pt x="25238" y="11268"/>
                  </a:cubicBezTo>
                  <a:lnTo>
                    <a:pt x="25238" y="11268"/>
                  </a:lnTo>
                  <a:cubicBezTo>
                    <a:pt x="25188" y="11302"/>
                    <a:pt x="25138" y="11336"/>
                    <a:pt x="25088" y="11373"/>
                  </a:cubicBezTo>
                  <a:cubicBezTo>
                    <a:pt x="25054" y="11424"/>
                    <a:pt x="25062" y="11462"/>
                    <a:pt x="25089" y="11462"/>
                  </a:cubicBezTo>
                  <a:cubicBezTo>
                    <a:pt x="25095" y="11462"/>
                    <a:pt x="25101" y="11460"/>
                    <a:pt x="25109" y="11456"/>
                  </a:cubicBezTo>
                  <a:cubicBezTo>
                    <a:pt x="25778" y="11080"/>
                    <a:pt x="26741" y="10954"/>
                    <a:pt x="27264" y="10389"/>
                  </a:cubicBezTo>
                  <a:cubicBezTo>
                    <a:pt x="27431" y="10389"/>
                    <a:pt x="27599" y="10348"/>
                    <a:pt x="27766" y="10348"/>
                  </a:cubicBezTo>
                  <a:cubicBezTo>
                    <a:pt x="27285" y="10536"/>
                    <a:pt x="26866" y="10808"/>
                    <a:pt x="26427" y="11038"/>
                  </a:cubicBezTo>
                  <a:cubicBezTo>
                    <a:pt x="25960" y="11272"/>
                    <a:pt x="25474" y="11524"/>
                    <a:pt x="25038" y="11794"/>
                  </a:cubicBezTo>
                  <a:lnTo>
                    <a:pt x="25038" y="11794"/>
                  </a:lnTo>
                  <a:cubicBezTo>
                    <a:pt x="25519" y="11627"/>
                    <a:pt x="25963" y="11385"/>
                    <a:pt x="26427" y="11164"/>
                  </a:cubicBezTo>
                  <a:cubicBezTo>
                    <a:pt x="26866" y="10933"/>
                    <a:pt x="27369" y="10724"/>
                    <a:pt x="27766" y="10410"/>
                  </a:cubicBezTo>
                  <a:cubicBezTo>
                    <a:pt x="27787" y="10389"/>
                    <a:pt x="27787" y="10348"/>
                    <a:pt x="27766" y="10327"/>
                  </a:cubicBezTo>
                  <a:lnTo>
                    <a:pt x="27871" y="10327"/>
                  </a:lnTo>
                  <a:cubicBezTo>
                    <a:pt x="28129" y="10310"/>
                    <a:pt x="28384" y="10303"/>
                    <a:pt x="28639" y="10303"/>
                  </a:cubicBezTo>
                  <a:cubicBezTo>
                    <a:pt x="29683" y="10303"/>
                    <a:pt x="30702" y="10430"/>
                    <a:pt x="31763" y="10599"/>
                  </a:cubicBezTo>
                  <a:cubicBezTo>
                    <a:pt x="32830" y="10745"/>
                    <a:pt x="33897" y="10766"/>
                    <a:pt x="34985" y="10829"/>
                  </a:cubicBezTo>
                  <a:cubicBezTo>
                    <a:pt x="34776" y="10912"/>
                    <a:pt x="34566" y="11038"/>
                    <a:pt x="34399" y="11122"/>
                  </a:cubicBezTo>
                  <a:cubicBezTo>
                    <a:pt x="33960" y="11331"/>
                    <a:pt x="33541" y="11561"/>
                    <a:pt x="33039" y="11666"/>
                  </a:cubicBezTo>
                  <a:cubicBezTo>
                    <a:pt x="33018" y="11666"/>
                    <a:pt x="33039" y="11687"/>
                    <a:pt x="33039" y="11687"/>
                  </a:cubicBezTo>
                  <a:cubicBezTo>
                    <a:pt x="33060" y="11688"/>
                    <a:pt x="33082" y="11688"/>
                    <a:pt x="33103" y="11688"/>
                  </a:cubicBezTo>
                  <a:cubicBezTo>
                    <a:pt x="33456" y="11688"/>
                    <a:pt x="33789" y="11531"/>
                    <a:pt x="34085" y="11373"/>
                  </a:cubicBezTo>
                  <a:cubicBezTo>
                    <a:pt x="34357" y="11268"/>
                    <a:pt x="34608" y="11143"/>
                    <a:pt x="34880" y="11038"/>
                  </a:cubicBezTo>
                  <a:cubicBezTo>
                    <a:pt x="34943" y="11017"/>
                    <a:pt x="35048" y="10975"/>
                    <a:pt x="35152" y="10954"/>
                  </a:cubicBezTo>
                  <a:cubicBezTo>
                    <a:pt x="35194" y="10975"/>
                    <a:pt x="35215" y="11038"/>
                    <a:pt x="35236" y="11059"/>
                  </a:cubicBezTo>
                  <a:cubicBezTo>
                    <a:pt x="35006" y="11164"/>
                    <a:pt x="34776" y="11289"/>
                    <a:pt x="34525" y="11373"/>
                  </a:cubicBezTo>
                  <a:cubicBezTo>
                    <a:pt x="34483" y="11394"/>
                    <a:pt x="34504" y="11477"/>
                    <a:pt x="34566" y="11477"/>
                  </a:cubicBezTo>
                  <a:cubicBezTo>
                    <a:pt x="34817" y="11394"/>
                    <a:pt x="35089" y="11289"/>
                    <a:pt x="35341" y="11184"/>
                  </a:cubicBezTo>
                  <a:cubicBezTo>
                    <a:pt x="35508" y="11331"/>
                    <a:pt x="35675" y="11394"/>
                    <a:pt x="35843" y="11394"/>
                  </a:cubicBezTo>
                  <a:cubicBezTo>
                    <a:pt x="35864" y="11394"/>
                    <a:pt x="35885" y="11373"/>
                    <a:pt x="35864" y="11352"/>
                  </a:cubicBezTo>
                  <a:cubicBezTo>
                    <a:pt x="35759" y="11268"/>
                    <a:pt x="35613" y="11184"/>
                    <a:pt x="35466" y="11184"/>
                  </a:cubicBezTo>
                  <a:cubicBezTo>
                    <a:pt x="35466" y="11184"/>
                    <a:pt x="35508" y="11164"/>
                    <a:pt x="35529" y="11164"/>
                  </a:cubicBezTo>
                  <a:cubicBezTo>
                    <a:pt x="35675" y="11122"/>
                    <a:pt x="35843" y="11038"/>
                    <a:pt x="35989" y="10954"/>
                  </a:cubicBezTo>
                  <a:cubicBezTo>
                    <a:pt x="36136" y="10975"/>
                    <a:pt x="36261" y="10975"/>
                    <a:pt x="36387" y="11017"/>
                  </a:cubicBezTo>
                  <a:cubicBezTo>
                    <a:pt x="36449" y="11122"/>
                    <a:pt x="36491" y="11226"/>
                    <a:pt x="36596" y="11331"/>
                  </a:cubicBezTo>
                  <a:lnTo>
                    <a:pt x="36617" y="11352"/>
                  </a:lnTo>
                  <a:cubicBezTo>
                    <a:pt x="35424" y="11477"/>
                    <a:pt x="34211" y="11687"/>
                    <a:pt x="33039" y="11896"/>
                  </a:cubicBezTo>
                  <a:cubicBezTo>
                    <a:pt x="31909" y="12105"/>
                    <a:pt x="30821" y="12398"/>
                    <a:pt x="29691" y="12586"/>
                  </a:cubicBezTo>
                  <a:cubicBezTo>
                    <a:pt x="29775" y="12545"/>
                    <a:pt x="29817" y="12503"/>
                    <a:pt x="29900" y="12482"/>
                  </a:cubicBezTo>
                  <a:cubicBezTo>
                    <a:pt x="29984" y="12419"/>
                    <a:pt x="30089" y="12377"/>
                    <a:pt x="30172" y="12335"/>
                  </a:cubicBezTo>
                  <a:cubicBezTo>
                    <a:pt x="30758" y="12189"/>
                    <a:pt x="31365" y="12021"/>
                    <a:pt x="31951" y="11791"/>
                  </a:cubicBezTo>
                  <a:cubicBezTo>
                    <a:pt x="32328" y="11645"/>
                    <a:pt x="33102" y="11394"/>
                    <a:pt x="33227" y="10975"/>
                  </a:cubicBezTo>
                  <a:cubicBezTo>
                    <a:pt x="33227" y="10958"/>
                    <a:pt x="33214" y="10928"/>
                    <a:pt x="33186" y="10928"/>
                  </a:cubicBezTo>
                  <a:cubicBezTo>
                    <a:pt x="33180" y="10928"/>
                    <a:pt x="33172" y="10929"/>
                    <a:pt x="33164" y="10933"/>
                  </a:cubicBezTo>
                  <a:cubicBezTo>
                    <a:pt x="33018" y="11017"/>
                    <a:pt x="32892" y="11122"/>
                    <a:pt x="32746" y="11226"/>
                  </a:cubicBezTo>
                  <a:cubicBezTo>
                    <a:pt x="32432" y="11436"/>
                    <a:pt x="32076" y="11582"/>
                    <a:pt x="31742" y="11708"/>
                  </a:cubicBezTo>
                  <a:cubicBezTo>
                    <a:pt x="31344" y="11875"/>
                    <a:pt x="30947" y="12001"/>
                    <a:pt x="30549" y="12126"/>
                  </a:cubicBezTo>
                  <a:cubicBezTo>
                    <a:pt x="30737" y="12021"/>
                    <a:pt x="30905" y="11917"/>
                    <a:pt x="31072" y="11854"/>
                  </a:cubicBezTo>
                  <a:cubicBezTo>
                    <a:pt x="31386" y="11666"/>
                    <a:pt x="31867" y="11247"/>
                    <a:pt x="32223" y="11226"/>
                  </a:cubicBezTo>
                  <a:lnTo>
                    <a:pt x="32223" y="11247"/>
                  </a:lnTo>
                  <a:lnTo>
                    <a:pt x="32265" y="11247"/>
                  </a:lnTo>
                  <a:lnTo>
                    <a:pt x="32265" y="11226"/>
                  </a:lnTo>
                  <a:cubicBezTo>
                    <a:pt x="32265" y="11226"/>
                    <a:pt x="32286" y="11184"/>
                    <a:pt x="32286" y="11164"/>
                  </a:cubicBezTo>
                  <a:cubicBezTo>
                    <a:pt x="32286" y="11143"/>
                    <a:pt x="32286" y="11080"/>
                    <a:pt x="32223" y="11080"/>
                  </a:cubicBezTo>
                  <a:cubicBezTo>
                    <a:pt x="32181" y="11080"/>
                    <a:pt x="32097" y="11080"/>
                    <a:pt x="32056" y="11122"/>
                  </a:cubicBezTo>
                  <a:lnTo>
                    <a:pt x="31993" y="11122"/>
                  </a:lnTo>
                  <a:cubicBezTo>
                    <a:pt x="31972" y="11122"/>
                    <a:pt x="31972" y="11143"/>
                    <a:pt x="31972" y="11143"/>
                  </a:cubicBezTo>
                  <a:cubicBezTo>
                    <a:pt x="31888" y="11184"/>
                    <a:pt x="31804" y="11247"/>
                    <a:pt x="31742" y="11268"/>
                  </a:cubicBezTo>
                  <a:cubicBezTo>
                    <a:pt x="31344" y="11477"/>
                    <a:pt x="30947" y="11708"/>
                    <a:pt x="30591" y="11959"/>
                  </a:cubicBezTo>
                  <a:cubicBezTo>
                    <a:pt x="30235" y="12168"/>
                    <a:pt x="29817" y="12419"/>
                    <a:pt x="29377" y="12649"/>
                  </a:cubicBezTo>
                  <a:cubicBezTo>
                    <a:pt x="29168" y="12691"/>
                    <a:pt x="28980" y="12712"/>
                    <a:pt x="28771" y="12733"/>
                  </a:cubicBezTo>
                  <a:cubicBezTo>
                    <a:pt x="28274" y="12793"/>
                    <a:pt x="27713" y="12940"/>
                    <a:pt x="27172" y="12940"/>
                  </a:cubicBezTo>
                  <a:cubicBezTo>
                    <a:pt x="26961" y="12940"/>
                    <a:pt x="26753" y="12917"/>
                    <a:pt x="26553" y="12858"/>
                  </a:cubicBezTo>
                  <a:cubicBezTo>
                    <a:pt x="26050" y="12712"/>
                    <a:pt x="25590" y="12503"/>
                    <a:pt x="25067" y="12419"/>
                  </a:cubicBezTo>
                  <a:cubicBezTo>
                    <a:pt x="25067" y="12419"/>
                    <a:pt x="25046" y="12398"/>
                    <a:pt x="25004" y="12398"/>
                  </a:cubicBezTo>
                  <a:lnTo>
                    <a:pt x="24983" y="12398"/>
                  </a:lnTo>
                  <a:cubicBezTo>
                    <a:pt x="24900" y="12398"/>
                    <a:pt x="24858" y="12377"/>
                    <a:pt x="24774" y="12377"/>
                  </a:cubicBezTo>
                  <a:cubicBezTo>
                    <a:pt x="24669" y="12377"/>
                    <a:pt x="24628" y="12419"/>
                    <a:pt x="24628" y="12524"/>
                  </a:cubicBezTo>
                  <a:lnTo>
                    <a:pt x="24628" y="12545"/>
                  </a:lnTo>
                  <a:cubicBezTo>
                    <a:pt x="24460" y="12628"/>
                    <a:pt x="24314" y="12712"/>
                    <a:pt x="24146" y="12754"/>
                  </a:cubicBezTo>
                  <a:cubicBezTo>
                    <a:pt x="24105" y="12754"/>
                    <a:pt x="24021" y="12733"/>
                    <a:pt x="23958" y="12733"/>
                  </a:cubicBezTo>
                  <a:cubicBezTo>
                    <a:pt x="23937" y="12733"/>
                    <a:pt x="23916" y="12733"/>
                    <a:pt x="23916" y="12754"/>
                  </a:cubicBezTo>
                  <a:cubicBezTo>
                    <a:pt x="23845" y="12754"/>
                    <a:pt x="23773" y="12800"/>
                    <a:pt x="23714" y="12800"/>
                  </a:cubicBezTo>
                  <a:cubicBezTo>
                    <a:pt x="23704" y="12800"/>
                    <a:pt x="23695" y="12799"/>
                    <a:pt x="23686" y="12796"/>
                  </a:cubicBezTo>
                  <a:cubicBezTo>
                    <a:pt x="23644" y="12796"/>
                    <a:pt x="23623" y="12837"/>
                    <a:pt x="23686" y="12837"/>
                  </a:cubicBezTo>
                  <a:cubicBezTo>
                    <a:pt x="23707" y="12837"/>
                    <a:pt x="23749" y="12858"/>
                    <a:pt x="23791" y="12858"/>
                  </a:cubicBezTo>
                  <a:cubicBezTo>
                    <a:pt x="23707" y="12921"/>
                    <a:pt x="23623" y="12963"/>
                    <a:pt x="23581" y="13026"/>
                  </a:cubicBezTo>
                  <a:cubicBezTo>
                    <a:pt x="23100" y="12963"/>
                    <a:pt x="22640" y="12963"/>
                    <a:pt x="22180" y="12963"/>
                  </a:cubicBezTo>
                  <a:cubicBezTo>
                    <a:pt x="22159" y="12942"/>
                    <a:pt x="22117" y="12921"/>
                    <a:pt x="22075" y="12858"/>
                  </a:cubicBezTo>
                  <a:cubicBezTo>
                    <a:pt x="22054" y="12817"/>
                    <a:pt x="22033" y="12796"/>
                    <a:pt x="21970" y="12754"/>
                  </a:cubicBezTo>
                  <a:cubicBezTo>
                    <a:pt x="21928" y="12733"/>
                    <a:pt x="21908" y="12691"/>
                    <a:pt x="21845" y="12649"/>
                  </a:cubicBezTo>
                  <a:cubicBezTo>
                    <a:pt x="21831" y="12635"/>
                    <a:pt x="21812" y="12628"/>
                    <a:pt x="21793" y="12628"/>
                  </a:cubicBezTo>
                  <a:cubicBezTo>
                    <a:pt x="21754" y="12628"/>
                    <a:pt x="21712" y="12656"/>
                    <a:pt x="21698" y="12712"/>
                  </a:cubicBezTo>
                  <a:cubicBezTo>
                    <a:pt x="20694" y="12482"/>
                    <a:pt x="19732" y="12231"/>
                    <a:pt x="18727" y="12126"/>
                  </a:cubicBezTo>
                  <a:cubicBezTo>
                    <a:pt x="18978" y="12063"/>
                    <a:pt x="19188" y="11917"/>
                    <a:pt x="19397" y="11791"/>
                  </a:cubicBezTo>
                  <a:cubicBezTo>
                    <a:pt x="19564" y="11687"/>
                    <a:pt x="19773" y="11561"/>
                    <a:pt x="19962" y="11456"/>
                  </a:cubicBezTo>
                  <a:cubicBezTo>
                    <a:pt x="20087" y="11456"/>
                    <a:pt x="20234" y="11436"/>
                    <a:pt x="20359" y="11436"/>
                  </a:cubicBezTo>
                  <a:cubicBezTo>
                    <a:pt x="20192" y="11540"/>
                    <a:pt x="20066" y="11603"/>
                    <a:pt x="19920" y="11708"/>
                  </a:cubicBezTo>
                  <a:cubicBezTo>
                    <a:pt x="19857" y="11749"/>
                    <a:pt x="19857" y="11812"/>
                    <a:pt x="19878" y="11854"/>
                  </a:cubicBezTo>
                  <a:cubicBezTo>
                    <a:pt x="19732" y="11959"/>
                    <a:pt x="19564" y="12021"/>
                    <a:pt x="19418" y="12105"/>
                  </a:cubicBezTo>
                  <a:cubicBezTo>
                    <a:pt x="19397" y="12105"/>
                    <a:pt x="19418" y="12168"/>
                    <a:pt x="19439" y="12168"/>
                  </a:cubicBezTo>
                  <a:cubicBezTo>
                    <a:pt x="19857" y="12001"/>
                    <a:pt x="20255" y="11791"/>
                    <a:pt x="20673" y="11603"/>
                  </a:cubicBezTo>
                  <a:cubicBezTo>
                    <a:pt x="20882" y="11498"/>
                    <a:pt x="21112" y="11436"/>
                    <a:pt x="21343" y="11331"/>
                  </a:cubicBezTo>
                  <a:lnTo>
                    <a:pt x="21405" y="11331"/>
                  </a:lnTo>
                  <a:lnTo>
                    <a:pt x="20924" y="11561"/>
                  </a:lnTo>
                  <a:cubicBezTo>
                    <a:pt x="20882" y="11561"/>
                    <a:pt x="20799" y="11582"/>
                    <a:pt x="20757" y="11603"/>
                  </a:cubicBezTo>
                  <a:cubicBezTo>
                    <a:pt x="20715" y="11603"/>
                    <a:pt x="20757" y="11645"/>
                    <a:pt x="20757" y="11645"/>
                  </a:cubicBezTo>
                  <a:lnTo>
                    <a:pt x="20799" y="11645"/>
                  </a:lnTo>
                  <a:cubicBezTo>
                    <a:pt x="20778" y="11645"/>
                    <a:pt x="20778" y="11666"/>
                    <a:pt x="20757" y="11666"/>
                  </a:cubicBezTo>
                  <a:cubicBezTo>
                    <a:pt x="20694" y="11687"/>
                    <a:pt x="20045" y="12001"/>
                    <a:pt x="20150" y="12168"/>
                  </a:cubicBezTo>
                  <a:lnTo>
                    <a:pt x="20171" y="12168"/>
                  </a:lnTo>
                  <a:cubicBezTo>
                    <a:pt x="20171" y="12084"/>
                    <a:pt x="21112" y="11687"/>
                    <a:pt x="21217" y="11645"/>
                  </a:cubicBezTo>
                  <a:lnTo>
                    <a:pt x="21238" y="11645"/>
                  </a:lnTo>
                  <a:cubicBezTo>
                    <a:pt x="21656" y="11582"/>
                    <a:pt x="22075" y="11477"/>
                    <a:pt x="22473" y="11373"/>
                  </a:cubicBezTo>
                  <a:cubicBezTo>
                    <a:pt x="23100" y="11184"/>
                    <a:pt x="23812" y="11038"/>
                    <a:pt x="24377" y="10724"/>
                  </a:cubicBezTo>
                  <a:cubicBezTo>
                    <a:pt x="24418" y="10703"/>
                    <a:pt x="24418" y="10661"/>
                    <a:pt x="24377" y="10640"/>
                  </a:cubicBezTo>
                  <a:lnTo>
                    <a:pt x="24690" y="10494"/>
                  </a:lnTo>
                  <a:cubicBezTo>
                    <a:pt x="24962" y="10327"/>
                    <a:pt x="25255" y="10222"/>
                    <a:pt x="25506" y="10096"/>
                  </a:cubicBezTo>
                  <a:close/>
                  <a:moveTo>
                    <a:pt x="24042" y="12900"/>
                  </a:moveTo>
                  <a:cubicBezTo>
                    <a:pt x="24063" y="12942"/>
                    <a:pt x="24063" y="13026"/>
                    <a:pt x="24084" y="13068"/>
                  </a:cubicBezTo>
                  <a:cubicBezTo>
                    <a:pt x="24021" y="13047"/>
                    <a:pt x="23916" y="13047"/>
                    <a:pt x="23833" y="13047"/>
                  </a:cubicBezTo>
                  <a:cubicBezTo>
                    <a:pt x="23874" y="13005"/>
                    <a:pt x="23958" y="12942"/>
                    <a:pt x="24042" y="12900"/>
                  </a:cubicBezTo>
                  <a:close/>
                  <a:moveTo>
                    <a:pt x="13685" y="12796"/>
                  </a:moveTo>
                  <a:cubicBezTo>
                    <a:pt x="13685" y="12837"/>
                    <a:pt x="13664" y="12858"/>
                    <a:pt x="13664" y="12900"/>
                  </a:cubicBezTo>
                  <a:cubicBezTo>
                    <a:pt x="13649" y="12915"/>
                    <a:pt x="13665" y="12930"/>
                    <a:pt x="13676" y="12930"/>
                  </a:cubicBezTo>
                  <a:cubicBezTo>
                    <a:pt x="13681" y="12930"/>
                    <a:pt x="13685" y="12927"/>
                    <a:pt x="13685" y="12921"/>
                  </a:cubicBezTo>
                  <a:cubicBezTo>
                    <a:pt x="13706" y="12900"/>
                    <a:pt x="13747" y="12858"/>
                    <a:pt x="13747" y="12837"/>
                  </a:cubicBezTo>
                  <a:cubicBezTo>
                    <a:pt x="13810" y="12900"/>
                    <a:pt x="13894" y="12942"/>
                    <a:pt x="13978" y="12963"/>
                  </a:cubicBezTo>
                  <a:cubicBezTo>
                    <a:pt x="13789" y="13068"/>
                    <a:pt x="13580" y="13151"/>
                    <a:pt x="13392" y="13256"/>
                  </a:cubicBezTo>
                  <a:cubicBezTo>
                    <a:pt x="13496" y="13130"/>
                    <a:pt x="13580" y="12942"/>
                    <a:pt x="13685" y="12796"/>
                  </a:cubicBezTo>
                  <a:close/>
                  <a:moveTo>
                    <a:pt x="24565" y="12712"/>
                  </a:moveTo>
                  <a:cubicBezTo>
                    <a:pt x="24483" y="12891"/>
                    <a:pt x="24453" y="13109"/>
                    <a:pt x="24463" y="13305"/>
                  </a:cubicBezTo>
                  <a:lnTo>
                    <a:pt x="24463" y="13305"/>
                  </a:lnTo>
                  <a:cubicBezTo>
                    <a:pt x="24455" y="13274"/>
                    <a:pt x="24432" y="13252"/>
                    <a:pt x="24401" y="13252"/>
                  </a:cubicBezTo>
                  <a:cubicBezTo>
                    <a:pt x="24393" y="13252"/>
                    <a:pt x="24385" y="13253"/>
                    <a:pt x="24377" y="13256"/>
                  </a:cubicBezTo>
                  <a:lnTo>
                    <a:pt x="24356" y="13256"/>
                  </a:lnTo>
                  <a:cubicBezTo>
                    <a:pt x="24356" y="13235"/>
                    <a:pt x="24335" y="13235"/>
                    <a:pt x="24335" y="13193"/>
                  </a:cubicBezTo>
                  <a:lnTo>
                    <a:pt x="24418" y="13193"/>
                  </a:lnTo>
                  <a:cubicBezTo>
                    <a:pt x="24460" y="13193"/>
                    <a:pt x="24481" y="13089"/>
                    <a:pt x="24418" y="13089"/>
                  </a:cubicBezTo>
                  <a:cubicBezTo>
                    <a:pt x="24356" y="13089"/>
                    <a:pt x="24314" y="13068"/>
                    <a:pt x="24251" y="13068"/>
                  </a:cubicBezTo>
                  <a:cubicBezTo>
                    <a:pt x="24209" y="12984"/>
                    <a:pt x="24167" y="12879"/>
                    <a:pt x="24209" y="12837"/>
                  </a:cubicBezTo>
                  <a:cubicBezTo>
                    <a:pt x="24335" y="12817"/>
                    <a:pt x="24439" y="12754"/>
                    <a:pt x="24565" y="12712"/>
                  </a:cubicBezTo>
                  <a:close/>
                  <a:moveTo>
                    <a:pt x="24230" y="13277"/>
                  </a:moveTo>
                  <a:cubicBezTo>
                    <a:pt x="24230" y="13319"/>
                    <a:pt x="24251" y="13340"/>
                    <a:pt x="24251" y="13340"/>
                  </a:cubicBezTo>
                  <a:cubicBezTo>
                    <a:pt x="24193" y="13367"/>
                    <a:pt x="24136" y="13395"/>
                    <a:pt x="24081" y="13426"/>
                  </a:cubicBezTo>
                  <a:lnTo>
                    <a:pt x="24081" y="13426"/>
                  </a:lnTo>
                  <a:cubicBezTo>
                    <a:pt x="24082" y="13425"/>
                    <a:pt x="24083" y="13424"/>
                    <a:pt x="24084" y="13423"/>
                  </a:cubicBezTo>
                  <a:lnTo>
                    <a:pt x="24230" y="13277"/>
                  </a:lnTo>
                  <a:close/>
                  <a:moveTo>
                    <a:pt x="24465" y="13339"/>
                  </a:moveTo>
                  <a:cubicBezTo>
                    <a:pt x="24468" y="13382"/>
                    <a:pt x="24474" y="13425"/>
                    <a:pt x="24481" y="13465"/>
                  </a:cubicBezTo>
                  <a:lnTo>
                    <a:pt x="24460" y="13465"/>
                  </a:lnTo>
                  <a:cubicBezTo>
                    <a:pt x="24460" y="13444"/>
                    <a:pt x="24439" y="13444"/>
                    <a:pt x="24439" y="13402"/>
                  </a:cubicBezTo>
                  <a:cubicBezTo>
                    <a:pt x="24439" y="13381"/>
                    <a:pt x="24460" y="13361"/>
                    <a:pt x="24460" y="13361"/>
                  </a:cubicBezTo>
                  <a:cubicBezTo>
                    <a:pt x="24463" y="13353"/>
                    <a:pt x="24464" y="13346"/>
                    <a:pt x="24465" y="13339"/>
                  </a:cubicBezTo>
                  <a:close/>
                  <a:moveTo>
                    <a:pt x="22473" y="13151"/>
                  </a:moveTo>
                  <a:lnTo>
                    <a:pt x="22473" y="13151"/>
                  </a:lnTo>
                  <a:cubicBezTo>
                    <a:pt x="22807" y="13214"/>
                    <a:pt x="23163" y="13256"/>
                    <a:pt x="23498" y="13256"/>
                  </a:cubicBezTo>
                  <a:lnTo>
                    <a:pt x="23330" y="13486"/>
                  </a:lnTo>
                  <a:cubicBezTo>
                    <a:pt x="23226" y="13549"/>
                    <a:pt x="23163" y="13591"/>
                    <a:pt x="23058" y="13653"/>
                  </a:cubicBezTo>
                  <a:cubicBezTo>
                    <a:pt x="22870" y="13465"/>
                    <a:pt x="22661" y="13319"/>
                    <a:pt x="22473" y="13151"/>
                  </a:cubicBezTo>
                  <a:close/>
                  <a:moveTo>
                    <a:pt x="22012" y="13005"/>
                  </a:moveTo>
                  <a:cubicBezTo>
                    <a:pt x="22012" y="13005"/>
                    <a:pt x="22012" y="13026"/>
                    <a:pt x="22033" y="13026"/>
                  </a:cubicBezTo>
                  <a:cubicBezTo>
                    <a:pt x="22284" y="13277"/>
                    <a:pt x="22577" y="13570"/>
                    <a:pt x="22849" y="13800"/>
                  </a:cubicBezTo>
                  <a:cubicBezTo>
                    <a:pt x="22765" y="13779"/>
                    <a:pt x="22703" y="13737"/>
                    <a:pt x="22640" y="13695"/>
                  </a:cubicBezTo>
                  <a:cubicBezTo>
                    <a:pt x="22473" y="13591"/>
                    <a:pt x="22326" y="13444"/>
                    <a:pt x="22180" y="13277"/>
                  </a:cubicBezTo>
                  <a:cubicBezTo>
                    <a:pt x="22075" y="13172"/>
                    <a:pt x="21970" y="13068"/>
                    <a:pt x="21866" y="13005"/>
                  </a:cubicBezTo>
                  <a:close/>
                  <a:moveTo>
                    <a:pt x="24669" y="12649"/>
                  </a:moveTo>
                  <a:cubicBezTo>
                    <a:pt x="24669" y="13109"/>
                    <a:pt x="24774" y="13549"/>
                    <a:pt x="24941" y="13925"/>
                  </a:cubicBezTo>
                  <a:cubicBezTo>
                    <a:pt x="24941" y="13946"/>
                    <a:pt x="24900" y="13967"/>
                    <a:pt x="24879" y="13967"/>
                  </a:cubicBezTo>
                  <a:cubicBezTo>
                    <a:pt x="24879" y="13946"/>
                    <a:pt x="24858" y="13884"/>
                    <a:pt x="24837" y="13884"/>
                  </a:cubicBezTo>
                  <a:lnTo>
                    <a:pt x="24795" y="13884"/>
                  </a:lnTo>
                  <a:cubicBezTo>
                    <a:pt x="24753" y="13779"/>
                    <a:pt x="24690" y="13674"/>
                    <a:pt x="24669" y="13570"/>
                  </a:cubicBezTo>
                  <a:cubicBezTo>
                    <a:pt x="24586" y="13277"/>
                    <a:pt x="24628" y="13026"/>
                    <a:pt x="24586" y="12733"/>
                  </a:cubicBezTo>
                  <a:cubicBezTo>
                    <a:pt x="24586" y="12733"/>
                    <a:pt x="24586" y="12712"/>
                    <a:pt x="24565" y="12712"/>
                  </a:cubicBezTo>
                  <a:cubicBezTo>
                    <a:pt x="24586" y="12670"/>
                    <a:pt x="24649" y="12670"/>
                    <a:pt x="24669" y="12649"/>
                  </a:cubicBezTo>
                  <a:close/>
                  <a:moveTo>
                    <a:pt x="14438" y="11708"/>
                  </a:moveTo>
                  <a:cubicBezTo>
                    <a:pt x="14312" y="11812"/>
                    <a:pt x="14208" y="11917"/>
                    <a:pt x="14103" y="12001"/>
                  </a:cubicBezTo>
                  <a:cubicBezTo>
                    <a:pt x="13915" y="12168"/>
                    <a:pt x="13747" y="12377"/>
                    <a:pt x="13559" y="12586"/>
                  </a:cubicBezTo>
                  <a:cubicBezTo>
                    <a:pt x="13538" y="12545"/>
                    <a:pt x="13496" y="12545"/>
                    <a:pt x="13496" y="12545"/>
                  </a:cubicBezTo>
                  <a:cubicBezTo>
                    <a:pt x="13491" y="12539"/>
                    <a:pt x="13485" y="12536"/>
                    <a:pt x="13480" y="12536"/>
                  </a:cubicBezTo>
                  <a:cubicBezTo>
                    <a:pt x="13467" y="12536"/>
                    <a:pt x="13460" y="12556"/>
                    <a:pt x="13475" y="12586"/>
                  </a:cubicBezTo>
                  <a:cubicBezTo>
                    <a:pt x="13496" y="12607"/>
                    <a:pt x="13496" y="12628"/>
                    <a:pt x="13538" y="12628"/>
                  </a:cubicBezTo>
                  <a:cubicBezTo>
                    <a:pt x="13350" y="12900"/>
                    <a:pt x="13182" y="13151"/>
                    <a:pt x="13141" y="13444"/>
                  </a:cubicBezTo>
                  <a:cubicBezTo>
                    <a:pt x="12701" y="13695"/>
                    <a:pt x="12304" y="14009"/>
                    <a:pt x="11906" y="14365"/>
                  </a:cubicBezTo>
                  <a:cubicBezTo>
                    <a:pt x="12011" y="14197"/>
                    <a:pt x="12094" y="13988"/>
                    <a:pt x="12199" y="13800"/>
                  </a:cubicBezTo>
                  <a:cubicBezTo>
                    <a:pt x="12241" y="13695"/>
                    <a:pt x="12325" y="13591"/>
                    <a:pt x="12387" y="13486"/>
                  </a:cubicBezTo>
                  <a:cubicBezTo>
                    <a:pt x="12973" y="12858"/>
                    <a:pt x="13685" y="12210"/>
                    <a:pt x="14438" y="11708"/>
                  </a:cubicBezTo>
                  <a:close/>
                  <a:moveTo>
                    <a:pt x="24586" y="14156"/>
                  </a:moveTo>
                  <a:cubicBezTo>
                    <a:pt x="24607" y="14177"/>
                    <a:pt x="24649" y="14218"/>
                    <a:pt x="24649" y="14239"/>
                  </a:cubicBezTo>
                  <a:cubicBezTo>
                    <a:pt x="24649" y="14281"/>
                    <a:pt x="24607" y="14281"/>
                    <a:pt x="24607" y="14302"/>
                  </a:cubicBezTo>
                  <a:cubicBezTo>
                    <a:pt x="24481" y="14428"/>
                    <a:pt x="24356" y="14532"/>
                    <a:pt x="24230" y="14616"/>
                  </a:cubicBezTo>
                  <a:cubicBezTo>
                    <a:pt x="24251" y="14532"/>
                    <a:pt x="24251" y="14470"/>
                    <a:pt x="24251" y="14386"/>
                  </a:cubicBezTo>
                  <a:lnTo>
                    <a:pt x="24251" y="14197"/>
                  </a:lnTo>
                  <a:cubicBezTo>
                    <a:pt x="24356" y="14177"/>
                    <a:pt x="24460" y="14156"/>
                    <a:pt x="24565" y="14156"/>
                  </a:cubicBezTo>
                  <a:close/>
                  <a:moveTo>
                    <a:pt x="24167" y="13256"/>
                  </a:moveTo>
                  <a:cubicBezTo>
                    <a:pt x="24167" y="13256"/>
                    <a:pt x="24167" y="13277"/>
                    <a:pt x="24209" y="13277"/>
                  </a:cubicBezTo>
                  <a:lnTo>
                    <a:pt x="24063" y="13423"/>
                  </a:lnTo>
                  <a:cubicBezTo>
                    <a:pt x="24063" y="13423"/>
                    <a:pt x="24063" y="13432"/>
                    <a:pt x="24069" y="13433"/>
                  </a:cubicBezTo>
                  <a:lnTo>
                    <a:pt x="24069" y="13433"/>
                  </a:lnTo>
                  <a:cubicBezTo>
                    <a:pt x="23873" y="13541"/>
                    <a:pt x="23696" y="13666"/>
                    <a:pt x="23519" y="13779"/>
                  </a:cubicBezTo>
                  <a:cubicBezTo>
                    <a:pt x="23464" y="13833"/>
                    <a:pt x="23504" y="13888"/>
                    <a:pt x="23570" y="13888"/>
                  </a:cubicBezTo>
                  <a:cubicBezTo>
                    <a:pt x="23580" y="13888"/>
                    <a:pt x="23591" y="13886"/>
                    <a:pt x="23602" y="13884"/>
                  </a:cubicBezTo>
                  <a:cubicBezTo>
                    <a:pt x="23833" y="13737"/>
                    <a:pt x="24063" y="13591"/>
                    <a:pt x="24293" y="13465"/>
                  </a:cubicBezTo>
                  <a:cubicBezTo>
                    <a:pt x="24293" y="13486"/>
                    <a:pt x="24335" y="13486"/>
                    <a:pt x="24335" y="13528"/>
                  </a:cubicBezTo>
                  <a:lnTo>
                    <a:pt x="24335" y="13549"/>
                  </a:lnTo>
                  <a:cubicBezTo>
                    <a:pt x="24230" y="13591"/>
                    <a:pt x="24146" y="13674"/>
                    <a:pt x="24063" y="13737"/>
                  </a:cubicBezTo>
                  <a:cubicBezTo>
                    <a:pt x="23916" y="13863"/>
                    <a:pt x="23770" y="13988"/>
                    <a:pt x="23728" y="14177"/>
                  </a:cubicBezTo>
                  <a:cubicBezTo>
                    <a:pt x="23728" y="14197"/>
                    <a:pt x="23749" y="14197"/>
                    <a:pt x="23749" y="14197"/>
                  </a:cubicBezTo>
                  <a:cubicBezTo>
                    <a:pt x="23853" y="14051"/>
                    <a:pt x="24021" y="13905"/>
                    <a:pt x="24188" y="13800"/>
                  </a:cubicBezTo>
                  <a:cubicBezTo>
                    <a:pt x="24230" y="13779"/>
                    <a:pt x="24272" y="13758"/>
                    <a:pt x="24335" y="13758"/>
                  </a:cubicBezTo>
                  <a:cubicBezTo>
                    <a:pt x="24335" y="13774"/>
                    <a:pt x="24347" y="13814"/>
                    <a:pt x="24362" y="13814"/>
                  </a:cubicBezTo>
                  <a:cubicBezTo>
                    <a:pt x="24366" y="13814"/>
                    <a:pt x="24372" y="13810"/>
                    <a:pt x="24377" y="13800"/>
                  </a:cubicBezTo>
                  <a:cubicBezTo>
                    <a:pt x="24377" y="13800"/>
                    <a:pt x="24439" y="13779"/>
                    <a:pt x="24460" y="13779"/>
                  </a:cubicBezTo>
                  <a:cubicBezTo>
                    <a:pt x="24460" y="13800"/>
                    <a:pt x="24481" y="13842"/>
                    <a:pt x="24481" y="13842"/>
                  </a:cubicBezTo>
                  <a:cubicBezTo>
                    <a:pt x="24460" y="13863"/>
                    <a:pt x="24460" y="13884"/>
                    <a:pt x="24439" y="13884"/>
                  </a:cubicBezTo>
                  <a:cubicBezTo>
                    <a:pt x="24377" y="13884"/>
                    <a:pt x="24356" y="13905"/>
                    <a:pt x="24293" y="13905"/>
                  </a:cubicBezTo>
                  <a:cubicBezTo>
                    <a:pt x="24293" y="13884"/>
                    <a:pt x="24277" y="13873"/>
                    <a:pt x="24261" y="13873"/>
                  </a:cubicBezTo>
                  <a:cubicBezTo>
                    <a:pt x="24246" y="13873"/>
                    <a:pt x="24230" y="13884"/>
                    <a:pt x="24230" y="13905"/>
                  </a:cubicBezTo>
                  <a:lnTo>
                    <a:pt x="24230" y="13946"/>
                  </a:lnTo>
                  <a:cubicBezTo>
                    <a:pt x="24167" y="13946"/>
                    <a:pt x="24125" y="13967"/>
                    <a:pt x="24063" y="13988"/>
                  </a:cubicBezTo>
                  <a:cubicBezTo>
                    <a:pt x="23934" y="14044"/>
                    <a:pt x="23967" y="14229"/>
                    <a:pt x="24092" y="14229"/>
                  </a:cubicBezTo>
                  <a:cubicBezTo>
                    <a:pt x="24108" y="14229"/>
                    <a:pt x="24127" y="14226"/>
                    <a:pt x="24146" y="14218"/>
                  </a:cubicBezTo>
                  <a:cubicBezTo>
                    <a:pt x="24167" y="14218"/>
                    <a:pt x="24188" y="14218"/>
                    <a:pt x="24188" y="14198"/>
                  </a:cubicBezTo>
                  <a:lnTo>
                    <a:pt x="24188" y="14198"/>
                  </a:lnTo>
                  <a:cubicBezTo>
                    <a:pt x="24188" y="14365"/>
                    <a:pt x="24230" y="14511"/>
                    <a:pt x="24146" y="14679"/>
                  </a:cubicBezTo>
                  <a:cubicBezTo>
                    <a:pt x="24084" y="14595"/>
                    <a:pt x="24021" y="14532"/>
                    <a:pt x="23958" y="14470"/>
                  </a:cubicBezTo>
                  <a:cubicBezTo>
                    <a:pt x="23770" y="14260"/>
                    <a:pt x="23602" y="14072"/>
                    <a:pt x="23393" y="13884"/>
                  </a:cubicBezTo>
                  <a:cubicBezTo>
                    <a:pt x="23372" y="13863"/>
                    <a:pt x="23414" y="13758"/>
                    <a:pt x="23435" y="13695"/>
                  </a:cubicBezTo>
                  <a:cubicBezTo>
                    <a:pt x="23456" y="13653"/>
                    <a:pt x="23498" y="13570"/>
                    <a:pt x="23540" y="13528"/>
                  </a:cubicBezTo>
                  <a:cubicBezTo>
                    <a:pt x="23686" y="13465"/>
                    <a:pt x="23833" y="13381"/>
                    <a:pt x="23916" y="13277"/>
                  </a:cubicBezTo>
                  <a:lnTo>
                    <a:pt x="23916" y="13256"/>
                  </a:lnTo>
                  <a:close/>
                  <a:moveTo>
                    <a:pt x="25025" y="14093"/>
                  </a:moveTo>
                  <a:cubicBezTo>
                    <a:pt x="25109" y="14323"/>
                    <a:pt x="25214" y="14574"/>
                    <a:pt x="25360" y="14825"/>
                  </a:cubicBezTo>
                  <a:cubicBezTo>
                    <a:pt x="25214" y="14637"/>
                    <a:pt x="25067" y="14470"/>
                    <a:pt x="24941" y="14281"/>
                  </a:cubicBezTo>
                  <a:cubicBezTo>
                    <a:pt x="24962" y="14281"/>
                    <a:pt x="24983" y="14239"/>
                    <a:pt x="24983" y="14218"/>
                  </a:cubicBezTo>
                  <a:lnTo>
                    <a:pt x="24983" y="14197"/>
                  </a:lnTo>
                  <a:cubicBezTo>
                    <a:pt x="25004" y="14177"/>
                    <a:pt x="25025" y="14135"/>
                    <a:pt x="25025" y="14093"/>
                  </a:cubicBezTo>
                  <a:close/>
                  <a:moveTo>
                    <a:pt x="45258" y="14762"/>
                  </a:moveTo>
                  <a:lnTo>
                    <a:pt x="45258" y="14762"/>
                  </a:lnTo>
                  <a:cubicBezTo>
                    <a:pt x="45342" y="14804"/>
                    <a:pt x="45405" y="14846"/>
                    <a:pt x="45509" y="14909"/>
                  </a:cubicBezTo>
                  <a:cubicBezTo>
                    <a:pt x="45551" y="15034"/>
                    <a:pt x="45551" y="15139"/>
                    <a:pt x="45572" y="15265"/>
                  </a:cubicBezTo>
                  <a:lnTo>
                    <a:pt x="45572" y="15265"/>
                  </a:lnTo>
                  <a:cubicBezTo>
                    <a:pt x="45509" y="15244"/>
                    <a:pt x="45488" y="15223"/>
                    <a:pt x="45447" y="15202"/>
                  </a:cubicBezTo>
                  <a:cubicBezTo>
                    <a:pt x="45384" y="15034"/>
                    <a:pt x="45342" y="14909"/>
                    <a:pt x="45258" y="14762"/>
                  </a:cubicBezTo>
                  <a:close/>
                  <a:moveTo>
                    <a:pt x="45677" y="14993"/>
                  </a:moveTo>
                  <a:lnTo>
                    <a:pt x="45677" y="14993"/>
                  </a:lnTo>
                  <a:cubicBezTo>
                    <a:pt x="45760" y="15034"/>
                    <a:pt x="45823" y="15097"/>
                    <a:pt x="45928" y="15139"/>
                  </a:cubicBezTo>
                  <a:lnTo>
                    <a:pt x="45970" y="15160"/>
                  </a:lnTo>
                  <a:cubicBezTo>
                    <a:pt x="45970" y="15244"/>
                    <a:pt x="45991" y="15348"/>
                    <a:pt x="45991" y="15432"/>
                  </a:cubicBezTo>
                  <a:cubicBezTo>
                    <a:pt x="45907" y="15411"/>
                    <a:pt x="45844" y="15369"/>
                    <a:pt x="45781" y="15327"/>
                  </a:cubicBezTo>
                  <a:cubicBezTo>
                    <a:pt x="45760" y="15223"/>
                    <a:pt x="45719" y="15118"/>
                    <a:pt x="45677" y="14993"/>
                  </a:cubicBezTo>
                  <a:close/>
                  <a:moveTo>
                    <a:pt x="25632" y="15265"/>
                  </a:moveTo>
                  <a:cubicBezTo>
                    <a:pt x="25674" y="15306"/>
                    <a:pt x="25674" y="15327"/>
                    <a:pt x="25695" y="15348"/>
                  </a:cubicBezTo>
                  <a:cubicBezTo>
                    <a:pt x="25674" y="15369"/>
                    <a:pt x="25611" y="15411"/>
                    <a:pt x="25590" y="15411"/>
                  </a:cubicBezTo>
                  <a:cubicBezTo>
                    <a:pt x="25569" y="15411"/>
                    <a:pt x="25527" y="15432"/>
                    <a:pt x="25527" y="15453"/>
                  </a:cubicBezTo>
                  <a:cubicBezTo>
                    <a:pt x="25506" y="15453"/>
                    <a:pt x="25465" y="15432"/>
                    <a:pt x="25423" y="15411"/>
                  </a:cubicBezTo>
                  <a:cubicBezTo>
                    <a:pt x="25506" y="15369"/>
                    <a:pt x="25569" y="15327"/>
                    <a:pt x="25632" y="15265"/>
                  </a:cubicBezTo>
                  <a:close/>
                  <a:moveTo>
                    <a:pt x="25799" y="15537"/>
                  </a:moveTo>
                  <a:cubicBezTo>
                    <a:pt x="25820" y="15578"/>
                    <a:pt x="25883" y="15641"/>
                    <a:pt x="25904" y="15683"/>
                  </a:cubicBezTo>
                  <a:cubicBezTo>
                    <a:pt x="25904" y="15725"/>
                    <a:pt x="25883" y="15746"/>
                    <a:pt x="25841" y="15746"/>
                  </a:cubicBezTo>
                  <a:lnTo>
                    <a:pt x="25695" y="15578"/>
                  </a:lnTo>
                  <a:cubicBezTo>
                    <a:pt x="25716" y="15558"/>
                    <a:pt x="25778" y="15558"/>
                    <a:pt x="25799" y="15537"/>
                  </a:cubicBezTo>
                  <a:close/>
                  <a:moveTo>
                    <a:pt x="24716" y="15771"/>
                  </a:moveTo>
                  <a:cubicBezTo>
                    <a:pt x="24728" y="15777"/>
                    <a:pt x="24741" y="15783"/>
                    <a:pt x="24753" y="15788"/>
                  </a:cubicBezTo>
                  <a:lnTo>
                    <a:pt x="24753" y="15830"/>
                  </a:lnTo>
                  <a:cubicBezTo>
                    <a:pt x="24753" y="15830"/>
                    <a:pt x="24753" y="15788"/>
                    <a:pt x="24711" y="15788"/>
                  </a:cubicBezTo>
                  <a:cubicBezTo>
                    <a:pt x="24714" y="15781"/>
                    <a:pt x="24715" y="15776"/>
                    <a:pt x="24716" y="15771"/>
                  </a:cubicBezTo>
                  <a:close/>
                  <a:moveTo>
                    <a:pt x="24753" y="14386"/>
                  </a:moveTo>
                  <a:cubicBezTo>
                    <a:pt x="24774" y="14428"/>
                    <a:pt x="24795" y="14449"/>
                    <a:pt x="24816" y="14511"/>
                  </a:cubicBezTo>
                  <a:cubicBezTo>
                    <a:pt x="24669" y="14574"/>
                    <a:pt x="24502" y="14637"/>
                    <a:pt x="24356" y="14700"/>
                  </a:cubicBezTo>
                  <a:cubicBezTo>
                    <a:pt x="24207" y="14737"/>
                    <a:pt x="24257" y="14940"/>
                    <a:pt x="24387" y="14940"/>
                  </a:cubicBezTo>
                  <a:cubicBezTo>
                    <a:pt x="24403" y="14940"/>
                    <a:pt x="24421" y="14937"/>
                    <a:pt x="24439" y="14930"/>
                  </a:cubicBezTo>
                  <a:cubicBezTo>
                    <a:pt x="24607" y="14867"/>
                    <a:pt x="24795" y="14804"/>
                    <a:pt x="24962" y="14721"/>
                  </a:cubicBezTo>
                  <a:cubicBezTo>
                    <a:pt x="25004" y="14804"/>
                    <a:pt x="25088" y="14888"/>
                    <a:pt x="25130" y="14930"/>
                  </a:cubicBezTo>
                  <a:cubicBezTo>
                    <a:pt x="25109" y="14951"/>
                    <a:pt x="25067" y="14993"/>
                    <a:pt x="25025" y="15014"/>
                  </a:cubicBezTo>
                  <a:cubicBezTo>
                    <a:pt x="24941" y="15064"/>
                    <a:pt x="24993" y="15183"/>
                    <a:pt x="25093" y="15183"/>
                  </a:cubicBezTo>
                  <a:cubicBezTo>
                    <a:pt x="25117" y="15183"/>
                    <a:pt x="25143" y="15176"/>
                    <a:pt x="25172" y="15160"/>
                  </a:cubicBezTo>
                  <a:cubicBezTo>
                    <a:pt x="25214" y="15139"/>
                    <a:pt x="25276" y="15097"/>
                    <a:pt x="25318" y="15055"/>
                  </a:cubicBezTo>
                  <a:cubicBezTo>
                    <a:pt x="25339" y="15097"/>
                    <a:pt x="25402" y="15118"/>
                    <a:pt x="25423" y="15139"/>
                  </a:cubicBezTo>
                  <a:cubicBezTo>
                    <a:pt x="25402" y="15139"/>
                    <a:pt x="25402" y="15160"/>
                    <a:pt x="25381" y="15160"/>
                  </a:cubicBezTo>
                  <a:cubicBezTo>
                    <a:pt x="25318" y="15202"/>
                    <a:pt x="25276" y="15244"/>
                    <a:pt x="25193" y="15286"/>
                  </a:cubicBezTo>
                  <a:cubicBezTo>
                    <a:pt x="25172" y="15327"/>
                    <a:pt x="25130" y="15327"/>
                    <a:pt x="25109" y="15327"/>
                  </a:cubicBezTo>
                  <a:cubicBezTo>
                    <a:pt x="25109" y="15306"/>
                    <a:pt x="25098" y="15296"/>
                    <a:pt x="25083" y="15296"/>
                  </a:cubicBezTo>
                  <a:cubicBezTo>
                    <a:pt x="25067" y="15296"/>
                    <a:pt x="25046" y="15306"/>
                    <a:pt x="25025" y="15327"/>
                  </a:cubicBezTo>
                  <a:cubicBezTo>
                    <a:pt x="25042" y="15427"/>
                    <a:pt x="25124" y="15487"/>
                    <a:pt x="25209" y="15487"/>
                  </a:cubicBezTo>
                  <a:cubicBezTo>
                    <a:pt x="25232" y="15487"/>
                    <a:pt x="25254" y="15483"/>
                    <a:pt x="25276" y="15474"/>
                  </a:cubicBezTo>
                  <a:cubicBezTo>
                    <a:pt x="25297" y="15474"/>
                    <a:pt x="25297" y="15474"/>
                    <a:pt x="25318" y="15453"/>
                  </a:cubicBezTo>
                  <a:cubicBezTo>
                    <a:pt x="25486" y="15558"/>
                    <a:pt x="25611" y="15683"/>
                    <a:pt x="25737" y="15809"/>
                  </a:cubicBezTo>
                  <a:cubicBezTo>
                    <a:pt x="25716" y="15850"/>
                    <a:pt x="25695" y="15850"/>
                    <a:pt x="25653" y="15871"/>
                  </a:cubicBezTo>
                  <a:cubicBezTo>
                    <a:pt x="25653" y="15871"/>
                    <a:pt x="25653" y="15892"/>
                    <a:pt x="25632" y="15892"/>
                  </a:cubicBezTo>
                  <a:cubicBezTo>
                    <a:pt x="25548" y="15788"/>
                    <a:pt x="25486" y="15725"/>
                    <a:pt x="25318" y="15641"/>
                  </a:cubicBezTo>
                  <a:cubicBezTo>
                    <a:pt x="25025" y="15474"/>
                    <a:pt x="25025" y="15683"/>
                    <a:pt x="24669" y="15327"/>
                  </a:cubicBezTo>
                  <a:cubicBezTo>
                    <a:pt x="24481" y="15139"/>
                    <a:pt x="24335" y="14951"/>
                    <a:pt x="24167" y="14762"/>
                  </a:cubicBezTo>
                  <a:cubicBezTo>
                    <a:pt x="24377" y="14700"/>
                    <a:pt x="24544" y="14574"/>
                    <a:pt x="24690" y="14428"/>
                  </a:cubicBezTo>
                  <a:lnTo>
                    <a:pt x="24753" y="14386"/>
                  </a:lnTo>
                  <a:close/>
                  <a:moveTo>
                    <a:pt x="45488" y="15390"/>
                  </a:moveTo>
                  <a:lnTo>
                    <a:pt x="45488" y="15390"/>
                  </a:lnTo>
                  <a:cubicBezTo>
                    <a:pt x="45551" y="15432"/>
                    <a:pt x="45572" y="15453"/>
                    <a:pt x="45614" y="15453"/>
                  </a:cubicBezTo>
                  <a:cubicBezTo>
                    <a:pt x="45656" y="15620"/>
                    <a:pt x="45698" y="15788"/>
                    <a:pt x="45760" y="15955"/>
                  </a:cubicBezTo>
                  <a:cubicBezTo>
                    <a:pt x="45698" y="15913"/>
                    <a:pt x="45614" y="15892"/>
                    <a:pt x="45572" y="15892"/>
                  </a:cubicBezTo>
                  <a:cubicBezTo>
                    <a:pt x="45572" y="15746"/>
                    <a:pt x="45551" y="15558"/>
                    <a:pt x="45488" y="15390"/>
                  </a:cubicBezTo>
                  <a:close/>
                  <a:moveTo>
                    <a:pt x="45886" y="15599"/>
                  </a:moveTo>
                  <a:cubicBezTo>
                    <a:pt x="45907" y="15641"/>
                    <a:pt x="45970" y="15662"/>
                    <a:pt x="46033" y="15683"/>
                  </a:cubicBezTo>
                  <a:cubicBezTo>
                    <a:pt x="46074" y="15788"/>
                    <a:pt x="46074" y="15871"/>
                    <a:pt x="46095" y="15976"/>
                  </a:cubicBezTo>
                  <a:cubicBezTo>
                    <a:pt x="46095" y="16039"/>
                    <a:pt x="46116" y="16060"/>
                    <a:pt x="46116" y="16102"/>
                  </a:cubicBezTo>
                  <a:cubicBezTo>
                    <a:pt x="46074" y="16081"/>
                    <a:pt x="46033" y="16060"/>
                    <a:pt x="45991" y="16060"/>
                  </a:cubicBezTo>
                  <a:cubicBezTo>
                    <a:pt x="45970" y="15892"/>
                    <a:pt x="45907" y="15746"/>
                    <a:pt x="45886" y="15599"/>
                  </a:cubicBezTo>
                  <a:close/>
                  <a:moveTo>
                    <a:pt x="25841" y="15976"/>
                  </a:moveTo>
                  <a:lnTo>
                    <a:pt x="25925" y="16060"/>
                  </a:lnTo>
                  <a:cubicBezTo>
                    <a:pt x="25946" y="16081"/>
                    <a:pt x="25967" y="16122"/>
                    <a:pt x="26030" y="16185"/>
                  </a:cubicBezTo>
                  <a:cubicBezTo>
                    <a:pt x="25946" y="16185"/>
                    <a:pt x="25883" y="16206"/>
                    <a:pt x="25799" y="16248"/>
                  </a:cubicBezTo>
                  <a:cubicBezTo>
                    <a:pt x="25778" y="16164"/>
                    <a:pt x="25737" y="16102"/>
                    <a:pt x="25716" y="16060"/>
                  </a:cubicBezTo>
                  <a:cubicBezTo>
                    <a:pt x="25737" y="16060"/>
                    <a:pt x="25758" y="16060"/>
                    <a:pt x="25758" y="16018"/>
                  </a:cubicBezTo>
                  <a:cubicBezTo>
                    <a:pt x="25799" y="15997"/>
                    <a:pt x="25820" y="15976"/>
                    <a:pt x="25841" y="15976"/>
                  </a:cubicBezTo>
                  <a:close/>
                  <a:moveTo>
                    <a:pt x="46200" y="15788"/>
                  </a:moveTo>
                  <a:lnTo>
                    <a:pt x="46200" y="15788"/>
                  </a:lnTo>
                  <a:cubicBezTo>
                    <a:pt x="46305" y="15871"/>
                    <a:pt x="46409" y="15934"/>
                    <a:pt x="46493" y="15976"/>
                  </a:cubicBezTo>
                  <a:cubicBezTo>
                    <a:pt x="46535" y="15997"/>
                    <a:pt x="46556" y="16039"/>
                    <a:pt x="46618" y="16060"/>
                  </a:cubicBezTo>
                  <a:lnTo>
                    <a:pt x="46702" y="16436"/>
                  </a:lnTo>
                  <a:lnTo>
                    <a:pt x="46305" y="16206"/>
                  </a:lnTo>
                  <a:cubicBezTo>
                    <a:pt x="46284" y="16143"/>
                    <a:pt x="46242" y="16018"/>
                    <a:pt x="46221" y="15955"/>
                  </a:cubicBezTo>
                  <a:cubicBezTo>
                    <a:pt x="46221" y="15892"/>
                    <a:pt x="46200" y="15850"/>
                    <a:pt x="46200" y="15788"/>
                  </a:cubicBezTo>
                  <a:close/>
                  <a:moveTo>
                    <a:pt x="23874" y="14951"/>
                  </a:moveTo>
                  <a:cubicBezTo>
                    <a:pt x="24063" y="15160"/>
                    <a:pt x="24272" y="15369"/>
                    <a:pt x="24460" y="15578"/>
                  </a:cubicBezTo>
                  <a:cubicBezTo>
                    <a:pt x="24530" y="15648"/>
                    <a:pt x="24614" y="15718"/>
                    <a:pt x="24701" y="15764"/>
                  </a:cubicBezTo>
                  <a:lnTo>
                    <a:pt x="24701" y="15764"/>
                  </a:lnTo>
                  <a:cubicBezTo>
                    <a:pt x="24695" y="15771"/>
                    <a:pt x="24690" y="15780"/>
                    <a:pt x="24690" y="15788"/>
                  </a:cubicBezTo>
                  <a:cubicBezTo>
                    <a:pt x="24774" y="15934"/>
                    <a:pt x="24753" y="16290"/>
                    <a:pt x="24753" y="16478"/>
                  </a:cubicBezTo>
                  <a:cubicBezTo>
                    <a:pt x="24460" y="16374"/>
                    <a:pt x="24167" y="16311"/>
                    <a:pt x="23853" y="16269"/>
                  </a:cubicBezTo>
                  <a:cubicBezTo>
                    <a:pt x="23874" y="16081"/>
                    <a:pt x="23874" y="15871"/>
                    <a:pt x="23916" y="15683"/>
                  </a:cubicBezTo>
                  <a:cubicBezTo>
                    <a:pt x="23916" y="15537"/>
                    <a:pt x="23937" y="15369"/>
                    <a:pt x="23937" y="15223"/>
                  </a:cubicBezTo>
                  <a:cubicBezTo>
                    <a:pt x="23937" y="15097"/>
                    <a:pt x="23916" y="15014"/>
                    <a:pt x="23874" y="14993"/>
                  </a:cubicBezTo>
                  <a:lnTo>
                    <a:pt x="23874" y="14951"/>
                  </a:lnTo>
                  <a:close/>
                  <a:moveTo>
                    <a:pt x="26134" y="16290"/>
                  </a:moveTo>
                  <a:cubicBezTo>
                    <a:pt x="26176" y="16374"/>
                    <a:pt x="26239" y="16415"/>
                    <a:pt x="26260" y="16499"/>
                  </a:cubicBezTo>
                  <a:cubicBezTo>
                    <a:pt x="26260" y="16520"/>
                    <a:pt x="26239" y="16520"/>
                    <a:pt x="26239" y="16541"/>
                  </a:cubicBezTo>
                  <a:cubicBezTo>
                    <a:pt x="26218" y="16604"/>
                    <a:pt x="26239" y="16625"/>
                    <a:pt x="26260" y="16625"/>
                  </a:cubicBezTo>
                  <a:cubicBezTo>
                    <a:pt x="26239" y="16666"/>
                    <a:pt x="26218" y="16708"/>
                    <a:pt x="26218" y="16729"/>
                  </a:cubicBezTo>
                  <a:cubicBezTo>
                    <a:pt x="26113" y="16604"/>
                    <a:pt x="26009" y="16436"/>
                    <a:pt x="25883" y="16332"/>
                  </a:cubicBezTo>
                  <a:cubicBezTo>
                    <a:pt x="25946" y="16332"/>
                    <a:pt x="26050" y="16311"/>
                    <a:pt x="26134" y="16290"/>
                  </a:cubicBezTo>
                  <a:close/>
                  <a:moveTo>
                    <a:pt x="11927" y="13988"/>
                  </a:moveTo>
                  <a:cubicBezTo>
                    <a:pt x="11864" y="14114"/>
                    <a:pt x="11801" y="14260"/>
                    <a:pt x="11801" y="14407"/>
                  </a:cubicBezTo>
                  <a:cubicBezTo>
                    <a:pt x="11801" y="14407"/>
                    <a:pt x="11801" y="14428"/>
                    <a:pt x="11822" y="14428"/>
                  </a:cubicBezTo>
                  <a:cubicBezTo>
                    <a:pt x="11676" y="14574"/>
                    <a:pt x="11509" y="14721"/>
                    <a:pt x="11362" y="14888"/>
                  </a:cubicBezTo>
                  <a:cubicBezTo>
                    <a:pt x="10734" y="15474"/>
                    <a:pt x="10149" y="16164"/>
                    <a:pt x="9500" y="16771"/>
                  </a:cubicBezTo>
                  <a:cubicBezTo>
                    <a:pt x="10337" y="15850"/>
                    <a:pt x="11090" y="14909"/>
                    <a:pt x="11927" y="13988"/>
                  </a:cubicBezTo>
                  <a:close/>
                  <a:moveTo>
                    <a:pt x="24792" y="15755"/>
                  </a:moveTo>
                  <a:lnTo>
                    <a:pt x="24792" y="15755"/>
                  </a:lnTo>
                  <a:cubicBezTo>
                    <a:pt x="25079" y="15895"/>
                    <a:pt x="25384" y="15962"/>
                    <a:pt x="25527" y="16311"/>
                  </a:cubicBezTo>
                  <a:cubicBezTo>
                    <a:pt x="25590" y="16457"/>
                    <a:pt x="25653" y="16583"/>
                    <a:pt x="25716" y="16708"/>
                  </a:cubicBezTo>
                  <a:cubicBezTo>
                    <a:pt x="25695" y="16708"/>
                    <a:pt x="25653" y="16708"/>
                    <a:pt x="25653" y="16729"/>
                  </a:cubicBezTo>
                  <a:lnTo>
                    <a:pt x="25653" y="16834"/>
                  </a:lnTo>
                  <a:cubicBezTo>
                    <a:pt x="25423" y="16708"/>
                    <a:pt x="25172" y="16583"/>
                    <a:pt x="24921" y="16499"/>
                  </a:cubicBezTo>
                  <a:cubicBezTo>
                    <a:pt x="24900" y="16311"/>
                    <a:pt x="24879" y="16143"/>
                    <a:pt x="24858" y="15976"/>
                  </a:cubicBezTo>
                  <a:cubicBezTo>
                    <a:pt x="24816" y="15892"/>
                    <a:pt x="24795" y="15850"/>
                    <a:pt x="24795" y="15788"/>
                  </a:cubicBezTo>
                  <a:lnTo>
                    <a:pt x="24795" y="15788"/>
                  </a:lnTo>
                  <a:cubicBezTo>
                    <a:pt x="24795" y="15809"/>
                    <a:pt x="24816" y="15850"/>
                    <a:pt x="24858" y="15850"/>
                  </a:cubicBezTo>
                  <a:cubicBezTo>
                    <a:pt x="24816" y="15809"/>
                    <a:pt x="24795" y="15788"/>
                    <a:pt x="24795" y="15767"/>
                  </a:cubicBezTo>
                  <a:cubicBezTo>
                    <a:pt x="24795" y="15761"/>
                    <a:pt x="24794" y="15757"/>
                    <a:pt x="24792" y="15755"/>
                  </a:cubicBezTo>
                  <a:close/>
                  <a:moveTo>
                    <a:pt x="46828" y="16185"/>
                  </a:moveTo>
                  <a:lnTo>
                    <a:pt x="46828" y="16185"/>
                  </a:lnTo>
                  <a:cubicBezTo>
                    <a:pt x="46932" y="16269"/>
                    <a:pt x="47037" y="16353"/>
                    <a:pt x="47141" y="16457"/>
                  </a:cubicBezTo>
                  <a:cubicBezTo>
                    <a:pt x="47162" y="16604"/>
                    <a:pt x="47183" y="16729"/>
                    <a:pt x="47225" y="16834"/>
                  </a:cubicBezTo>
                  <a:cubicBezTo>
                    <a:pt x="47162" y="16813"/>
                    <a:pt x="47141" y="16771"/>
                    <a:pt x="47079" y="16729"/>
                  </a:cubicBezTo>
                  <a:cubicBezTo>
                    <a:pt x="47037" y="16687"/>
                    <a:pt x="46974" y="16666"/>
                    <a:pt x="46932" y="16604"/>
                  </a:cubicBezTo>
                  <a:cubicBezTo>
                    <a:pt x="46911" y="16478"/>
                    <a:pt x="46869" y="16311"/>
                    <a:pt x="46828" y="16185"/>
                  </a:cubicBezTo>
                  <a:close/>
                  <a:moveTo>
                    <a:pt x="23289" y="16290"/>
                  </a:moveTo>
                  <a:cubicBezTo>
                    <a:pt x="23393" y="16332"/>
                    <a:pt x="23540" y="16374"/>
                    <a:pt x="23686" y="16394"/>
                  </a:cubicBezTo>
                  <a:cubicBezTo>
                    <a:pt x="23644" y="16687"/>
                    <a:pt x="23623" y="16980"/>
                    <a:pt x="23602" y="17231"/>
                  </a:cubicBezTo>
                  <a:lnTo>
                    <a:pt x="23602" y="17252"/>
                  </a:lnTo>
                  <a:lnTo>
                    <a:pt x="23121" y="17252"/>
                  </a:lnTo>
                  <a:cubicBezTo>
                    <a:pt x="23184" y="16938"/>
                    <a:pt x="23226" y="16604"/>
                    <a:pt x="23289" y="16290"/>
                  </a:cubicBezTo>
                  <a:close/>
                  <a:moveTo>
                    <a:pt x="26678" y="16855"/>
                  </a:moveTo>
                  <a:lnTo>
                    <a:pt x="26846" y="17190"/>
                  </a:lnTo>
                  <a:cubicBezTo>
                    <a:pt x="26825" y="17210"/>
                    <a:pt x="26783" y="17210"/>
                    <a:pt x="26783" y="17231"/>
                  </a:cubicBezTo>
                  <a:cubicBezTo>
                    <a:pt x="26762" y="17252"/>
                    <a:pt x="26762" y="17294"/>
                    <a:pt x="26741" y="17315"/>
                  </a:cubicBezTo>
                  <a:lnTo>
                    <a:pt x="26574" y="16918"/>
                  </a:lnTo>
                  <a:cubicBezTo>
                    <a:pt x="26636" y="16918"/>
                    <a:pt x="26657" y="16897"/>
                    <a:pt x="26678" y="16855"/>
                  </a:cubicBezTo>
                  <a:close/>
                  <a:moveTo>
                    <a:pt x="47225" y="16520"/>
                  </a:moveTo>
                  <a:lnTo>
                    <a:pt x="47225" y="16520"/>
                  </a:lnTo>
                  <a:cubicBezTo>
                    <a:pt x="47393" y="16687"/>
                    <a:pt x="47560" y="16813"/>
                    <a:pt x="47748" y="16938"/>
                  </a:cubicBezTo>
                  <a:cubicBezTo>
                    <a:pt x="47769" y="17106"/>
                    <a:pt x="47811" y="17231"/>
                    <a:pt x="47853" y="17357"/>
                  </a:cubicBezTo>
                  <a:cubicBezTo>
                    <a:pt x="47665" y="17210"/>
                    <a:pt x="47476" y="17085"/>
                    <a:pt x="47330" y="16918"/>
                  </a:cubicBezTo>
                  <a:cubicBezTo>
                    <a:pt x="47288" y="16792"/>
                    <a:pt x="47267" y="16666"/>
                    <a:pt x="47225" y="16520"/>
                  </a:cubicBezTo>
                  <a:close/>
                  <a:moveTo>
                    <a:pt x="23853" y="16457"/>
                  </a:moveTo>
                  <a:cubicBezTo>
                    <a:pt x="24167" y="16520"/>
                    <a:pt x="24460" y="16604"/>
                    <a:pt x="24774" y="16729"/>
                  </a:cubicBezTo>
                  <a:cubicBezTo>
                    <a:pt x="24774" y="16938"/>
                    <a:pt x="24795" y="17190"/>
                    <a:pt x="24795" y="17399"/>
                  </a:cubicBezTo>
                  <a:lnTo>
                    <a:pt x="24795" y="17420"/>
                  </a:lnTo>
                  <a:cubicBezTo>
                    <a:pt x="24460" y="17336"/>
                    <a:pt x="24125" y="17294"/>
                    <a:pt x="23791" y="17294"/>
                  </a:cubicBezTo>
                  <a:cubicBezTo>
                    <a:pt x="23791" y="17210"/>
                    <a:pt x="23791" y="17127"/>
                    <a:pt x="23812" y="17043"/>
                  </a:cubicBezTo>
                  <a:cubicBezTo>
                    <a:pt x="23833" y="16834"/>
                    <a:pt x="23853" y="16625"/>
                    <a:pt x="23853" y="16457"/>
                  </a:cubicBezTo>
                  <a:close/>
                  <a:moveTo>
                    <a:pt x="24962" y="16792"/>
                  </a:moveTo>
                  <a:cubicBezTo>
                    <a:pt x="25193" y="16897"/>
                    <a:pt x="25423" y="17022"/>
                    <a:pt x="25653" y="17148"/>
                  </a:cubicBezTo>
                  <a:lnTo>
                    <a:pt x="25653" y="17629"/>
                  </a:lnTo>
                  <a:cubicBezTo>
                    <a:pt x="25423" y="17545"/>
                    <a:pt x="25214" y="17483"/>
                    <a:pt x="24983" y="17441"/>
                  </a:cubicBezTo>
                  <a:cubicBezTo>
                    <a:pt x="24962" y="17252"/>
                    <a:pt x="24962" y="17085"/>
                    <a:pt x="24962" y="16897"/>
                  </a:cubicBezTo>
                  <a:lnTo>
                    <a:pt x="24962" y="16792"/>
                  </a:lnTo>
                  <a:close/>
                  <a:moveTo>
                    <a:pt x="47848" y="17027"/>
                  </a:moveTo>
                  <a:cubicBezTo>
                    <a:pt x="47853" y="17027"/>
                    <a:pt x="47853" y="17033"/>
                    <a:pt x="47853" y="17043"/>
                  </a:cubicBezTo>
                  <a:cubicBezTo>
                    <a:pt x="47957" y="17252"/>
                    <a:pt x="48062" y="17503"/>
                    <a:pt x="48167" y="17713"/>
                  </a:cubicBezTo>
                  <a:cubicBezTo>
                    <a:pt x="48104" y="17629"/>
                    <a:pt x="48020" y="17566"/>
                    <a:pt x="47978" y="17524"/>
                  </a:cubicBezTo>
                  <a:cubicBezTo>
                    <a:pt x="47957" y="17483"/>
                    <a:pt x="47957" y="17441"/>
                    <a:pt x="47957" y="17420"/>
                  </a:cubicBezTo>
                  <a:cubicBezTo>
                    <a:pt x="47916" y="17294"/>
                    <a:pt x="47874" y="17190"/>
                    <a:pt x="47811" y="17043"/>
                  </a:cubicBezTo>
                  <a:cubicBezTo>
                    <a:pt x="47832" y="17033"/>
                    <a:pt x="47842" y="17027"/>
                    <a:pt x="47848" y="17027"/>
                  </a:cubicBezTo>
                  <a:close/>
                  <a:moveTo>
                    <a:pt x="25820" y="17252"/>
                  </a:moveTo>
                  <a:lnTo>
                    <a:pt x="25820" y="17252"/>
                  </a:lnTo>
                  <a:cubicBezTo>
                    <a:pt x="25988" y="17357"/>
                    <a:pt x="26155" y="17483"/>
                    <a:pt x="26322" y="17629"/>
                  </a:cubicBezTo>
                  <a:lnTo>
                    <a:pt x="26343" y="17629"/>
                  </a:lnTo>
                  <a:cubicBezTo>
                    <a:pt x="26427" y="17755"/>
                    <a:pt x="26511" y="17901"/>
                    <a:pt x="26574" y="18047"/>
                  </a:cubicBezTo>
                  <a:cubicBezTo>
                    <a:pt x="26574" y="18047"/>
                    <a:pt x="26553" y="18006"/>
                    <a:pt x="26532" y="18006"/>
                  </a:cubicBezTo>
                  <a:cubicBezTo>
                    <a:pt x="26511" y="17985"/>
                    <a:pt x="26448" y="17985"/>
                    <a:pt x="26427" y="17964"/>
                  </a:cubicBezTo>
                  <a:cubicBezTo>
                    <a:pt x="26427" y="17943"/>
                    <a:pt x="26427" y="17901"/>
                    <a:pt x="26406" y="17880"/>
                  </a:cubicBezTo>
                  <a:cubicBezTo>
                    <a:pt x="26406" y="17873"/>
                    <a:pt x="26401" y="17871"/>
                    <a:pt x="26395" y="17871"/>
                  </a:cubicBezTo>
                  <a:cubicBezTo>
                    <a:pt x="26383" y="17871"/>
                    <a:pt x="26364" y="17880"/>
                    <a:pt x="26364" y="17880"/>
                  </a:cubicBezTo>
                  <a:lnTo>
                    <a:pt x="26364" y="17943"/>
                  </a:lnTo>
                  <a:cubicBezTo>
                    <a:pt x="26197" y="17859"/>
                    <a:pt x="26030" y="17775"/>
                    <a:pt x="25841" y="17713"/>
                  </a:cubicBezTo>
                  <a:cubicBezTo>
                    <a:pt x="25841" y="17545"/>
                    <a:pt x="25820" y="17420"/>
                    <a:pt x="25820" y="17252"/>
                  </a:cubicBezTo>
                  <a:close/>
                  <a:moveTo>
                    <a:pt x="23791" y="17462"/>
                  </a:moveTo>
                  <a:cubicBezTo>
                    <a:pt x="24125" y="17524"/>
                    <a:pt x="24460" y="17566"/>
                    <a:pt x="24795" y="17650"/>
                  </a:cubicBezTo>
                  <a:cubicBezTo>
                    <a:pt x="24795" y="17901"/>
                    <a:pt x="24774" y="18152"/>
                    <a:pt x="24774" y="18403"/>
                  </a:cubicBezTo>
                  <a:cubicBezTo>
                    <a:pt x="24439" y="18340"/>
                    <a:pt x="24105" y="18215"/>
                    <a:pt x="23728" y="18152"/>
                  </a:cubicBezTo>
                  <a:cubicBezTo>
                    <a:pt x="23749" y="17901"/>
                    <a:pt x="23749" y="17692"/>
                    <a:pt x="23791" y="17462"/>
                  </a:cubicBezTo>
                  <a:close/>
                  <a:moveTo>
                    <a:pt x="27201" y="18027"/>
                  </a:moveTo>
                  <a:cubicBezTo>
                    <a:pt x="27285" y="18236"/>
                    <a:pt x="27348" y="18403"/>
                    <a:pt x="27369" y="18612"/>
                  </a:cubicBezTo>
                  <a:cubicBezTo>
                    <a:pt x="27369" y="18612"/>
                    <a:pt x="27306" y="18612"/>
                    <a:pt x="27306" y="18654"/>
                  </a:cubicBezTo>
                  <a:cubicBezTo>
                    <a:pt x="27264" y="18445"/>
                    <a:pt x="27222" y="18257"/>
                    <a:pt x="27159" y="18047"/>
                  </a:cubicBezTo>
                  <a:lnTo>
                    <a:pt x="27201" y="18027"/>
                  </a:lnTo>
                  <a:close/>
                  <a:moveTo>
                    <a:pt x="24983" y="17713"/>
                  </a:moveTo>
                  <a:lnTo>
                    <a:pt x="24983" y="17713"/>
                  </a:lnTo>
                  <a:cubicBezTo>
                    <a:pt x="25214" y="17755"/>
                    <a:pt x="25465" y="17838"/>
                    <a:pt x="25653" y="17943"/>
                  </a:cubicBezTo>
                  <a:lnTo>
                    <a:pt x="25653" y="18299"/>
                  </a:lnTo>
                  <a:cubicBezTo>
                    <a:pt x="25653" y="18403"/>
                    <a:pt x="25653" y="18529"/>
                    <a:pt x="25632" y="18675"/>
                  </a:cubicBezTo>
                  <a:cubicBezTo>
                    <a:pt x="25402" y="18591"/>
                    <a:pt x="25172" y="18529"/>
                    <a:pt x="24941" y="18487"/>
                  </a:cubicBezTo>
                  <a:cubicBezTo>
                    <a:pt x="24983" y="18236"/>
                    <a:pt x="25004" y="17964"/>
                    <a:pt x="24983" y="17713"/>
                  </a:cubicBezTo>
                  <a:close/>
                  <a:moveTo>
                    <a:pt x="25841" y="18047"/>
                  </a:moveTo>
                  <a:cubicBezTo>
                    <a:pt x="26009" y="18110"/>
                    <a:pt x="26155" y="18173"/>
                    <a:pt x="26322" y="18257"/>
                  </a:cubicBezTo>
                  <a:cubicBezTo>
                    <a:pt x="26343" y="18466"/>
                    <a:pt x="26364" y="18696"/>
                    <a:pt x="26364" y="18926"/>
                  </a:cubicBezTo>
                  <a:cubicBezTo>
                    <a:pt x="26218" y="18863"/>
                    <a:pt x="26050" y="18801"/>
                    <a:pt x="25904" y="18759"/>
                  </a:cubicBezTo>
                  <a:cubicBezTo>
                    <a:pt x="25904" y="18654"/>
                    <a:pt x="25883" y="18571"/>
                    <a:pt x="25883" y="18487"/>
                  </a:cubicBezTo>
                  <a:cubicBezTo>
                    <a:pt x="25883" y="18340"/>
                    <a:pt x="25883" y="18194"/>
                    <a:pt x="25841" y="18047"/>
                  </a:cubicBezTo>
                  <a:close/>
                  <a:moveTo>
                    <a:pt x="26950" y="17315"/>
                  </a:moveTo>
                  <a:cubicBezTo>
                    <a:pt x="27013" y="17483"/>
                    <a:pt x="27097" y="17671"/>
                    <a:pt x="27180" y="17880"/>
                  </a:cubicBezTo>
                  <a:lnTo>
                    <a:pt x="27118" y="17943"/>
                  </a:lnTo>
                  <a:lnTo>
                    <a:pt x="27055" y="17692"/>
                  </a:lnTo>
                  <a:cubicBezTo>
                    <a:pt x="27039" y="17684"/>
                    <a:pt x="27024" y="17679"/>
                    <a:pt x="27012" y="17679"/>
                  </a:cubicBezTo>
                  <a:cubicBezTo>
                    <a:pt x="26991" y="17679"/>
                    <a:pt x="26979" y="17694"/>
                    <a:pt x="26992" y="17734"/>
                  </a:cubicBezTo>
                  <a:cubicBezTo>
                    <a:pt x="26992" y="17817"/>
                    <a:pt x="27034" y="17901"/>
                    <a:pt x="27055" y="18027"/>
                  </a:cubicBezTo>
                  <a:lnTo>
                    <a:pt x="26971" y="18089"/>
                  </a:lnTo>
                  <a:cubicBezTo>
                    <a:pt x="26954" y="18141"/>
                    <a:pt x="26979" y="18178"/>
                    <a:pt x="27024" y="18178"/>
                  </a:cubicBezTo>
                  <a:cubicBezTo>
                    <a:pt x="27033" y="18178"/>
                    <a:pt x="27044" y="18177"/>
                    <a:pt x="27055" y="18173"/>
                  </a:cubicBezTo>
                  <a:lnTo>
                    <a:pt x="27076" y="18152"/>
                  </a:lnTo>
                  <a:cubicBezTo>
                    <a:pt x="27159" y="18466"/>
                    <a:pt x="27201" y="18801"/>
                    <a:pt x="27264" y="19135"/>
                  </a:cubicBezTo>
                  <a:lnTo>
                    <a:pt x="27264" y="19261"/>
                  </a:lnTo>
                  <a:cubicBezTo>
                    <a:pt x="27222" y="19094"/>
                    <a:pt x="27201" y="18905"/>
                    <a:pt x="27159" y="18717"/>
                  </a:cubicBezTo>
                  <a:cubicBezTo>
                    <a:pt x="27076" y="18361"/>
                    <a:pt x="26908" y="18047"/>
                    <a:pt x="26741" y="17755"/>
                  </a:cubicBezTo>
                  <a:lnTo>
                    <a:pt x="26741" y="17755"/>
                  </a:lnTo>
                  <a:cubicBezTo>
                    <a:pt x="26745" y="17758"/>
                    <a:pt x="26750" y="17760"/>
                    <a:pt x="26756" y="17760"/>
                  </a:cubicBezTo>
                  <a:cubicBezTo>
                    <a:pt x="26781" y="17760"/>
                    <a:pt x="26817" y="17726"/>
                    <a:pt x="26783" y="17692"/>
                  </a:cubicBezTo>
                  <a:cubicBezTo>
                    <a:pt x="26762" y="17650"/>
                    <a:pt x="26741" y="17629"/>
                    <a:pt x="26741" y="17566"/>
                  </a:cubicBezTo>
                  <a:cubicBezTo>
                    <a:pt x="26762" y="17566"/>
                    <a:pt x="26783" y="17566"/>
                    <a:pt x="26783" y="17545"/>
                  </a:cubicBezTo>
                  <a:cubicBezTo>
                    <a:pt x="26804" y="17462"/>
                    <a:pt x="26846" y="17378"/>
                    <a:pt x="26908" y="17336"/>
                  </a:cubicBezTo>
                  <a:cubicBezTo>
                    <a:pt x="26908" y="17336"/>
                    <a:pt x="26950" y="17336"/>
                    <a:pt x="26950" y="17315"/>
                  </a:cubicBezTo>
                  <a:close/>
                  <a:moveTo>
                    <a:pt x="26615" y="18089"/>
                  </a:moveTo>
                  <a:cubicBezTo>
                    <a:pt x="26678" y="18257"/>
                    <a:pt x="26762" y="18424"/>
                    <a:pt x="26825" y="18612"/>
                  </a:cubicBezTo>
                  <a:cubicBezTo>
                    <a:pt x="26866" y="18863"/>
                    <a:pt x="26929" y="19073"/>
                    <a:pt x="26971" y="19303"/>
                  </a:cubicBezTo>
                  <a:cubicBezTo>
                    <a:pt x="26846" y="19198"/>
                    <a:pt x="26720" y="19094"/>
                    <a:pt x="26553" y="19010"/>
                  </a:cubicBezTo>
                  <a:cubicBezTo>
                    <a:pt x="26532" y="18780"/>
                    <a:pt x="26511" y="18508"/>
                    <a:pt x="26469" y="18278"/>
                  </a:cubicBezTo>
                  <a:cubicBezTo>
                    <a:pt x="26574" y="18278"/>
                    <a:pt x="26636" y="18173"/>
                    <a:pt x="26615" y="18089"/>
                  </a:cubicBezTo>
                  <a:close/>
                  <a:moveTo>
                    <a:pt x="27452" y="19010"/>
                  </a:moveTo>
                  <a:lnTo>
                    <a:pt x="27452" y="19010"/>
                  </a:lnTo>
                  <a:cubicBezTo>
                    <a:pt x="27515" y="19533"/>
                    <a:pt x="27515" y="20056"/>
                    <a:pt x="27410" y="20579"/>
                  </a:cubicBezTo>
                  <a:cubicBezTo>
                    <a:pt x="27390" y="20391"/>
                    <a:pt x="27369" y="20223"/>
                    <a:pt x="27369" y="19993"/>
                  </a:cubicBezTo>
                  <a:cubicBezTo>
                    <a:pt x="27390" y="19993"/>
                    <a:pt x="27410" y="19972"/>
                    <a:pt x="27410" y="19951"/>
                  </a:cubicBezTo>
                  <a:cubicBezTo>
                    <a:pt x="27452" y="19659"/>
                    <a:pt x="27473" y="19345"/>
                    <a:pt x="27452" y="19010"/>
                  </a:cubicBezTo>
                  <a:close/>
                  <a:moveTo>
                    <a:pt x="48313" y="18131"/>
                  </a:moveTo>
                  <a:cubicBezTo>
                    <a:pt x="48334" y="18131"/>
                    <a:pt x="48334" y="18152"/>
                    <a:pt x="48355" y="18152"/>
                  </a:cubicBezTo>
                  <a:cubicBezTo>
                    <a:pt x="48522" y="18550"/>
                    <a:pt x="48648" y="18926"/>
                    <a:pt x="48732" y="19324"/>
                  </a:cubicBezTo>
                  <a:cubicBezTo>
                    <a:pt x="48753" y="20223"/>
                    <a:pt x="48606" y="21040"/>
                    <a:pt x="48418" y="21918"/>
                  </a:cubicBezTo>
                  <a:cubicBezTo>
                    <a:pt x="48376" y="22044"/>
                    <a:pt x="48292" y="22211"/>
                    <a:pt x="48209" y="22337"/>
                  </a:cubicBezTo>
                  <a:lnTo>
                    <a:pt x="48188" y="22337"/>
                  </a:lnTo>
                  <a:cubicBezTo>
                    <a:pt x="48125" y="22337"/>
                    <a:pt x="48083" y="22337"/>
                    <a:pt x="47999" y="22358"/>
                  </a:cubicBezTo>
                  <a:cubicBezTo>
                    <a:pt x="48167" y="21793"/>
                    <a:pt x="48229" y="21165"/>
                    <a:pt x="48292" y="20579"/>
                  </a:cubicBezTo>
                  <a:cubicBezTo>
                    <a:pt x="48376" y="19763"/>
                    <a:pt x="48397" y="18926"/>
                    <a:pt x="48313" y="18131"/>
                  </a:cubicBezTo>
                  <a:close/>
                  <a:moveTo>
                    <a:pt x="44400" y="21939"/>
                  </a:moveTo>
                  <a:cubicBezTo>
                    <a:pt x="44693" y="22044"/>
                    <a:pt x="44986" y="22169"/>
                    <a:pt x="45300" y="22274"/>
                  </a:cubicBezTo>
                  <a:cubicBezTo>
                    <a:pt x="45384" y="22316"/>
                    <a:pt x="45447" y="22337"/>
                    <a:pt x="45509" y="22358"/>
                  </a:cubicBezTo>
                  <a:cubicBezTo>
                    <a:pt x="45384" y="22692"/>
                    <a:pt x="45258" y="23006"/>
                    <a:pt x="45133" y="23320"/>
                  </a:cubicBezTo>
                  <a:cubicBezTo>
                    <a:pt x="45049" y="23299"/>
                    <a:pt x="44965" y="23278"/>
                    <a:pt x="44882" y="23216"/>
                  </a:cubicBezTo>
                  <a:cubicBezTo>
                    <a:pt x="44610" y="23090"/>
                    <a:pt x="44317" y="22964"/>
                    <a:pt x="44003" y="22839"/>
                  </a:cubicBezTo>
                  <a:cubicBezTo>
                    <a:pt x="44128" y="22567"/>
                    <a:pt x="44275" y="22253"/>
                    <a:pt x="44400" y="21939"/>
                  </a:cubicBezTo>
                  <a:close/>
                  <a:moveTo>
                    <a:pt x="45823" y="22441"/>
                  </a:moveTo>
                  <a:cubicBezTo>
                    <a:pt x="46284" y="22567"/>
                    <a:pt x="46807" y="22672"/>
                    <a:pt x="47267" y="22672"/>
                  </a:cubicBezTo>
                  <a:cubicBezTo>
                    <a:pt x="47162" y="23090"/>
                    <a:pt x="47058" y="23509"/>
                    <a:pt x="46911" y="23906"/>
                  </a:cubicBezTo>
                  <a:cubicBezTo>
                    <a:pt x="46388" y="23801"/>
                    <a:pt x="45907" y="23676"/>
                    <a:pt x="45447" y="23467"/>
                  </a:cubicBezTo>
                  <a:cubicBezTo>
                    <a:pt x="45593" y="23111"/>
                    <a:pt x="45719" y="22797"/>
                    <a:pt x="45823" y="22441"/>
                  </a:cubicBezTo>
                  <a:close/>
                  <a:moveTo>
                    <a:pt x="48125" y="22504"/>
                  </a:moveTo>
                  <a:lnTo>
                    <a:pt x="48125" y="22504"/>
                  </a:lnTo>
                  <a:cubicBezTo>
                    <a:pt x="47853" y="23048"/>
                    <a:pt x="47497" y="23509"/>
                    <a:pt x="47141" y="23948"/>
                  </a:cubicBezTo>
                  <a:cubicBezTo>
                    <a:pt x="47267" y="23529"/>
                    <a:pt x="47393" y="23090"/>
                    <a:pt x="47497" y="22651"/>
                  </a:cubicBezTo>
                  <a:cubicBezTo>
                    <a:pt x="47581" y="22651"/>
                    <a:pt x="47644" y="22609"/>
                    <a:pt x="47685" y="22609"/>
                  </a:cubicBezTo>
                  <a:lnTo>
                    <a:pt x="47602" y="23090"/>
                  </a:lnTo>
                  <a:cubicBezTo>
                    <a:pt x="47602" y="23127"/>
                    <a:pt x="47630" y="23149"/>
                    <a:pt x="47658" y="23149"/>
                  </a:cubicBezTo>
                  <a:cubicBezTo>
                    <a:pt x="47678" y="23149"/>
                    <a:pt x="47698" y="23137"/>
                    <a:pt x="47706" y="23111"/>
                  </a:cubicBezTo>
                  <a:cubicBezTo>
                    <a:pt x="47811" y="22923"/>
                    <a:pt x="47874" y="22755"/>
                    <a:pt x="47957" y="22567"/>
                  </a:cubicBezTo>
                  <a:cubicBezTo>
                    <a:pt x="47999" y="22546"/>
                    <a:pt x="48083" y="22546"/>
                    <a:pt x="48125" y="22504"/>
                  </a:cubicBezTo>
                  <a:close/>
                  <a:moveTo>
                    <a:pt x="43919" y="23048"/>
                  </a:moveTo>
                  <a:cubicBezTo>
                    <a:pt x="44296" y="23174"/>
                    <a:pt x="44652" y="23362"/>
                    <a:pt x="45028" y="23529"/>
                  </a:cubicBezTo>
                  <a:cubicBezTo>
                    <a:pt x="44861" y="23822"/>
                    <a:pt x="44714" y="24136"/>
                    <a:pt x="44547" y="24429"/>
                  </a:cubicBezTo>
                  <a:cubicBezTo>
                    <a:pt x="44400" y="24304"/>
                    <a:pt x="44254" y="24220"/>
                    <a:pt x="44108" y="24136"/>
                  </a:cubicBezTo>
                  <a:cubicBezTo>
                    <a:pt x="43898" y="24032"/>
                    <a:pt x="43626" y="23906"/>
                    <a:pt x="43396" y="23801"/>
                  </a:cubicBezTo>
                  <a:cubicBezTo>
                    <a:pt x="43584" y="23571"/>
                    <a:pt x="43773" y="23299"/>
                    <a:pt x="43919" y="23048"/>
                  </a:cubicBezTo>
                  <a:close/>
                  <a:moveTo>
                    <a:pt x="45342" y="23697"/>
                  </a:moveTo>
                  <a:cubicBezTo>
                    <a:pt x="45781" y="23927"/>
                    <a:pt x="46305" y="24136"/>
                    <a:pt x="46807" y="24157"/>
                  </a:cubicBezTo>
                  <a:cubicBezTo>
                    <a:pt x="46744" y="24325"/>
                    <a:pt x="46660" y="24471"/>
                    <a:pt x="46597" y="24659"/>
                  </a:cubicBezTo>
                  <a:lnTo>
                    <a:pt x="46284" y="25057"/>
                  </a:lnTo>
                  <a:cubicBezTo>
                    <a:pt x="45886" y="25036"/>
                    <a:pt x="45551" y="24973"/>
                    <a:pt x="45175" y="24785"/>
                  </a:cubicBezTo>
                  <a:cubicBezTo>
                    <a:pt x="45049" y="24743"/>
                    <a:pt x="44944" y="24659"/>
                    <a:pt x="44819" y="24576"/>
                  </a:cubicBezTo>
                  <a:cubicBezTo>
                    <a:pt x="44986" y="24304"/>
                    <a:pt x="45175" y="24011"/>
                    <a:pt x="45342" y="23697"/>
                  </a:cubicBezTo>
                  <a:close/>
                  <a:moveTo>
                    <a:pt x="43292" y="23906"/>
                  </a:moveTo>
                  <a:cubicBezTo>
                    <a:pt x="43605" y="24053"/>
                    <a:pt x="43919" y="24220"/>
                    <a:pt x="44212" y="24408"/>
                  </a:cubicBezTo>
                  <a:lnTo>
                    <a:pt x="44442" y="24555"/>
                  </a:lnTo>
                  <a:cubicBezTo>
                    <a:pt x="44359" y="24680"/>
                    <a:pt x="44254" y="24827"/>
                    <a:pt x="44149" y="24973"/>
                  </a:cubicBezTo>
                  <a:cubicBezTo>
                    <a:pt x="44128" y="25036"/>
                    <a:pt x="44087" y="25078"/>
                    <a:pt x="44045" y="25141"/>
                  </a:cubicBezTo>
                  <a:cubicBezTo>
                    <a:pt x="44003" y="25099"/>
                    <a:pt x="43982" y="25057"/>
                    <a:pt x="43919" y="25036"/>
                  </a:cubicBezTo>
                  <a:cubicBezTo>
                    <a:pt x="43626" y="24764"/>
                    <a:pt x="43312" y="24513"/>
                    <a:pt x="42978" y="24304"/>
                  </a:cubicBezTo>
                  <a:lnTo>
                    <a:pt x="43292" y="23906"/>
                  </a:lnTo>
                  <a:close/>
                  <a:moveTo>
                    <a:pt x="42852" y="24429"/>
                  </a:moveTo>
                  <a:cubicBezTo>
                    <a:pt x="43250" y="24680"/>
                    <a:pt x="43564" y="24973"/>
                    <a:pt x="43898" y="25287"/>
                  </a:cubicBezTo>
                  <a:cubicBezTo>
                    <a:pt x="43710" y="25517"/>
                    <a:pt x="43501" y="25747"/>
                    <a:pt x="43292" y="25998"/>
                  </a:cubicBezTo>
                  <a:cubicBezTo>
                    <a:pt x="42957" y="25685"/>
                    <a:pt x="42664" y="25308"/>
                    <a:pt x="42329" y="24973"/>
                  </a:cubicBezTo>
                  <a:cubicBezTo>
                    <a:pt x="42517" y="24785"/>
                    <a:pt x="42685" y="24617"/>
                    <a:pt x="42852" y="24429"/>
                  </a:cubicBezTo>
                  <a:close/>
                  <a:moveTo>
                    <a:pt x="44672" y="24785"/>
                  </a:moveTo>
                  <a:cubicBezTo>
                    <a:pt x="45091" y="25078"/>
                    <a:pt x="45593" y="25308"/>
                    <a:pt x="46074" y="25308"/>
                  </a:cubicBezTo>
                  <a:cubicBezTo>
                    <a:pt x="45823" y="25580"/>
                    <a:pt x="45593" y="25873"/>
                    <a:pt x="45384" y="26145"/>
                  </a:cubicBezTo>
                  <a:cubicBezTo>
                    <a:pt x="44986" y="25894"/>
                    <a:pt x="44631" y="25622"/>
                    <a:pt x="44254" y="25350"/>
                  </a:cubicBezTo>
                  <a:cubicBezTo>
                    <a:pt x="44400" y="25182"/>
                    <a:pt x="44526" y="25015"/>
                    <a:pt x="44631" y="24869"/>
                  </a:cubicBezTo>
                  <a:cubicBezTo>
                    <a:pt x="44652" y="24848"/>
                    <a:pt x="44672" y="24827"/>
                    <a:pt x="44672" y="24785"/>
                  </a:cubicBezTo>
                  <a:close/>
                  <a:moveTo>
                    <a:pt x="42203" y="25078"/>
                  </a:moveTo>
                  <a:cubicBezTo>
                    <a:pt x="42455" y="25475"/>
                    <a:pt x="42852" y="25810"/>
                    <a:pt x="43166" y="26124"/>
                  </a:cubicBezTo>
                  <a:cubicBezTo>
                    <a:pt x="42978" y="26312"/>
                    <a:pt x="42789" y="26480"/>
                    <a:pt x="42580" y="26668"/>
                  </a:cubicBezTo>
                  <a:cubicBezTo>
                    <a:pt x="42559" y="26626"/>
                    <a:pt x="42517" y="26605"/>
                    <a:pt x="42475" y="26542"/>
                  </a:cubicBezTo>
                  <a:cubicBezTo>
                    <a:pt x="42224" y="26249"/>
                    <a:pt x="41952" y="25936"/>
                    <a:pt x="41701" y="25622"/>
                  </a:cubicBezTo>
                  <a:lnTo>
                    <a:pt x="41639" y="25580"/>
                  </a:lnTo>
                  <a:cubicBezTo>
                    <a:pt x="41785" y="25433"/>
                    <a:pt x="41931" y="25350"/>
                    <a:pt x="42057" y="25203"/>
                  </a:cubicBezTo>
                  <a:cubicBezTo>
                    <a:pt x="42120" y="25161"/>
                    <a:pt x="42162" y="25141"/>
                    <a:pt x="42203" y="25078"/>
                  </a:cubicBezTo>
                  <a:close/>
                  <a:moveTo>
                    <a:pt x="42894" y="21332"/>
                  </a:moveTo>
                  <a:cubicBezTo>
                    <a:pt x="43312" y="21500"/>
                    <a:pt x="43773" y="21646"/>
                    <a:pt x="44191" y="21835"/>
                  </a:cubicBezTo>
                  <a:cubicBezTo>
                    <a:pt x="44108" y="22148"/>
                    <a:pt x="43940" y="22462"/>
                    <a:pt x="43815" y="22755"/>
                  </a:cubicBezTo>
                  <a:cubicBezTo>
                    <a:pt x="43587" y="22679"/>
                    <a:pt x="43349" y="22626"/>
                    <a:pt x="43107" y="22626"/>
                  </a:cubicBezTo>
                  <a:cubicBezTo>
                    <a:pt x="43015" y="22626"/>
                    <a:pt x="42923" y="22633"/>
                    <a:pt x="42831" y="22651"/>
                  </a:cubicBezTo>
                  <a:cubicBezTo>
                    <a:pt x="42747" y="22651"/>
                    <a:pt x="42747" y="22692"/>
                    <a:pt x="42768" y="22692"/>
                  </a:cubicBezTo>
                  <a:cubicBezTo>
                    <a:pt x="43082" y="22755"/>
                    <a:pt x="43375" y="22839"/>
                    <a:pt x="43689" y="22944"/>
                  </a:cubicBezTo>
                  <a:cubicBezTo>
                    <a:pt x="43522" y="23195"/>
                    <a:pt x="43375" y="23467"/>
                    <a:pt x="43166" y="23697"/>
                  </a:cubicBezTo>
                  <a:cubicBezTo>
                    <a:pt x="43061" y="23676"/>
                    <a:pt x="42957" y="23634"/>
                    <a:pt x="42873" y="23613"/>
                  </a:cubicBezTo>
                  <a:lnTo>
                    <a:pt x="42852" y="23613"/>
                  </a:lnTo>
                  <a:cubicBezTo>
                    <a:pt x="42936" y="23676"/>
                    <a:pt x="42999" y="23739"/>
                    <a:pt x="43103" y="23801"/>
                  </a:cubicBezTo>
                  <a:cubicBezTo>
                    <a:pt x="42999" y="23927"/>
                    <a:pt x="42894" y="24053"/>
                    <a:pt x="42768" y="24199"/>
                  </a:cubicBezTo>
                  <a:cubicBezTo>
                    <a:pt x="42622" y="24115"/>
                    <a:pt x="42455" y="24053"/>
                    <a:pt x="42266" y="24032"/>
                  </a:cubicBezTo>
                  <a:cubicBezTo>
                    <a:pt x="42245" y="24032"/>
                    <a:pt x="42224" y="24094"/>
                    <a:pt x="42245" y="24094"/>
                  </a:cubicBezTo>
                  <a:cubicBezTo>
                    <a:pt x="42371" y="24136"/>
                    <a:pt x="42538" y="24220"/>
                    <a:pt x="42664" y="24304"/>
                  </a:cubicBezTo>
                  <a:cubicBezTo>
                    <a:pt x="42517" y="24471"/>
                    <a:pt x="42329" y="24638"/>
                    <a:pt x="42162" y="24785"/>
                  </a:cubicBezTo>
                  <a:cubicBezTo>
                    <a:pt x="42120" y="24743"/>
                    <a:pt x="42057" y="24680"/>
                    <a:pt x="42015" y="24659"/>
                  </a:cubicBezTo>
                  <a:lnTo>
                    <a:pt x="42015" y="24659"/>
                  </a:lnTo>
                  <a:cubicBezTo>
                    <a:pt x="42036" y="24743"/>
                    <a:pt x="42057" y="24785"/>
                    <a:pt x="42099" y="24869"/>
                  </a:cubicBezTo>
                  <a:lnTo>
                    <a:pt x="41848" y="25099"/>
                  </a:lnTo>
                  <a:cubicBezTo>
                    <a:pt x="41743" y="25203"/>
                    <a:pt x="41618" y="25308"/>
                    <a:pt x="41513" y="25392"/>
                  </a:cubicBezTo>
                  <a:cubicBezTo>
                    <a:pt x="41429" y="25287"/>
                    <a:pt x="41367" y="25182"/>
                    <a:pt x="41325" y="25099"/>
                  </a:cubicBezTo>
                  <a:cubicBezTo>
                    <a:pt x="41325" y="25092"/>
                    <a:pt x="41322" y="25089"/>
                    <a:pt x="41319" y="25089"/>
                  </a:cubicBezTo>
                  <a:cubicBezTo>
                    <a:pt x="41313" y="25089"/>
                    <a:pt x="41304" y="25099"/>
                    <a:pt x="41304" y="25099"/>
                  </a:cubicBezTo>
                  <a:cubicBezTo>
                    <a:pt x="41304" y="25245"/>
                    <a:pt x="41367" y="25371"/>
                    <a:pt x="41408" y="25475"/>
                  </a:cubicBezTo>
                  <a:cubicBezTo>
                    <a:pt x="41011" y="25789"/>
                    <a:pt x="40634" y="26103"/>
                    <a:pt x="40216" y="26396"/>
                  </a:cubicBezTo>
                  <a:lnTo>
                    <a:pt x="40027" y="26208"/>
                  </a:lnTo>
                  <a:cubicBezTo>
                    <a:pt x="40021" y="26195"/>
                    <a:pt x="40012" y="26190"/>
                    <a:pt x="40005" y="26190"/>
                  </a:cubicBezTo>
                  <a:cubicBezTo>
                    <a:pt x="39989" y="26190"/>
                    <a:pt x="39978" y="26214"/>
                    <a:pt x="40006" y="26229"/>
                  </a:cubicBezTo>
                  <a:cubicBezTo>
                    <a:pt x="40048" y="26312"/>
                    <a:pt x="40111" y="26354"/>
                    <a:pt x="40132" y="26438"/>
                  </a:cubicBezTo>
                  <a:cubicBezTo>
                    <a:pt x="40006" y="26522"/>
                    <a:pt x="39860" y="26626"/>
                    <a:pt x="39734" y="26689"/>
                  </a:cubicBezTo>
                  <a:cubicBezTo>
                    <a:pt x="39588" y="26354"/>
                    <a:pt x="39442" y="26040"/>
                    <a:pt x="39295" y="25726"/>
                  </a:cubicBezTo>
                  <a:cubicBezTo>
                    <a:pt x="40341" y="25099"/>
                    <a:pt x="41283" y="24325"/>
                    <a:pt x="42120" y="23425"/>
                  </a:cubicBezTo>
                  <a:cubicBezTo>
                    <a:pt x="42580" y="22923"/>
                    <a:pt x="42789" y="22128"/>
                    <a:pt x="42894" y="21332"/>
                  </a:cubicBezTo>
                  <a:close/>
                  <a:moveTo>
                    <a:pt x="36827" y="25212"/>
                  </a:moveTo>
                  <a:cubicBezTo>
                    <a:pt x="36885" y="25553"/>
                    <a:pt x="37013" y="25883"/>
                    <a:pt x="37140" y="26229"/>
                  </a:cubicBezTo>
                  <a:cubicBezTo>
                    <a:pt x="37204" y="26216"/>
                    <a:pt x="37266" y="26199"/>
                    <a:pt x="37326" y="26180"/>
                  </a:cubicBezTo>
                  <a:lnTo>
                    <a:pt x="37326" y="26180"/>
                  </a:lnTo>
                  <a:cubicBezTo>
                    <a:pt x="37346" y="26230"/>
                    <a:pt x="37368" y="26281"/>
                    <a:pt x="37391" y="26333"/>
                  </a:cubicBezTo>
                  <a:cubicBezTo>
                    <a:pt x="37349" y="26333"/>
                    <a:pt x="37328" y="26354"/>
                    <a:pt x="37307" y="26354"/>
                  </a:cubicBezTo>
                  <a:cubicBezTo>
                    <a:pt x="37098" y="26459"/>
                    <a:pt x="36784" y="26605"/>
                    <a:pt x="36449" y="26710"/>
                  </a:cubicBezTo>
                  <a:cubicBezTo>
                    <a:pt x="36345" y="26249"/>
                    <a:pt x="36177" y="25810"/>
                    <a:pt x="36052" y="25371"/>
                  </a:cubicBezTo>
                  <a:cubicBezTo>
                    <a:pt x="36316" y="25321"/>
                    <a:pt x="36568" y="25272"/>
                    <a:pt x="36827" y="25212"/>
                  </a:cubicBezTo>
                  <a:close/>
                  <a:moveTo>
                    <a:pt x="44149" y="25496"/>
                  </a:moveTo>
                  <a:cubicBezTo>
                    <a:pt x="44505" y="25810"/>
                    <a:pt x="44840" y="26124"/>
                    <a:pt x="45279" y="26312"/>
                  </a:cubicBezTo>
                  <a:cubicBezTo>
                    <a:pt x="45070" y="26522"/>
                    <a:pt x="44882" y="26752"/>
                    <a:pt x="44714" y="26961"/>
                  </a:cubicBezTo>
                  <a:cubicBezTo>
                    <a:pt x="44296" y="26731"/>
                    <a:pt x="43919" y="26501"/>
                    <a:pt x="43564" y="26187"/>
                  </a:cubicBezTo>
                  <a:cubicBezTo>
                    <a:pt x="43773" y="25977"/>
                    <a:pt x="43940" y="25726"/>
                    <a:pt x="44149" y="25496"/>
                  </a:cubicBezTo>
                  <a:close/>
                  <a:moveTo>
                    <a:pt x="39170" y="25789"/>
                  </a:moveTo>
                  <a:cubicBezTo>
                    <a:pt x="39295" y="26145"/>
                    <a:pt x="39421" y="26459"/>
                    <a:pt x="39588" y="26814"/>
                  </a:cubicBezTo>
                  <a:cubicBezTo>
                    <a:pt x="39316" y="26961"/>
                    <a:pt x="39065" y="27066"/>
                    <a:pt x="38772" y="27170"/>
                  </a:cubicBezTo>
                  <a:cubicBezTo>
                    <a:pt x="38646" y="26856"/>
                    <a:pt x="38479" y="26542"/>
                    <a:pt x="38333" y="26229"/>
                  </a:cubicBezTo>
                  <a:cubicBezTo>
                    <a:pt x="38500" y="26145"/>
                    <a:pt x="38667" y="26061"/>
                    <a:pt x="38856" y="25957"/>
                  </a:cubicBezTo>
                  <a:cubicBezTo>
                    <a:pt x="38960" y="25915"/>
                    <a:pt x="39065" y="25831"/>
                    <a:pt x="39170" y="25789"/>
                  </a:cubicBezTo>
                  <a:close/>
                  <a:moveTo>
                    <a:pt x="38144" y="26354"/>
                  </a:moveTo>
                  <a:cubicBezTo>
                    <a:pt x="38291" y="26626"/>
                    <a:pt x="38458" y="26940"/>
                    <a:pt x="38605" y="27254"/>
                  </a:cubicBezTo>
                  <a:cubicBezTo>
                    <a:pt x="38374" y="27338"/>
                    <a:pt x="38144" y="27400"/>
                    <a:pt x="37872" y="27463"/>
                  </a:cubicBezTo>
                  <a:cubicBezTo>
                    <a:pt x="37789" y="27170"/>
                    <a:pt x="37705" y="26856"/>
                    <a:pt x="37558" y="26563"/>
                  </a:cubicBezTo>
                  <a:cubicBezTo>
                    <a:pt x="37747" y="26501"/>
                    <a:pt x="37956" y="26438"/>
                    <a:pt x="38144" y="26354"/>
                  </a:cubicBezTo>
                  <a:close/>
                  <a:moveTo>
                    <a:pt x="41534" y="25643"/>
                  </a:moveTo>
                  <a:cubicBezTo>
                    <a:pt x="41722" y="25936"/>
                    <a:pt x="41994" y="26208"/>
                    <a:pt x="42162" y="26417"/>
                  </a:cubicBezTo>
                  <a:cubicBezTo>
                    <a:pt x="42266" y="26542"/>
                    <a:pt x="42371" y="26647"/>
                    <a:pt x="42475" y="26773"/>
                  </a:cubicBezTo>
                  <a:cubicBezTo>
                    <a:pt x="42350" y="26877"/>
                    <a:pt x="42245" y="26982"/>
                    <a:pt x="42120" y="27066"/>
                  </a:cubicBezTo>
                  <a:cubicBezTo>
                    <a:pt x="41911" y="26856"/>
                    <a:pt x="41680" y="26647"/>
                    <a:pt x="41429" y="26438"/>
                  </a:cubicBezTo>
                  <a:cubicBezTo>
                    <a:pt x="41387" y="26438"/>
                    <a:pt x="41304" y="26501"/>
                    <a:pt x="41367" y="26542"/>
                  </a:cubicBezTo>
                  <a:cubicBezTo>
                    <a:pt x="41576" y="26773"/>
                    <a:pt x="41743" y="26982"/>
                    <a:pt x="41952" y="27191"/>
                  </a:cubicBezTo>
                  <a:cubicBezTo>
                    <a:pt x="41848" y="27275"/>
                    <a:pt x="41722" y="27358"/>
                    <a:pt x="41618" y="27442"/>
                  </a:cubicBezTo>
                  <a:cubicBezTo>
                    <a:pt x="41576" y="27358"/>
                    <a:pt x="41492" y="27254"/>
                    <a:pt x="41429" y="27170"/>
                  </a:cubicBezTo>
                  <a:cubicBezTo>
                    <a:pt x="41423" y="27164"/>
                    <a:pt x="41415" y="27161"/>
                    <a:pt x="41408" y="27161"/>
                  </a:cubicBezTo>
                  <a:cubicBezTo>
                    <a:pt x="41389" y="27161"/>
                    <a:pt x="41373" y="27176"/>
                    <a:pt x="41387" y="27191"/>
                  </a:cubicBezTo>
                  <a:cubicBezTo>
                    <a:pt x="41429" y="27296"/>
                    <a:pt x="41471" y="27400"/>
                    <a:pt x="41513" y="27484"/>
                  </a:cubicBezTo>
                  <a:cubicBezTo>
                    <a:pt x="41408" y="27568"/>
                    <a:pt x="41304" y="27610"/>
                    <a:pt x="41199" y="27693"/>
                  </a:cubicBezTo>
                  <a:cubicBezTo>
                    <a:pt x="41157" y="27714"/>
                    <a:pt x="41115" y="27756"/>
                    <a:pt x="41074" y="27777"/>
                  </a:cubicBezTo>
                  <a:cubicBezTo>
                    <a:pt x="40885" y="27317"/>
                    <a:pt x="40655" y="26877"/>
                    <a:pt x="40362" y="26542"/>
                  </a:cubicBezTo>
                  <a:cubicBezTo>
                    <a:pt x="40781" y="26270"/>
                    <a:pt x="41178" y="25957"/>
                    <a:pt x="41534" y="25643"/>
                  </a:cubicBezTo>
                  <a:close/>
                  <a:moveTo>
                    <a:pt x="43396" y="26333"/>
                  </a:moveTo>
                  <a:cubicBezTo>
                    <a:pt x="43710" y="26626"/>
                    <a:pt x="44108" y="27024"/>
                    <a:pt x="44526" y="27170"/>
                  </a:cubicBezTo>
                  <a:lnTo>
                    <a:pt x="43815" y="28028"/>
                  </a:lnTo>
                  <a:cubicBezTo>
                    <a:pt x="43689" y="27861"/>
                    <a:pt x="43501" y="27693"/>
                    <a:pt x="43375" y="27547"/>
                  </a:cubicBezTo>
                  <a:cubicBezTo>
                    <a:pt x="43187" y="27338"/>
                    <a:pt x="42999" y="27128"/>
                    <a:pt x="42789" y="26919"/>
                  </a:cubicBezTo>
                  <a:cubicBezTo>
                    <a:pt x="42999" y="26731"/>
                    <a:pt x="43187" y="26542"/>
                    <a:pt x="43396" y="26333"/>
                  </a:cubicBezTo>
                  <a:close/>
                  <a:moveTo>
                    <a:pt x="40258" y="26626"/>
                  </a:moveTo>
                  <a:cubicBezTo>
                    <a:pt x="40530" y="27024"/>
                    <a:pt x="40739" y="27442"/>
                    <a:pt x="40906" y="27882"/>
                  </a:cubicBezTo>
                  <a:cubicBezTo>
                    <a:pt x="40697" y="27986"/>
                    <a:pt x="40488" y="28091"/>
                    <a:pt x="40258" y="28195"/>
                  </a:cubicBezTo>
                  <a:cubicBezTo>
                    <a:pt x="40132" y="27756"/>
                    <a:pt x="39965" y="27338"/>
                    <a:pt x="39818" y="26877"/>
                  </a:cubicBezTo>
                  <a:cubicBezTo>
                    <a:pt x="39965" y="26814"/>
                    <a:pt x="40111" y="26710"/>
                    <a:pt x="40258" y="26626"/>
                  </a:cubicBezTo>
                  <a:close/>
                  <a:moveTo>
                    <a:pt x="39651" y="26982"/>
                  </a:moveTo>
                  <a:cubicBezTo>
                    <a:pt x="39734" y="27170"/>
                    <a:pt x="39818" y="27379"/>
                    <a:pt x="39860" y="27568"/>
                  </a:cubicBezTo>
                  <a:cubicBezTo>
                    <a:pt x="39944" y="27798"/>
                    <a:pt x="40006" y="28028"/>
                    <a:pt x="40048" y="28279"/>
                  </a:cubicBezTo>
                  <a:cubicBezTo>
                    <a:pt x="39755" y="28384"/>
                    <a:pt x="39483" y="28446"/>
                    <a:pt x="39190" y="28530"/>
                  </a:cubicBezTo>
                  <a:cubicBezTo>
                    <a:pt x="39128" y="28342"/>
                    <a:pt x="39086" y="28133"/>
                    <a:pt x="39023" y="27965"/>
                  </a:cubicBezTo>
                  <a:cubicBezTo>
                    <a:pt x="38981" y="27756"/>
                    <a:pt x="38898" y="27568"/>
                    <a:pt x="38856" y="27379"/>
                  </a:cubicBezTo>
                  <a:cubicBezTo>
                    <a:pt x="39128" y="27275"/>
                    <a:pt x="39400" y="27128"/>
                    <a:pt x="39651" y="26982"/>
                  </a:cubicBezTo>
                  <a:close/>
                  <a:moveTo>
                    <a:pt x="42643" y="27024"/>
                  </a:moveTo>
                  <a:cubicBezTo>
                    <a:pt x="42789" y="27191"/>
                    <a:pt x="42957" y="27358"/>
                    <a:pt x="43082" y="27547"/>
                  </a:cubicBezTo>
                  <a:cubicBezTo>
                    <a:pt x="43271" y="27756"/>
                    <a:pt x="43417" y="28007"/>
                    <a:pt x="43626" y="28195"/>
                  </a:cubicBezTo>
                  <a:cubicBezTo>
                    <a:pt x="43522" y="28342"/>
                    <a:pt x="43417" y="28488"/>
                    <a:pt x="43292" y="28614"/>
                  </a:cubicBezTo>
                  <a:cubicBezTo>
                    <a:pt x="43145" y="28237"/>
                    <a:pt x="42831" y="27923"/>
                    <a:pt x="42580" y="27610"/>
                  </a:cubicBezTo>
                  <a:cubicBezTo>
                    <a:pt x="42517" y="27505"/>
                    <a:pt x="42413" y="27400"/>
                    <a:pt x="42308" y="27296"/>
                  </a:cubicBezTo>
                  <a:cubicBezTo>
                    <a:pt x="42434" y="27233"/>
                    <a:pt x="42538" y="27128"/>
                    <a:pt x="42643" y="27024"/>
                  </a:cubicBezTo>
                  <a:close/>
                  <a:moveTo>
                    <a:pt x="38667" y="27442"/>
                  </a:moveTo>
                  <a:cubicBezTo>
                    <a:pt x="38688" y="27505"/>
                    <a:pt x="38709" y="27589"/>
                    <a:pt x="38751" y="27630"/>
                  </a:cubicBezTo>
                  <a:cubicBezTo>
                    <a:pt x="38856" y="27923"/>
                    <a:pt x="38918" y="28237"/>
                    <a:pt x="39002" y="28551"/>
                  </a:cubicBezTo>
                  <a:cubicBezTo>
                    <a:pt x="38667" y="28635"/>
                    <a:pt x="38354" y="28677"/>
                    <a:pt x="38019" y="28718"/>
                  </a:cubicBezTo>
                  <a:cubicBezTo>
                    <a:pt x="38019" y="28446"/>
                    <a:pt x="38019" y="28174"/>
                    <a:pt x="37956" y="27882"/>
                  </a:cubicBezTo>
                  <a:cubicBezTo>
                    <a:pt x="37956" y="27798"/>
                    <a:pt x="37935" y="27693"/>
                    <a:pt x="37914" y="27610"/>
                  </a:cubicBezTo>
                  <a:cubicBezTo>
                    <a:pt x="38165" y="27589"/>
                    <a:pt x="38437" y="27547"/>
                    <a:pt x="38667" y="27442"/>
                  </a:cubicBezTo>
                  <a:close/>
                  <a:moveTo>
                    <a:pt x="37433" y="26605"/>
                  </a:moveTo>
                  <a:cubicBezTo>
                    <a:pt x="37538" y="26877"/>
                    <a:pt x="37621" y="27170"/>
                    <a:pt x="37705" y="27484"/>
                  </a:cubicBezTo>
                  <a:cubicBezTo>
                    <a:pt x="37621" y="27484"/>
                    <a:pt x="37538" y="27505"/>
                    <a:pt x="37454" y="27505"/>
                  </a:cubicBezTo>
                  <a:cubicBezTo>
                    <a:pt x="37412" y="27505"/>
                    <a:pt x="37370" y="27610"/>
                    <a:pt x="37454" y="27610"/>
                  </a:cubicBezTo>
                  <a:cubicBezTo>
                    <a:pt x="37538" y="27610"/>
                    <a:pt x="37642" y="27651"/>
                    <a:pt x="37726" y="27651"/>
                  </a:cubicBezTo>
                  <a:cubicBezTo>
                    <a:pt x="37726" y="27693"/>
                    <a:pt x="37747" y="27756"/>
                    <a:pt x="37747" y="27798"/>
                  </a:cubicBezTo>
                  <a:cubicBezTo>
                    <a:pt x="37789" y="28112"/>
                    <a:pt x="37830" y="28426"/>
                    <a:pt x="37851" y="28760"/>
                  </a:cubicBezTo>
                  <a:cubicBezTo>
                    <a:pt x="37600" y="28802"/>
                    <a:pt x="37349" y="28802"/>
                    <a:pt x="37098" y="28802"/>
                  </a:cubicBezTo>
                  <a:lnTo>
                    <a:pt x="36889" y="28802"/>
                  </a:lnTo>
                  <a:cubicBezTo>
                    <a:pt x="36847" y="28698"/>
                    <a:pt x="36847" y="28593"/>
                    <a:pt x="36826" y="28509"/>
                  </a:cubicBezTo>
                  <a:cubicBezTo>
                    <a:pt x="36721" y="27923"/>
                    <a:pt x="36617" y="27400"/>
                    <a:pt x="36491" y="26856"/>
                  </a:cubicBezTo>
                  <a:cubicBezTo>
                    <a:pt x="36805" y="26773"/>
                    <a:pt x="37119" y="26710"/>
                    <a:pt x="37433" y="26605"/>
                  </a:cubicBezTo>
                  <a:close/>
                  <a:moveTo>
                    <a:pt x="42120" y="27442"/>
                  </a:moveTo>
                  <a:cubicBezTo>
                    <a:pt x="42162" y="27484"/>
                    <a:pt x="42224" y="27568"/>
                    <a:pt x="42266" y="27610"/>
                  </a:cubicBezTo>
                  <a:cubicBezTo>
                    <a:pt x="42580" y="27986"/>
                    <a:pt x="42831" y="28405"/>
                    <a:pt x="43103" y="28760"/>
                  </a:cubicBezTo>
                  <a:cubicBezTo>
                    <a:pt x="42957" y="28949"/>
                    <a:pt x="42768" y="29137"/>
                    <a:pt x="42559" y="29325"/>
                  </a:cubicBezTo>
                  <a:lnTo>
                    <a:pt x="41534" y="29639"/>
                  </a:lnTo>
                  <a:cubicBezTo>
                    <a:pt x="41492" y="29137"/>
                    <a:pt x="41367" y="28614"/>
                    <a:pt x="41178" y="28091"/>
                  </a:cubicBezTo>
                  <a:cubicBezTo>
                    <a:pt x="41325" y="28007"/>
                    <a:pt x="41492" y="27902"/>
                    <a:pt x="41639" y="27798"/>
                  </a:cubicBezTo>
                  <a:lnTo>
                    <a:pt x="41722" y="27965"/>
                  </a:lnTo>
                  <a:cubicBezTo>
                    <a:pt x="41827" y="28174"/>
                    <a:pt x="42057" y="28446"/>
                    <a:pt x="42099" y="28698"/>
                  </a:cubicBezTo>
                  <a:cubicBezTo>
                    <a:pt x="42120" y="28823"/>
                    <a:pt x="42162" y="28949"/>
                    <a:pt x="42203" y="29053"/>
                  </a:cubicBezTo>
                  <a:cubicBezTo>
                    <a:pt x="42224" y="29116"/>
                    <a:pt x="42224" y="29158"/>
                    <a:pt x="42245" y="29179"/>
                  </a:cubicBezTo>
                  <a:cubicBezTo>
                    <a:pt x="42245" y="29179"/>
                    <a:pt x="42245" y="29221"/>
                    <a:pt x="42266" y="29221"/>
                  </a:cubicBezTo>
                  <a:lnTo>
                    <a:pt x="42266" y="29242"/>
                  </a:lnTo>
                  <a:cubicBezTo>
                    <a:pt x="42298" y="29257"/>
                    <a:pt x="42318" y="29297"/>
                    <a:pt x="42344" y="29297"/>
                  </a:cubicBezTo>
                  <a:cubicBezTo>
                    <a:pt x="42352" y="29297"/>
                    <a:pt x="42361" y="29293"/>
                    <a:pt x="42371" y="29283"/>
                  </a:cubicBezTo>
                  <a:cubicBezTo>
                    <a:pt x="42413" y="29262"/>
                    <a:pt x="42434" y="29242"/>
                    <a:pt x="42434" y="29221"/>
                  </a:cubicBezTo>
                  <a:cubicBezTo>
                    <a:pt x="42413" y="29011"/>
                    <a:pt x="42266" y="28823"/>
                    <a:pt x="42245" y="28614"/>
                  </a:cubicBezTo>
                  <a:cubicBezTo>
                    <a:pt x="42224" y="28426"/>
                    <a:pt x="41994" y="28174"/>
                    <a:pt x="41890" y="27986"/>
                  </a:cubicBezTo>
                  <a:cubicBezTo>
                    <a:pt x="41827" y="27882"/>
                    <a:pt x="41785" y="27798"/>
                    <a:pt x="41722" y="27693"/>
                  </a:cubicBezTo>
                  <a:cubicBezTo>
                    <a:pt x="41743" y="27672"/>
                    <a:pt x="41785" y="27651"/>
                    <a:pt x="41827" y="27651"/>
                  </a:cubicBezTo>
                  <a:cubicBezTo>
                    <a:pt x="41931" y="27568"/>
                    <a:pt x="42036" y="27505"/>
                    <a:pt x="42120" y="27442"/>
                  </a:cubicBezTo>
                  <a:close/>
                  <a:moveTo>
                    <a:pt x="40969" y="28174"/>
                  </a:moveTo>
                  <a:cubicBezTo>
                    <a:pt x="41115" y="28656"/>
                    <a:pt x="41199" y="29158"/>
                    <a:pt x="41387" y="29660"/>
                  </a:cubicBezTo>
                  <a:cubicBezTo>
                    <a:pt x="41074" y="29744"/>
                    <a:pt x="40739" y="29848"/>
                    <a:pt x="40425" y="29911"/>
                  </a:cubicBezTo>
                  <a:cubicBezTo>
                    <a:pt x="40446" y="29451"/>
                    <a:pt x="40425" y="28949"/>
                    <a:pt x="40320" y="28488"/>
                  </a:cubicBezTo>
                  <a:cubicBezTo>
                    <a:pt x="40551" y="28384"/>
                    <a:pt x="40760" y="28279"/>
                    <a:pt x="40969" y="28174"/>
                  </a:cubicBezTo>
                  <a:close/>
                  <a:moveTo>
                    <a:pt x="40069" y="28551"/>
                  </a:moveTo>
                  <a:cubicBezTo>
                    <a:pt x="40153" y="29032"/>
                    <a:pt x="40216" y="29472"/>
                    <a:pt x="40258" y="29953"/>
                  </a:cubicBezTo>
                  <a:lnTo>
                    <a:pt x="39462" y="30099"/>
                  </a:lnTo>
                  <a:cubicBezTo>
                    <a:pt x="39421" y="29681"/>
                    <a:pt x="39337" y="29242"/>
                    <a:pt x="39232" y="28823"/>
                  </a:cubicBezTo>
                  <a:cubicBezTo>
                    <a:pt x="39525" y="28739"/>
                    <a:pt x="39818" y="28656"/>
                    <a:pt x="40069" y="28551"/>
                  </a:cubicBezTo>
                  <a:close/>
                  <a:moveTo>
                    <a:pt x="39107" y="28844"/>
                  </a:moveTo>
                  <a:cubicBezTo>
                    <a:pt x="39190" y="29262"/>
                    <a:pt x="39274" y="29702"/>
                    <a:pt x="39316" y="30120"/>
                  </a:cubicBezTo>
                  <a:lnTo>
                    <a:pt x="38772" y="30204"/>
                  </a:lnTo>
                  <a:cubicBezTo>
                    <a:pt x="38584" y="30225"/>
                    <a:pt x="38395" y="30225"/>
                    <a:pt x="38186" y="30267"/>
                  </a:cubicBezTo>
                  <a:cubicBezTo>
                    <a:pt x="38165" y="30162"/>
                    <a:pt x="38165" y="30016"/>
                    <a:pt x="38165" y="29911"/>
                  </a:cubicBezTo>
                  <a:cubicBezTo>
                    <a:pt x="38144" y="29597"/>
                    <a:pt x="38123" y="29325"/>
                    <a:pt x="38082" y="29011"/>
                  </a:cubicBezTo>
                  <a:cubicBezTo>
                    <a:pt x="38165" y="29011"/>
                    <a:pt x="38270" y="28970"/>
                    <a:pt x="38374" y="28970"/>
                  </a:cubicBezTo>
                  <a:cubicBezTo>
                    <a:pt x="38605" y="28949"/>
                    <a:pt x="38877" y="28907"/>
                    <a:pt x="39107" y="28844"/>
                  </a:cubicBezTo>
                  <a:close/>
                  <a:moveTo>
                    <a:pt x="37872" y="29011"/>
                  </a:moveTo>
                  <a:cubicBezTo>
                    <a:pt x="37914" y="29325"/>
                    <a:pt x="37935" y="29597"/>
                    <a:pt x="37956" y="29911"/>
                  </a:cubicBezTo>
                  <a:cubicBezTo>
                    <a:pt x="37956" y="29995"/>
                    <a:pt x="37977" y="30120"/>
                    <a:pt x="37977" y="30246"/>
                  </a:cubicBezTo>
                  <a:cubicBezTo>
                    <a:pt x="37705" y="30288"/>
                    <a:pt x="37412" y="30288"/>
                    <a:pt x="37119" y="30309"/>
                  </a:cubicBezTo>
                  <a:cubicBezTo>
                    <a:pt x="37098" y="29869"/>
                    <a:pt x="37014" y="29451"/>
                    <a:pt x="36931" y="29032"/>
                  </a:cubicBezTo>
                  <a:cubicBezTo>
                    <a:pt x="37245" y="29032"/>
                    <a:pt x="37558" y="29032"/>
                    <a:pt x="37872" y="29011"/>
                  </a:cubicBezTo>
                  <a:close/>
                  <a:moveTo>
                    <a:pt x="35989" y="28949"/>
                  </a:moveTo>
                  <a:lnTo>
                    <a:pt x="35989" y="28949"/>
                  </a:lnTo>
                  <a:cubicBezTo>
                    <a:pt x="36157" y="28970"/>
                    <a:pt x="36303" y="29011"/>
                    <a:pt x="36429" y="29032"/>
                  </a:cubicBezTo>
                  <a:cubicBezTo>
                    <a:pt x="36554" y="29032"/>
                    <a:pt x="36659" y="29032"/>
                    <a:pt x="36784" y="29053"/>
                  </a:cubicBezTo>
                  <a:cubicBezTo>
                    <a:pt x="36826" y="29451"/>
                    <a:pt x="36868" y="29890"/>
                    <a:pt x="36910" y="30309"/>
                  </a:cubicBezTo>
                  <a:cubicBezTo>
                    <a:pt x="36659" y="30309"/>
                    <a:pt x="36387" y="30330"/>
                    <a:pt x="36136" y="30330"/>
                  </a:cubicBezTo>
                  <a:cubicBezTo>
                    <a:pt x="36094" y="29953"/>
                    <a:pt x="36052" y="29555"/>
                    <a:pt x="36031" y="29221"/>
                  </a:cubicBezTo>
                  <a:cubicBezTo>
                    <a:pt x="36031" y="29137"/>
                    <a:pt x="35989" y="29032"/>
                    <a:pt x="35989" y="28949"/>
                  </a:cubicBezTo>
                  <a:close/>
                  <a:moveTo>
                    <a:pt x="41743" y="29890"/>
                  </a:moveTo>
                  <a:lnTo>
                    <a:pt x="41743" y="29890"/>
                  </a:lnTo>
                  <a:cubicBezTo>
                    <a:pt x="41095" y="30371"/>
                    <a:pt x="40362" y="30727"/>
                    <a:pt x="39546" y="31020"/>
                  </a:cubicBezTo>
                  <a:cubicBezTo>
                    <a:pt x="39546" y="30811"/>
                    <a:pt x="39546" y="30602"/>
                    <a:pt x="39525" y="30371"/>
                  </a:cubicBezTo>
                  <a:cubicBezTo>
                    <a:pt x="40279" y="30288"/>
                    <a:pt x="41053" y="30120"/>
                    <a:pt x="41743" y="29890"/>
                  </a:cubicBezTo>
                  <a:close/>
                  <a:moveTo>
                    <a:pt x="36910" y="30518"/>
                  </a:moveTo>
                  <a:cubicBezTo>
                    <a:pt x="36931" y="30832"/>
                    <a:pt x="36931" y="31125"/>
                    <a:pt x="36931" y="31439"/>
                  </a:cubicBezTo>
                  <a:cubicBezTo>
                    <a:pt x="36659" y="31376"/>
                    <a:pt x="36387" y="31334"/>
                    <a:pt x="36094" y="31313"/>
                  </a:cubicBezTo>
                  <a:cubicBezTo>
                    <a:pt x="36136" y="31041"/>
                    <a:pt x="36157" y="30790"/>
                    <a:pt x="36136" y="30518"/>
                  </a:cubicBezTo>
                  <a:close/>
                  <a:moveTo>
                    <a:pt x="39316" y="30434"/>
                  </a:moveTo>
                  <a:cubicBezTo>
                    <a:pt x="39337" y="30664"/>
                    <a:pt x="39337" y="30915"/>
                    <a:pt x="39358" y="31125"/>
                  </a:cubicBezTo>
                  <a:cubicBezTo>
                    <a:pt x="39128" y="31208"/>
                    <a:pt x="38877" y="31271"/>
                    <a:pt x="38646" y="31376"/>
                  </a:cubicBezTo>
                  <a:cubicBezTo>
                    <a:pt x="38343" y="31452"/>
                    <a:pt x="38051" y="31505"/>
                    <a:pt x="37722" y="31505"/>
                  </a:cubicBezTo>
                  <a:cubicBezTo>
                    <a:pt x="37597" y="31505"/>
                    <a:pt x="37467" y="31498"/>
                    <a:pt x="37328" y="31480"/>
                  </a:cubicBezTo>
                  <a:cubicBezTo>
                    <a:pt x="37286" y="31480"/>
                    <a:pt x="37203" y="31459"/>
                    <a:pt x="37140" y="31459"/>
                  </a:cubicBezTo>
                  <a:cubicBezTo>
                    <a:pt x="37182" y="31146"/>
                    <a:pt x="37182" y="30832"/>
                    <a:pt x="37140" y="30518"/>
                  </a:cubicBezTo>
                  <a:cubicBezTo>
                    <a:pt x="37433" y="30518"/>
                    <a:pt x="37726" y="30518"/>
                    <a:pt x="38019" y="30497"/>
                  </a:cubicBezTo>
                  <a:cubicBezTo>
                    <a:pt x="38061" y="30832"/>
                    <a:pt x="38144" y="31167"/>
                    <a:pt x="38333" y="31250"/>
                  </a:cubicBezTo>
                  <a:cubicBezTo>
                    <a:pt x="38354" y="31250"/>
                    <a:pt x="38374" y="31250"/>
                    <a:pt x="38374" y="31229"/>
                  </a:cubicBezTo>
                  <a:cubicBezTo>
                    <a:pt x="38395" y="31083"/>
                    <a:pt x="38333" y="30957"/>
                    <a:pt x="38291" y="30853"/>
                  </a:cubicBezTo>
                  <a:cubicBezTo>
                    <a:pt x="38270" y="30748"/>
                    <a:pt x="38249" y="30623"/>
                    <a:pt x="38228" y="30518"/>
                  </a:cubicBezTo>
                  <a:cubicBezTo>
                    <a:pt x="38395" y="30518"/>
                    <a:pt x="38584" y="30497"/>
                    <a:pt x="38772" y="30497"/>
                  </a:cubicBezTo>
                  <a:cubicBezTo>
                    <a:pt x="38939" y="30455"/>
                    <a:pt x="39128" y="30455"/>
                    <a:pt x="39316" y="30434"/>
                  </a:cubicBezTo>
                  <a:close/>
                  <a:moveTo>
                    <a:pt x="21447" y="32736"/>
                  </a:moveTo>
                  <a:lnTo>
                    <a:pt x="21447" y="32736"/>
                  </a:lnTo>
                  <a:cubicBezTo>
                    <a:pt x="21426" y="33008"/>
                    <a:pt x="21364" y="33280"/>
                    <a:pt x="21343" y="33552"/>
                  </a:cubicBezTo>
                  <a:cubicBezTo>
                    <a:pt x="20882" y="33677"/>
                    <a:pt x="20464" y="33740"/>
                    <a:pt x="20045" y="33740"/>
                  </a:cubicBezTo>
                  <a:cubicBezTo>
                    <a:pt x="20129" y="33468"/>
                    <a:pt x="20171" y="33196"/>
                    <a:pt x="20213" y="32924"/>
                  </a:cubicBezTo>
                  <a:cubicBezTo>
                    <a:pt x="20277" y="32927"/>
                    <a:pt x="20342" y="32929"/>
                    <a:pt x="20407" y="32929"/>
                  </a:cubicBezTo>
                  <a:cubicBezTo>
                    <a:pt x="20760" y="32929"/>
                    <a:pt x="21111" y="32877"/>
                    <a:pt x="21447" y="32736"/>
                  </a:cubicBezTo>
                  <a:close/>
                  <a:moveTo>
                    <a:pt x="21280" y="33845"/>
                  </a:moveTo>
                  <a:cubicBezTo>
                    <a:pt x="21217" y="34138"/>
                    <a:pt x="21196" y="34452"/>
                    <a:pt x="21133" y="34724"/>
                  </a:cubicBezTo>
                  <a:cubicBezTo>
                    <a:pt x="20673" y="34828"/>
                    <a:pt x="20192" y="34870"/>
                    <a:pt x="19711" y="34870"/>
                  </a:cubicBezTo>
                  <a:cubicBezTo>
                    <a:pt x="19732" y="34765"/>
                    <a:pt x="19773" y="34619"/>
                    <a:pt x="19815" y="34514"/>
                  </a:cubicBezTo>
                  <a:cubicBezTo>
                    <a:pt x="19857" y="34368"/>
                    <a:pt x="19920" y="34180"/>
                    <a:pt x="19941" y="34033"/>
                  </a:cubicBezTo>
                  <a:cubicBezTo>
                    <a:pt x="20422" y="34033"/>
                    <a:pt x="20903" y="33991"/>
                    <a:pt x="21280" y="33845"/>
                  </a:cubicBezTo>
                  <a:close/>
                  <a:moveTo>
                    <a:pt x="17263" y="34577"/>
                  </a:moveTo>
                  <a:cubicBezTo>
                    <a:pt x="17514" y="34661"/>
                    <a:pt x="17765" y="34724"/>
                    <a:pt x="18037" y="34807"/>
                  </a:cubicBezTo>
                  <a:lnTo>
                    <a:pt x="17953" y="35037"/>
                  </a:lnTo>
                  <a:cubicBezTo>
                    <a:pt x="17869" y="35247"/>
                    <a:pt x="17765" y="35456"/>
                    <a:pt x="17660" y="35665"/>
                  </a:cubicBezTo>
                  <a:cubicBezTo>
                    <a:pt x="17346" y="35623"/>
                    <a:pt x="17053" y="35540"/>
                    <a:pt x="16781" y="35435"/>
                  </a:cubicBezTo>
                  <a:cubicBezTo>
                    <a:pt x="17011" y="35184"/>
                    <a:pt x="17158" y="34891"/>
                    <a:pt x="17263" y="34577"/>
                  </a:cubicBezTo>
                  <a:close/>
                  <a:moveTo>
                    <a:pt x="18267" y="34828"/>
                  </a:moveTo>
                  <a:cubicBezTo>
                    <a:pt x="18664" y="34933"/>
                    <a:pt x="19083" y="35016"/>
                    <a:pt x="19501" y="35079"/>
                  </a:cubicBezTo>
                  <a:cubicBezTo>
                    <a:pt x="19355" y="35330"/>
                    <a:pt x="19250" y="35602"/>
                    <a:pt x="19146" y="35853"/>
                  </a:cubicBezTo>
                  <a:cubicBezTo>
                    <a:pt x="19020" y="35853"/>
                    <a:pt x="18895" y="35853"/>
                    <a:pt x="18790" y="35833"/>
                  </a:cubicBezTo>
                  <a:cubicBezTo>
                    <a:pt x="18476" y="35812"/>
                    <a:pt x="18162" y="35749"/>
                    <a:pt x="17869" y="35707"/>
                  </a:cubicBezTo>
                  <a:cubicBezTo>
                    <a:pt x="18037" y="35435"/>
                    <a:pt x="18162" y="35121"/>
                    <a:pt x="18267" y="34828"/>
                  </a:cubicBezTo>
                  <a:close/>
                  <a:moveTo>
                    <a:pt x="21092" y="35016"/>
                  </a:moveTo>
                  <a:cubicBezTo>
                    <a:pt x="21092" y="35037"/>
                    <a:pt x="21092" y="35079"/>
                    <a:pt x="21071" y="35121"/>
                  </a:cubicBezTo>
                  <a:cubicBezTo>
                    <a:pt x="21008" y="35330"/>
                    <a:pt x="20945" y="35540"/>
                    <a:pt x="20882" y="35728"/>
                  </a:cubicBezTo>
                  <a:cubicBezTo>
                    <a:pt x="20359" y="35770"/>
                    <a:pt x="19857" y="35833"/>
                    <a:pt x="19355" y="35853"/>
                  </a:cubicBezTo>
                  <a:cubicBezTo>
                    <a:pt x="19460" y="35623"/>
                    <a:pt x="19543" y="35351"/>
                    <a:pt x="19648" y="35100"/>
                  </a:cubicBezTo>
                  <a:cubicBezTo>
                    <a:pt x="19800" y="35113"/>
                    <a:pt x="19953" y="35120"/>
                    <a:pt x="20105" y="35120"/>
                  </a:cubicBezTo>
                  <a:cubicBezTo>
                    <a:pt x="20434" y="35120"/>
                    <a:pt x="20763" y="35088"/>
                    <a:pt x="21092" y="35016"/>
                  </a:cubicBezTo>
                  <a:close/>
                  <a:moveTo>
                    <a:pt x="16677" y="35561"/>
                  </a:moveTo>
                  <a:cubicBezTo>
                    <a:pt x="16928" y="35707"/>
                    <a:pt x="17242" y="35812"/>
                    <a:pt x="17555" y="35874"/>
                  </a:cubicBezTo>
                  <a:cubicBezTo>
                    <a:pt x="17409" y="36125"/>
                    <a:pt x="17242" y="36356"/>
                    <a:pt x="17053" y="36565"/>
                  </a:cubicBezTo>
                  <a:cubicBezTo>
                    <a:pt x="16677" y="36481"/>
                    <a:pt x="16279" y="36377"/>
                    <a:pt x="15882" y="36251"/>
                  </a:cubicBezTo>
                  <a:cubicBezTo>
                    <a:pt x="16175" y="36042"/>
                    <a:pt x="16426" y="35812"/>
                    <a:pt x="16677" y="35561"/>
                  </a:cubicBezTo>
                  <a:close/>
                  <a:moveTo>
                    <a:pt x="22012" y="34682"/>
                  </a:moveTo>
                  <a:lnTo>
                    <a:pt x="22012" y="34682"/>
                  </a:lnTo>
                  <a:cubicBezTo>
                    <a:pt x="21845" y="35184"/>
                    <a:pt x="21656" y="35644"/>
                    <a:pt x="21447" y="36125"/>
                  </a:cubicBezTo>
                  <a:cubicBezTo>
                    <a:pt x="21384" y="36272"/>
                    <a:pt x="21301" y="36460"/>
                    <a:pt x="21217" y="36607"/>
                  </a:cubicBezTo>
                  <a:lnTo>
                    <a:pt x="20589" y="36690"/>
                  </a:lnTo>
                  <a:cubicBezTo>
                    <a:pt x="20715" y="36481"/>
                    <a:pt x="20820" y="36272"/>
                    <a:pt x="20924" y="36042"/>
                  </a:cubicBezTo>
                  <a:cubicBezTo>
                    <a:pt x="21175" y="35979"/>
                    <a:pt x="21384" y="35916"/>
                    <a:pt x="21552" y="35812"/>
                  </a:cubicBezTo>
                  <a:cubicBezTo>
                    <a:pt x="21636" y="35770"/>
                    <a:pt x="21594" y="35665"/>
                    <a:pt x="21510" y="35665"/>
                  </a:cubicBezTo>
                  <a:cubicBezTo>
                    <a:pt x="21343" y="35665"/>
                    <a:pt x="21217" y="35707"/>
                    <a:pt x="21071" y="35707"/>
                  </a:cubicBezTo>
                  <a:cubicBezTo>
                    <a:pt x="21092" y="35665"/>
                    <a:pt x="21092" y="35623"/>
                    <a:pt x="21112" y="35602"/>
                  </a:cubicBezTo>
                  <a:cubicBezTo>
                    <a:pt x="21196" y="35393"/>
                    <a:pt x="21238" y="35184"/>
                    <a:pt x="21301" y="34975"/>
                  </a:cubicBezTo>
                  <a:cubicBezTo>
                    <a:pt x="21531" y="34891"/>
                    <a:pt x="21761" y="34807"/>
                    <a:pt x="22012" y="34682"/>
                  </a:cubicBezTo>
                  <a:close/>
                  <a:moveTo>
                    <a:pt x="17723" y="35937"/>
                  </a:moveTo>
                  <a:cubicBezTo>
                    <a:pt x="18058" y="36000"/>
                    <a:pt x="18392" y="36042"/>
                    <a:pt x="18727" y="36084"/>
                  </a:cubicBezTo>
                  <a:cubicBezTo>
                    <a:pt x="18832" y="36084"/>
                    <a:pt x="18936" y="36125"/>
                    <a:pt x="19041" y="36125"/>
                  </a:cubicBezTo>
                  <a:cubicBezTo>
                    <a:pt x="18936" y="36335"/>
                    <a:pt x="18811" y="36544"/>
                    <a:pt x="18706" y="36774"/>
                  </a:cubicBezTo>
                  <a:cubicBezTo>
                    <a:pt x="18518" y="36774"/>
                    <a:pt x="18330" y="36753"/>
                    <a:pt x="18162" y="36753"/>
                  </a:cubicBezTo>
                  <a:cubicBezTo>
                    <a:pt x="17848" y="36711"/>
                    <a:pt x="17535" y="36669"/>
                    <a:pt x="17242" y="36607"/>
                  </a:cubicBezTo>
                  <a:cubicBezTo>
                    <a:pt x="17430" y="36397"/>
                    <a:pt x="17576" y="36167"/>
                    <a:pt x="17723" y="35937"/>
                  </a:cubicBezTo>
                  <a:close/>
                  <a:moveTo>
                    <a:pt x="20715" y="36084"/>
                  </a:moveTo>
                  <a:lnTo>
                    <a:pt x="20715" y="36084"/>
                  </a:lnTo>
                  <a:cubicBezTo>
                    <a:pt x="20610" y="36293"/>
                    <a:pt x="20506" y="36502"/>
                    <a:pt x="20380" y="36711"/>
                  </a:cubicBezTo>
                  <a:cubicBezTo>
                    <a:pt x="19878" y="36774"/>
                    <a:pt x="19418" y="36795"/>
                    <a:pt x="18915" y="36795"/>
                  </a:cubicBezTo>
                  <a:cubicBezTo>
                    <a:pt x="19020" y="36565"/>
                    <a:pt x="19125" y="36335"/>
                    <a:pt x="19229" y="36125"/>
                  </a:cubicBezTo>
                  <a:cubicBezTo>
                    <a:pt x="19445" y="36135"/>
                    <a:pt x="19668" y="36144"/>
                    <a:pt x="19893" y="36144"/>
                  </a:cubicBezTo>
                  <a:cubicBezTo>
                    <a:pt x="20170" y="36144"/>
                    <a:pt x="20449" y="36130"/>
                    <a:pt x="20715" y="36084"/>
                  </a:cubicBezTo>
                  <a:close/>
                  <a:moveTo>
                    <a:pt x="15672" y="36377"/>
                  </a:moveTo>
                  <a:cubicBezTo>
                    <a:pt x="16070" y="36565"/>
                    <a:pt x="16467" y="36690"/>
                    <a:pt x="16844" y="36774"/>
                  </a:cubicBezTo>
                  <a:cubicBezTo>
                    <a:pt x="16635" y="37004"/>
                    <a:pt x="16426" y="37213"/>
                    <a:pt x="16216" y="37423"/>
                  </a:cubicBezTo>
                  <a:cubicBezTo>
                    <a:pt x="15798" y="37234"/>
                    <a:pt x="15379" y="37025"/>
                    <a:pt x="15003" y="36816"/>
                  </a:cubicBezTo>
                  <a:cubicBezTo>
                    <a:pt x="15233" y="36690"/>
                    <a:pt x="15463" y="36544"/>
                    <a:pt x="15672" y="36377"/>
                  </a:cubicBezTo>
                  <a:close/>
                  <a:moveTo>
                    <a:pt x="14710" y="36983"/>
                  </a:moveTo>
                  <a:cubicBezTo>
                    <a:pt x="15128" y="37234"/>
                    <a:pt x="15589" y="37423"/>
                    <a:pt x="16049" y="37611"/>
                  </a:cubicBezTo>
                  <a:cubicBezTo>
                    <a:pt x="15923" y="37716"/>
                    <a:pt x="15840" y="37799"/>
                    <a:pt x="15756" y="37904"/>
                  </a:cubicBezTo>
                  <a:cubicBezTo>
                    <a:pt x="15212" y="37737"/>
                    <a:pt x="14647" y="37527"/>
                    <a:pt x="14103" y="37297"/>
                  </a:cubicBezTo>
                  <a:cubicBezTo>
                    <a:pt x="14291" y="37193"/>
                    <a:pt x="14501" y="37088"/>
                    <a:pt x="14710" y="36983"/>
                  </a:cubicBezTo>
                  <a:close/>
                  <a:moveTo>
                    <a:pt x="17053" y="36816"/>
                  </a:moveTo>
                  <a:cubicBezTo>
                    <a:pt x="17430" y="36879"/>
                    <a:pt x="17786" y="36921"/>
                    <a:pt x="18099" y="36983"/>
                  </a:cubicBezTo>
                  <a:cubicBezTo>
                    <a:pt x="18246" y="37004"/>
                    <a:pt x="18392" y="37004"/>
                    <a:pt x="18560" y="37025"/>
                  </a:cubicBezTo>
                  <a:cubicBezTo>
                    <a:pt x="18371" y="37339"/>
                    <a:pt x="18183" y="37632"/>
                    <a:pt x="17974" y="37925"/>
                  </a:cubicBezTo>
                  <a:lnTo>
                    <a:pt x="17200" y="37757"/>
                  </a:lnTo>
                  <a:cubicBezTo>
                    <a:pt x="16907" y="37695"/>
                    <a:pt x="16635" y="37611"/>
                    <a:pt x="16405" y="37506"/>
                  </a:cubicBezTo>
                  <a:cubicBezTo>
                    <a:pt x="16635" y="37297"/>
                    <a:pt x="16844" y="37067"/>
                    <a:pt x="17053" y="36816"/>
                  </a:cubicBezTo>
                  <a:close/>
                  <a:moveTo>
                    <a:pt x="21112" y="36900"/>
                  </a:moveTo>
                  <a:lnTo>
                    <a:pt x="21112" y="36900"/>
                  </a:lnTo>
                  <a:cubicBezTo>
                    <a:pt x="20966" y="37193"/>
                    <a:pt x="20799" y="37444"/>
                    <a:pt x="20652" y="37737"/>
                  </a:cubicBezTo>
                  <a:cubicBezTo>
                    <a:pt x="20359" y="37820"/>
                    <a:pt x="20087" y="37862"/>
                    <a:pt x="19815" y="37946"/>
                  </a:cubicBezTo>
                  <a:lnTo>
                    <a:pt x="20359" y="37088"/>
                  </a:lnTo>
                  <a:cubicBezTo>
                    <a:pt x="20610" y="37067"/>
                    <a:pt x="20882" y="36983"/>
                    <a:pt x="21112" y="36900"/>
                  </a:cubicBezTo>
                  <a:close/>
                  <a:moveTo>
                    <a:pt x="18769" y="37067"/>
                  </a:moveTo>
                  <a:cubicBezTo>
                    <a:pt x="19091" y="37098"/>
                    <a:pt x="19424" y="37117"/>
                    <a:pt x="19759" y="37117"/>
                  </a:cubicBezTo>
                  <a:cubicBezTo>
                    <a:pt x="19882" y="37117"/>
                    <a:pt x="20006" y="37114"/>
                    <a:pt x="20129" y="37109"/>
                  </a:cubicBezTo>
                  <a:lnTo>
                    <a:pt x="20129" y="37109"/>
                  </a:lnTo>
                  <a:cubicBezTo>
                    <a:pt x="19941" y="37402"/>
                    <a:pt x="19732" y="37695"/>
                    <a:pt x="19543" y="37967"/>
                  </a:cubicBezTo>
                  <a:cubicBezTo>
                    <a:pt x="19439" y="38009"/>
                    <a:pt x="19334" y="38009"/>
                    <a:pt x="19208" y="38009"/>
                  </a:cubicBezTo>
                  <a:cubicBezTo>
                    <a:pt x="19120" y="38014"/>
                    <a:pt x="19031" y="38016"/>
                    <a:pt x="18942" y="38016"/>
                  </a:cubicBezTo>
                  <a:cubicBezTo>
                    <a:pt x="18676" y="38016"/>
                    <a:pt x="18413" y="37993"/>
                    <a:pt x="18162" y="37946"/>
                  </a:cubicBezTo>
                  <a:cubicBezTo>
                    <a:pt x="18371" y="37653"/>
                    <a:pt x="18581" y="37381"/>
                    <a:pt x="18769" y="37067"/>
                  </a:cubicBezTo>
                  <a:close/>
                  <a:moveTo>
                    <a:pt x="16195" y="37695"/>
                  </a:moveTo>
                  <a:cubicBezTo>
                    <a:pt x="16467" y="37799"/>
                    <a:pt x="16719" y="37862"/>
                    <a:pt x="16991" y="37946"/>
                  </a:cubicBezTo>
                  <a:cubicBezTo>
                    <a:pt x="17242" y="38029"/>
                    <a:pt x="17535" y="38113"/>
                    <a:pt x="17848" y="38155"/>
                  </a:cubicBezTo>
                  <a:cubicBezTo>
                    <a:pt x="17786" y="38239"/>
                    <a:pt x="17744" y="38322"/>
                    <a:pt x="17660" y="38385"/>
                  </a:cubicBezTo>
                  <a:cubicBezTo>
                    <a:pt x="17053" y="38281"/>
                    <a:pt x="16467" y="38134"/>
                    <a:pt x="15861" y="37946"/>
                  </a:cubicBezTo>
                  <a:cubicBezTo>
                    <a:pt x="15965" y="37862"/>
                    <a:pt x="16091" y="37757"/>
                    <a:pt x="16195" y="37695"/>
                  </a:cubicBezTo>
                  <a:close/>
                  <a:moveTo>
                    <a:pt x="17974" y="38155"/>
                  </a:moveTo>
                  <a:cubicBezTo>
                    <a:pt x="18413" y="38239"/>
                    <a:pt x="18895" y="38281"/>
                    <a:pt x="19355" y="38281"/>
                  </a:cubicBezTo>
                  <a:cubicBezTo>
                    <a:pt x="19313" y="38385"/>
                    <a:pt x="19250" y="38469"/>
                    <a:pt x="19208" y="38553"/>
                  </a:cubicBezTo>
                  <a:cubicBezTo>
                    <a:pt x="18706" y="38532"/>
                    <a:pt x="18246" y="38469"/>
                    <a:pt x="17765" y="38385"/>
                  </a:cubicBezTo>
                  <a:cubicBezTo>
                    <a:pt x="17848" y="38322"/>
                    <a:pt x="17890" y="38239"/>
                    <a:pt x="17974" y="38155"/>
                  </a:cubicBezTo>
                  <a:close/>
                  <a:moveTo>
                    <a:pt x="21114" y="355"/>
                  </a:moveTo>
                  <a:cubicBezTo>
                    <a:pt x="21484" y="355"/>
                    <a:pt x="21853" y="366"/>
                    <a:pt x="22221" y="388"/>
                  </a:cubicBezTo>
                  <a:cubicBezTo>
                    <a:pt x="22908" y="435"/>
                    <a:pt x="23709" y="533"/>
                    <a:pt x="24438" y="778"/>
                  </a:cubicBezTo>
                  <a:lnTo>
                    <a:pt x="24438" y="778"/>
                  </a:lnTo>
                  <a:cubicBezTo>
                    <a:pt x="24412" y="792"/>
                    <a:pt x="24397" y="834"/>
                    <a:pt x="24439" y="848"/>
                  </a:cubicBezTo>
                  <a:cubicBezTo>
                    <a:pt x="24544" y="932"/>
                    <a:pt x="24628" y="1016"/>
                    <a:pt x="24732" y="1120"/>
                  </a:cubicBezTo>
                  <a:cubicBezTo>
                    <a:pt x="24732" y="1120"/>
                    <a:pt x="24690" y="1120"/>
                    <a:pt x="24690" y="1141"/>
                  </a:cubicBezTo>
                  <a:cubicBezTo>
                    <a:pt x="24628" y="1246"/>
                    <a:pt x="24565" y="1350"/>
                    <a:pt x="24481" y="1455"/>
                  </a:cubicBezTo>
                  <a:cubicBezTo>
                    <a:pt x="24418" y="1413"/>
                    <a:pt x="24335" y="1350"/>
                    <a:pt x="24230" y="1267"/>
                  </a:cubicBezTo>
                  <a:cubicBezTo>
                    <a:pt x="24230" y="1120"/>
                    <a:pt x="24230" y="953"/>
                    <a:pt x="24209" y="827"/>
                  </a:cubicBezTo>
                  <a:cubicBezTo>
                    <a:pt x="24230" y="827"/>
                    <a:pt x="24251" y="848"/>
                    <a:pt x="24272" y="848"/>
                  </a:cubicBezTo>
                  <a:cubicBezTo>
                    <a:pt x="24314" y="848"/>
                    <a:pt x="24314" y="827"/>
                    <a:pt x="24272" y="827"/>
                  </a:cubicBezTo>
                  <a:cubicBezTo>
                    <a:pt x="24209" y="806"/>
                    <a:pt x="24209" y="723"/>
                    <a:pt x="24125" y="702"/>
                  </a:cubicBezTo>
                  <a:cubicBezTo>
                    <a:pt x="24119" y="696"/>
                    <a:pt x="24110" y="693"/>
                    <a:pt x="24098" y="693"/>
                  </a:cubicBezTo>
                  <a:cubicBezTo>
                    <a:pt x="24071" y="693"/>
                    <a:pt x="24036" y="708"/>
                    <a:pt x="24021" y="723"/>
                  </a:cubicBezTo>
                  <a:cubicBezTo>
                    <a:pt x="23958" y="848"/>
                    <a:pt x="23958" y="1016"/>
                    <a:pt x="23958" y="1162"/>
                  </a:cubicBezTo>
                  <a:lnTo>
                    <a:pt x="23812" y="1099"/>
                  </a:lnTo>
                  <a:cubicBezTo>
                    <a:pt x="23812" y="1016"/>
                    <a:pt x="23833" y="932"/>
                    <a:pt x="23833" y="848"/>
                  </a:cubicBezTo>
                  <a:cubicBezTo>
                    <a:pt x="23833" y="838"/>
                    <a:pt x="23827" y="833"/>
                    <a:pt x="23822" y="833"/>
                  </a:cubicBezTo>
                  <a:cubicBezTo>
                    <a:pt x="23817" y="833"/>
                    <a:pt x="23812" y="838"/>
                    <a:pt x="23812" y="848"/>
                  </a:cubicBezTo>
                  <a:cubicBezTo>
                    <a:pt x="23791" y="932"/>
                    <a:pt x="23749" y="995"/>
                    <a:pt x="23707" y="1057"/>
                  </a:cubicBezTo>
                  <a:cubicBezTo>
                    <a:pt x="23519" y="995"/>
                    <a:pt x="23330" y="911"/>
                    <a:pt x="23121" y="848"/>
                  </a:cubicBezTo>
                  <a:cubicBezTo>
                    <a:pt x="23121" y="798"/>
                    <a:pt x="23131" y="767"/>
                    <a:pt x="23152" y="767"/>
                  </a:cubicBezTo>
                  <a:cubicBezTo>
                    <a:pt x="23176" y="767"/>
                    <a:pt x="23213" y="803"/>
                    <a:pt x="23268" y="890"/>
                  </a:cubicBezTo>
                  <a:cubicBezTo>
                    <a:pt x="23268" y="890"/>
                    <a:pt x="23289" y="890"/>
                    <a:pt x="23289" y="848"/>
                  </a:cubicBezTo>
                  <a:cubicBezTo>
                    <a:pt x="23289" y="848"/>
                    <a:pt x="23163" y="618"/>
                    <a:pt x="23121" y="576"/>
                  </a:cubicBezTo>
                  <a:cubicBezTo>
                    <a:pt x="23111" y="555"/>
                    <a:pt x="23100" y="545"/>
                    <a:pt x="23090" y="545"/>
                  </a:cubicBezTo>
                  <a:cubicBezTo>
                    <a:pt x="23079" y="545"/>
                    <a:pt x="23069" y="555"/>
                    <a:pt x="23058" y="576"/>
                  </a:cubicBezTo>
                  <a:lnTo>
                    <a:pt x="22975" y="806"/>
                  </a:lnTo>
                  <a:cubicBezTo>
                    <a:pt x="22745" y="723"/>
                    <a:pt x="22473" y="702"/>
                    <a:pt x="22242" y="639"/>
                  </a:cubicBezTo>
                  <a:lnTo>
                    <a:pt x="22242" y="513"/>
                  </a:lnTo>
                  <a:cubicBezTo>
                    <a:pt x="22257" y="499"/>
                    <a:pt x="22241" y="484"/>
                    <a:pt x="22215" y="484"/>
                  </a:cubicBezTo>
                  <a:cubicBezTo>
                    <a:pt x="22204" y="484"/>
                    <a:pt x="22192" y="486"/>
                    <a:pt x="22180" y="493"/>
                  </a:cubicBezTo>
                  <a:cubicBezTo>
                    <a:pt x="22159" y="534"/>
                    <a:pt x="22138" y="576"/>
                    <a:pt x="22117" y="618"/>
                  </a:cubicBezTo>
                  <a:cubicBezTo>
                    <a:pt x="21803" y="576"/>
                    <a:pt x="21489" y="534"/>
                    <a:pt x="21175" y="534"/>
                  </a:cubicBezTo>
                  <a:cubicBezTo>
                    <a:pt x="21175" y="513"/>
                    <a:pt x="21133" y="493"/>
                    <a:pt x="21133" y="472"/>
                  </a:cubicBezTo>
                  <a:cubicBezTo>
                    <a:pt x="21133" y="430"/>
                    <a:pt x="21112" y="430"/>
                    <a:pt x="21092" y="409"/>
                  </a:cubicBezTo>
                  <a:lnTo>
                    <a:pt x="21092" y="388"/>
                  </a:lnTo>
                  <a:cubicBezTo>
                    <a:pt x="21092" y="377"/>
                    <a:pt x="21076" y="372"/>
                    <a:pt x="21060" y="372"/>
                  </a:cubicBezTo>
                  <a:cubicBezTo>
                    <a:pt x="21044" y="372"/>
                    <a:pt x="21029" y="377"/>
                    <a:pt x="21029" y="388"/>
                  </a:cubicBezTo>
                  <a:lnTo>
                    <a:pt x="21029" y="409"/>
                  </a:lnTo>
                  <a:cubicBezTo>
                    <a:pt x="21008" y="409"/>
                    <a:pt x="21008" y="430"/>
                    <a:pt x="21008" y="472"/>
                  </a:cubicBezTo>
                  <a:lnTo>
                    <a:pt x="21008" y="513"/>
                  </a:lnTo>
                  <a:cubicBezTo>
                    <a:pt x="20129" y="513"/>
                    <a:pt x="19250" y="639"/>
                    <a:pt x="18497" y="890"/>
                  </a:cubicBezTo>
                  <a:cubicBezTo>
                    <a:pt x="18476" y="890"/>
                    <a:pt x="18476" y="932"/>
                    <a:pt x="18497" y="932"/>
                  </a:cubicBezTo>
                  <a:cubicBezTo>
                    <a:pt x="19298" y="873"/>
                    <a:pt x="20082" y="742"/>
                    <a:pt x="20898" y="742"/>
                  </a:cubicBezTo>
                  <a:cubicBezTo>
                    <a:pt x="20955" y="742"/>
                    <a:pt x="21013" y="742"/>
                    <a:pt x="21071" y="744"/>
                  </a:cubicBezTo>
                  <a:cubicBezTo>
                    <a:pt x="21092" y="806"/>
                    <a:pt x="21112" y="890"/>
                    <a:pt x="21133" y="932"/>
                  </a:cubicBezTo>
                  <a:cubicBezTo>
                    <a:pt x="20984" y="920"/>
                    <a:pt x="20833" y="915"/>
                    <a:pt x="20681" y="915"/>
                  </a:cubicBezTo>
                  <a:cubicBezTo>
                    <a:pt x="19494" y="915"/>
                    <a:pt x="18247" y="1244"/>
                    <a:pt x="17116" y="1392"/>
                  </a:cubicBezTo>
                  <a:cubicBezTo>
                    <a:pt x="17053" y="1392"/>
                    <a:pt x="17053" y="1455"/>
                    <a:pt x="17116" y="1455"/>
                  </a:cubicBezTo>
                  <a:cubicBezTo>
                    <a:pt x="17272" y="1466"/>
                    <a:pt x="17426" y="1471"/>
                    <a:pt x="17579" y="1471"/>
                  </a:cubicBezTo>
                  <a:cubicBezTo>
                    <a:pt x="18692" y="1471"/>
                    <a:pt x="19742" y="1209"/>
                    <a:pt x="20829" y="1209"/>
                  </a:cubicBezTo>
                  <a:cubicBezTo>
                    <a:pt x="20979" y="1209"/>
                    <a:pt x="21129" y="1214"/>
                    <a:pt x="21280" y="1225"/>
                  </a:cubicBezTo>
                  <a:cubicBezTo>
                    <a:pt x="21322" y="1392"/>
                    <a:pt x="21405" y="1601"/>
                    <a:pt x="21531" y="1643"/>
                  </a:cubicBezTo>
                  <a:cubicBezTo>
                    <a:pt x="21548" y="1649"/>
                    <a:pt x="21562" y="1652"/>
                    <a:pt x="21573" y="1652"/>
                  </a:cubicBezTo>
                  <a:cubicBezTo>
                    <a:pt x="21605" y="1652"/>
                    <a:pt x="21620" y="1632"/>
                    <a:pt x="21636" y="1601"/>
                  </a:cubicBezTo>
                  <a:cubicBezTo>
                    <a:pt x="21656" y="1497"/>
                    <a:pt x="21594" y="1350"/>
                    <a:pt x="21531" y="1246"/>
                  </a:cubicBezTo>
                  <a:lnTo>
                    <a:pt x="21531" y="1246"/>
                  </a:lnTo>
                  <a:cubicBezTo>
                    <a:pt x="21698" y="1288"/>
                    <a:pt x="21845" y="1309"/>
                    <a:pt x="22033" y="1329"/>
                  </a:cubicBezTo>
                  <a:cubicBezTo>
                    <a:pt x="22033" y="1518"/>
                    <a:pt x="22012" y="1685"/>
                    <a:pt x="22012" y="1915"/>
                  </a:cubicBezTo>
                  <a:cubicBezTo>
                    <a:pt x="21970" y="2083"/>
                    <a:pt x="21908" y="2334"/>
                    <a:pt x="21949" y="2501"/>
                  </a:cubicBezTo>
                  <a:cubicBezTo>
                    <a:pt x="21949" y="2543"/>
                    <a:pt x="21970" y="2564"/>
                    <a:pt x="22033" y="2564"/>
                  </a:cubicBezTo>
                  <a:cubicBezTo>
                    <a:pt x="21908" y="2585"/>
                    <a:pt x="21803" y="2669"/>
                    <a:pt x="21698" y="2773"/>
                  </a:cubicBezTo>
                  <a:cubicBezTo>
                    <a:pt x="21594" y="2878"/>
                    <a:pt x="21510" y="2982"/>
                    <a:pt x="21426" y="3087"/>
                  </a:cubicBezTo>
                  <a:cubicBezTo>
                    <a:pt x="21384" y="3171"/>
                    <a:pt x="21301" y="3234"/>
                    <a:pt x="21301" y="3317"/>
                  </a:cubicBezTo>
                  <a:cubicBezTo>
                    <a:pt x="21301" y="3338"/>
                    <a:pt x="21280" y="3338"/>
                    <a:pt x="21301" y="3380"/>
                  </a:cubicBezTo>
                  <a:cubicBezTo>
                    <a:pt x="21280" y="3401"/>
                    <a:pt x="21238" y="3485"/>
                    <a:pt x="21301" y="3526"/>
                  </a:cubicBezTo>
                  <a:cubicBezTo>
                    <a:pt x="21824" y="4070"/>
                    <a:pt x="22117" y="4740"/>
                    <a:pt x="22263" y="5430"/>
                  </a:cubicBezTo>
                  <a:cubicBezTo>
                    <a:pt x="22033" y="5682"/>
                    <a:pt x="21824" y="5933"/>
                    <a:pt x="21740" y="6226"/>
                  </a:cubicBezTo>
                  <a:cubicBezTo>
                    <a:pt x="20882" y="5430"/>
                    <a:pt x="20443" y="4133"/>
                    <a:pt x="19229" y="3840"/>
                  </a:cubicBezTo>
                  <a:cubicBezTo>
                    <a:pt x="19083" y="3819"/>
                    <a:pt x="18936" y="3778"/>
                    <a:pt x="18790" y="3757"/>
                  </a:cubicBezTo>
                  <a:lnTo>
                    <a:pt x="18727" y="3757"/>
                  </a:lnTo>
                  <a:cubicBezTo>
                    <a:pt x="18671" y="3754"/>
                    <a:pt x="18615" y="3752"/>
                    <a:pt x="18559" y="3752"/>
                  </a:cubicBezTo>
                  <a:cubicBezTo>
                    <a:pt x="17864" y="3752"/>
                    <a:pt x="17193" y="3954"/>
                    <a:pt x="16471" y="3954"/>
                  </a:cubicBezTo>
                  <a:cubicBezTo>
                    <a:pt x="16387" y="3954"/>
                    <a:pt x="16302" y="3951"/>
                    <a:pt x="16216" y="3945"/>
                  </a:cubicBezTo>
                  <a:cubicBezTo>
                    <a:pt x="15338" y="3903"/>
                    <a:pt x="14814" y="3003"/>
                    <a:pt x="13894" y="2962"/>
                  </a:cubicBezTo>
                  <a:cubicBezTo>
                    <a:pt x="13789" y="2962"/>
                    <a:pt x="13685" y="3003"/>
                    <a:pt x="13706" y="3108"/>
                  </a:cubicBezTo>
                  <a:cubicBezTo>
                    <a:pt x="13768" y="3401"/>
                    <a:pt x="13852" y="3694"/>
                    <a:pt x="13978" y="3966"/>
                  </a:cubicBezTo>
                  <a:cubicBezTo>
                    <a:pt x="13978" y="4112"/>
                    <a:pt x="13998" y="4259"/>
                    <a:pt x="13998" y="4342"/>
                  </a:cubicBezTo>
                  <a:cubicBezTo>
                    <a:pt x="13998" y="4353"/>
                    <a:pt x="14014" y="4358"/>
                    <a:pt x="14032" y="4358"/>
                  </a:cubicBezTo>
                  <a:cubicBezTo>
                    <a:pt x="14051" y="4358"/>
                    <a:pt x="14072" y="4353"/>
                    <a:pt x="14082" y="4342"/>
                  </a:cubicBezTo>
                  <a:cubicBezTo>
                    <a:pt x="14082" y="4322"/>
                    <a:pt x="14082" y="4280"/>
                    <a:pt x="14103" y="4259"/>
                  </a:cubicBezTo>
                  <a:cubicBezTo>
                    <a:pt x="14375" y="4782"/>
                    <a:pt x="14689" y="5284"/>
                    <a:pt x="14961" y="5807"/>
                  </a:cubicBezTo>
                  <a:cubicBezTo>
                    <a:pt x="15137" y="6120"/>
                    <a:pt x="15661" y="7056"/>
                    <a:pt x="16156" y="7056"/>
                  </a:cubicBezTo>
                  <a:cubicBezTo>
                    <a:pt x="16190" y="7056"/>
                    <a:pt x="16224" y="7051"/>
                    <a:pt x="16258" y="7042"/>
                  </a:cubicBezTo>
                  <a:cubicBezTo>
                    <a:pt x="16614" y="6937"/>
                    <a:pt x="16802" y="6581"/>
                    <a:pt x="17032" y="6309"/>
                  </a:cubicBezTo>
                  <a:cubicBezTo>
                    <a:pt x="17116" y="6226"/>
                    <a:pt x="17200" y="6142"/>
                    <a:pt x="17304" y="6058"/>
                  </a:cubicBezTo>
                  <a:cubicBezTo>
                    <a:pt x="17304" y="6121"/>
                    <a:pt x="17349" y="6161"/>
                    <a:pt x="17389" y="6161"/>
                  </a:cubicBezTo>
                  <a:cubicBezTo>
                    <a:pt x="17417" y="6161"/>
                    <a:pt x="17442" y="6142"/>
                    <a:pt x="17451" y="6100"/>
                  </a:cubicBezTo>
                  <a:cubicBezTo>
                    <a:pt x="17472" y="6037"/>
                    <a:pt x="17472" y="6016"/>
                    <a:pt x="17514" y="5954"/>
                  </a:cubicBezTo>
                  <a:cubicBezTo>
                    <a:pt x="17716" y="5870"/>
                    <a:pt x="17959" y="5834"/>
                    <a:pt x="18201" y="5834"/>
                  </a:cubicBezTo>
                  <a:cubicBezTo>
                    <a:pt x="18384" y="5834"/>
                    <a:pt x="18565" y="5855"/>
                    <a:pt x="18727" y="5891"/>
                  </a:cubicBezTo>
                  <a:lnTo>
                    <a:pt x="18727" y="5912"/>
                  </a:lnTo>
                  <a:cubicBezTo>
                    <a:pt x="18727" y="5936"/>
                    <a:pt x="18756" y="5946"/>
                    <a:pt x="18784" y="5946"/>
                  </a:cubicBezTo>
                  <a:cubicBezTo>
                    <a:pt x="18804" y="5946"/>
                    <a:pt x="18823" y="5941"/>
                    <a:pt x="18832" y="5933"/>
                  </a:cubicBezTo>
                  <a:lnTo>
                    <a:pt x="18832" y="5912"/>
                  </a:lnTo>
                  <a:cubicBezTo>
                    <a:pt x="18895" y="5933"/>
                    <a:pt x="18936" y="5933"/>
                    <a:pt x="18999" y="5954"/>
                  </a:cubicBezTo>
                  <a:cubicBezTo>
                    <a:pt x="19334" y="6100"/>
                    <a:pt x="19606" y="6330"/>
                    <a:pt x="19815" y="6623"/>
                  </a:cubicBezTo>
                  <a:cubicBezTo>
                    <a:pt x="20234" y="7167"/>
                    <a:pt x="20401" y="7941"/>
                    <a:pt x="20464" y="8611"/>
                  </a:cubicBezTo>
                  <a:cubicBezTo>
                    <a:pt x="20284" y="8596"/>
                    <a:pt x="20110" y="8589"/>
                    <a:pt x="19942" y="8589"/>
                  </a:cubicBezTo>
                  <a:cubicBezTo>
                    <a:pt x="19138" y="8589"/>
                    <a:pt x="18468" y="8764"/>
                    <a:pt x="17827" y="9197"/>
                  </a:cubicBezTo>
                  <a:cubicBezTo>
                    <a:pt x="17827" y="8946"/>
                    <a:pt x="17765" y="8716"/>
                    <a:pt x="17681" y="8506"/>
                  </a:cubicBezTo>
                  <a:cubicBezTo>
                    <a:pt x="17681" y="8485"/>
                    <a:pt x="17671" y="8475"/>
                    <a:pt x="17660" y="8475"/>
                  </a:cubicBezTo>
                  <a:cubicBezTo>
                    <a:pt x="17650" y="8475"/>
                    <a:pt x="17639" y="8485"/>
                    <a:pt x="17639" y="8506"/>
                  </a:cubicBezTo>
                  <a:cubicBezTo>
                    <a:pt x="17639" y="8569"/>
                    <a:pt x="17660" y="8653"/>
                    <a:pt x="17660" y="8736"/>
                  </a:cubicBezTo>
                  <a:cubicBezTo>
                    <a:pt x="17576" y="8632"/>
                    <a:pt x="17472" y="8527"/>
                    <a:pt x="17367" y="8443"/>
                  </a:cubicBezTo>
                  <a:lnTo>
                    <a:pt x="17367" y="8402"/>
                  </a:lnTo>
                  <a:cubicBezTo>
                    <a:pt x="17367" y="8360"/>
                    <a:pt x="17367" y="8360"/>
                    <a:pt x="17346" y="8339"/>
                  </a:cubicBezTo>
                  <a:cubicBezTo>
                    <a:pt x="17367" y="8339"/>
                    <a:pt x="17346" y="8339"/>
                    <a:pt x="17346" y="8318"/>
                  </a:cubicBezTo>
                  <a:cubicBezTo>
                    <a:pt x="17346" y="8307"/>
                    <a:pt x="17336" y="8302"/>
                    <a:pt x="17325" y="8302"/>
                  </a:cubicBezTo>
                  <a:cubicBezTo>
                    <a:pt x="17315" y="8302"/>
                    <a:pt x="17304" y="8307"/>
                    <a:pt x="17304" y="8318"/>
                  </a:cubicBezTo>
                  <a:cubicBezTo>
                    <a:pt x="17304" y="8339"/>
                    <a:pt x="17263" y="8339"/>
                    <a:pt x="17325" y="8339"/>
                  </a:cubicBezTo>
                  <a:cubicBezTo>
                    <a:pt x="17304" y="8339"/>
                    <a:pt x="17304" y="8339"/>
                    <a:pt x="17304" y="8360"/>
                  </a:cubicBezTo>
                  <a:cubicBezTo>
                    <a:pt x="17158" y="8255"/>
                    <a:pt x="17011" y="8192"/>
                    <a:pt x="16844" y="8109"/>
                  </a:cubicBezTo>
                  <a:cubicBezTo>
                    <a:pt x="16844" y="8088"/>
                    <a:pt x="16844" y="8088"/>
                    <a:pt x="16823" y="8046"/>
                  </a:cubicBezTo>
                  <a:cubicBezTo>
                    <a:pt x="16802" y="8046"/>
                    <a:pt x="16802" y="8046"/>
                    <a:pt x="16802" y="8088"/>
                  </a:cubicBezTo>
                  <a:cubicBezTo>
                    <a:pt x="16719" y="8046"/>
                    <a:pt x="16677" y="8004"/>
                    <a:pt x="16614" y="7983"/>
                  </a:cubicBezTo>
                  <a:cubicBezTo>
                    <a:pt x="16530" y="7920"/>
                    <a:pt x="16467" y="7899"/>
                    <a:pt x="16363" y="7837"/>
                  </a:cubicBezTo>
                  <a:lnTo>
                    <a:pt x="16384" y="7837"/>
                  </a:lnTo>
                  <a:cubicBezTo>
                    <a:pt x="16405" y="7837"/>
                    <a:pt x="16405" y="7816"/>
                    <a:pt x="16384" y="7795"/>
                  </a:cubicBezTo>
                  <a:cubicBezTo>
                    <a:pt x="16363" y="7788"/>
                    <a:pt x="16344" y="7786"/>
                    <a:pt x="16328" y="7786"/>
                  </a:cubicBezTo>
                  <a:cubicBezTo>
                    <a:pt x="16295" y="7786"/>
                    <a:pt x="16272" y="7795"/>
                    <a:pt x="16258" y="7795"/>
                  </a:cubicBezTo>
                  <a:cubicBezTo>
                    <a:pt x="16007" y="7690"/>
                    <a:pt x="15777" y="7607"/>
                    <a:pt x="15547" y="7565"/>
                  </a:cubicBezTo>
                  <a:cubicBezTo>
                    <a:pt x="15529" y="7440"/>
                    <a:pt x="15481" y="7346"/>
                    <a:pt x="15390" y="7346"/>
                  </a:cubicBezTo>
                  <a:cubicBezTo>
                    <a:pt x="15374" y="7346"/>
                    <a:pt x="15357" y="7349"/>
                    <a:pt x="15338" y="7355"/>
                  </a:cubicBezTo>
                  <a:cubicBezTo>
                    <a:pt x="15317" y="7355"/>
                    <a:pt x="15317" y="7376"/>
                    <a:pt x="15338" y="7376"/>
                  </a:cubicBezTo>
                  <a:cubicBezTo>
                    <a:pt x="15379" y="7376"/>
                    <a:pt x="15379" y="7418"/>
                    <a:pt x="15379" y="7523"/>
                  </a:cubicBezTo>
                  <a:lnTo>
                    <a:pt x="15149" y="7523"/>
                  </a:lnTo>
                  <a:cubicBezTo>
                    <a:pt x="15128" y="7523"/>
                    <a:pt x="15128" y="7565"/>
                    <a:pt x="15149" y="7586"/>
                  </a:cubicBezTo>
                  <a:cubicBezTo>
                    <a:pt x="15233" y="7607"/>
                    <a:pt x="15317" y="7627"/>
                    <a:pt x="15358" y="7669"/>
                  </a:cubicBezTo>
                  <a:cubicBezTo>
                    <a:pt x="15338" y="7879"/>
                    <a:pt x="15254" y="8151"/>
                    <a:pt x="15254" y="8213"/>
                  </a:cubicBezTo>
                  <a:cubicBezTo>
                    <a:pt x="15212" y="8443"/>
                    <a:pt x="15066" y="8778"/>
                    <a:pt x="15212" y="8988"/>
                  </a:cubicBezTo>
                  <a:cubicBezTo>
                    <a:pt x="15221" y="9016"/>
                    <a:pt x="15235" y="9027"/>
                    <a:pt x="15251" y="9027"/>
                  </a:cubicBezTo>
                  <a:cubicBezTo>
                    <a:pt x="15271" y="9027"/>
                    <a:pt x="15294" y="9010"/>
                    <a:pt x="15317" y="8988"/>
                  </a:cubicBezTo>
                  <a:cubicBezTo>
                    <a:pt x="15379" y="8841"/>
                    <a:pt x="15421" y="8632"/>
                    <a:pt x="15442" y="8464"/>
                  </a:cubicBezTo>
                  <a:lnTo>
                    <a:pt x="15442" y="8443"/>
                  </a:lnTo>
                  <a:lnTo>
                    <a:pt x="15756" y="8611"/>
                  </a:lnTo>
                  <a:cubicBezTo>
                    <a:pt x="15693" y="8778"/>
                    <a:pt x="15672" y="9050"/>
                    <a:pt x="15735" y="9260"/>
                  </a:cubicBezTo>
                  <a:cubicBezTo>
                    <a:pt x="15651" y="9239"/>
                    <a:pt x="15547" y="9239"/>
                    <a:pt x="15442" y="9197"/>
                  </a:cubicBezTo>
                  <a:cubicBezTo>
                    <a:pt x="15442" y="9197"/>
                    <a:pt x="15433" y="9187"/>
                    <a:pt x="15414" y="9187"/>
                  </a:cubicBezTo>
                  <a:cubicBezTo>
                    <a:pt x="15405" y="9187"/>
                    <a:pt x="15393" y="9190"/>
                    <a:pt x="15379" y="9197"/>
                  </a:cubicBezTo>
                  <a:cubicBezTo>
                    <a:pt x="14830" y="9103"/>
                    <a:pt x="14246" y="9091"/>
                    <a:pt x="13679" y="9091"/>
                  </a:cubicBezTo>
                  <a:cubicBezTo>
                    <a:pt x="13490" y="9091"/>
                    <a:pt x="13303" y="9092"/>
                    <a:pt x="13120" y="9092"/>
                  </a:cubicBezTo>
                  <a:cubicBezTo>
                    <a:pt x="12115" y="9092"/>
                    <a:pt x="11069" y="9260"/>
                    <a:pt x="10149" y="9657"/>
                  </a:cubicBezTo>
                  <a:cubicBezTo>
                    <a:pt x="10128" y="9657"/>
                    <a:pt x="10149" y="9678"/>
                    <a:pt x="10149" y="9678"/>
                  </a:cubicBezTo>
                  <a:cubicBezTo>
                    <a:pt x="10776" y="9552"/>
                    <a:pt x="11383" y="9448"/>
                    <a:pt x="12011" y="9385"/>
                  </a:cubicBezTo>
                  <a:lnTo>
                    <a:pt x="12011" y="9406"/>
                  </a:lnTo>
                  <a:cubicBezTo>
                    <a:pt x="12011" y="9866"/>
                    <a:pt x="12032" y="10306"/>
                    <a:pt x="12094" y="10745"/>
                  </a:cubicBezTo>
                  <a:cubicBezTo>
                    <a:pt x="12094" y="10850"/>
                    <a:pt x="12115" y="10975"/>
                    <a:pt x="12136" y="11080"/>
                  </a:cubicBezTo>
                  <a:cubicBezTo>
                    <a:pt x="11822" y="11289"/>
                    <a:pt x="11509" y="11540"/>
                    <a:pt x="11257" y="11812"/>
                  </a:cubicBezTo>
                  <a:cubicBezTo>
                    <a:pt x="11239" y="11848"/>
                    <a:pt x="11268" y="11900"/>
                    <a:pt x="11290" y="11900"/>
                  </a:cubicBezTo>
                  <a:cubicBezTo>
                    <a:pt x="11293" y="11900"/>
                    <a:pt x="11296" y="11899"/>
                    <a:pt x="11299" y="11896"/>
                  </a:cubicBezTo>
                  <a:lnTo>
                    <a:pt x="12178" y="11352"/>
                  </a:lnTo>
                  <a:cubicBezTo>
                    <a:pt x="12199" y="11498"/>
                    <a:pt x="12283" y="11666"/>
                    <a:pt x="12345" y="11812"/>
                  </a:cubicBezTo>
                  <a:cubicBezTo>
                    <a:pt x="12370" y="11837"/>
                    <a:pt x="12398" y="11849"/>
                    <a:pt x="12423" y="11849"/>
                  </a:cubicBezTo>
                  <a:cubicBezTo>
                    <a:pt x="12461" y="11849"/>
                    <a:pt x="12492" y="11821"/>
                    <a:pt x="12492" y="11770"/>
                  </a:cubicBezTo>
                  <a:lnTo>
                    <a:pt x="12408" y="11226"/>
                  </a:lnTo>
                  <a:cubicBezTo>
                    <a:pt x="12617" y="11080"/>
                    <a:pt x="12827" y="10975"/>
                    <a:pt x="13036" y="10871"/>
                  </a:cubicBezTo>
                  <a:cubicBezTo>
                    <a:pt x="13120" y="11038"/>
                    <a:pt x="13245" y="11164"/>
                    <a:pt x="13371" y="11226"/>
                  </a:cubicBezTo>
                  <a:cubicBezTo>
                    <a:pt x="13379" y="11229"/>
                    <a:pt x="13388" y="11230"/>
                    <a:pt x="13395" y="11230"/>
                  </a:cubicBezTo>
                  <a:cubicBezTo>
                    <a:pt x="13444" y="11230"/>
                    <a:pt x="13472" y="11179"/>
                    <a:pt x="13454" y="11143"/>
                  </a:cubicBezTo>
                  <a:cubicBezTo>
                    <a:pt x="13392" y="11017"/>
                    <a:pt x="13329" y="10871"/>
                    <a:pt x="13266" y="10745"/>
                  </a:cubicBezTo>
                  <a:cubicBezTo>
                    <a:pt x="13434" y="10661"/>
                    <a:pt x="13580" y="10599"/>
                    <a:pt x="13747" y="10536"/>
                  </a:cubicBezTo>
                  <a:cubicBezTo>
                    <a:pt x="13789" y="10661"/>
                    <a:pt x="13873" y="10766"/>
                    <a:pt x="13978" y="10850"/>
                  </a:cubicBezTo>
                  <a:cubicBezTo>
                    <a:pt x="13989" y="10855"/>
                    <a:pt x="14003" y="10858"/>
                    <a:pt x="14017" y="10858"/>
                  </a:cubicBezTo>
                  <a:cubicBezTo>
                    <a:pt x="14057" y="10858"/>
                    <a:pt x="14097" y="10839"/>
                    <a:pt x="14082" y="10808"/>
                  </a:cubicBezTo>
                  <a:cubicBezTo>
                    <a:pt x="14061" y="10661"/>
                    <a:pt x="13998" y="10557"/>
                    <a:pt x="13957" y="10431"/>
                  </a:cubicBezTo>
                  <a:cubicBezTo>
                    <a:pt x="14187" y="10327"/>
                    <a:pt x="14438" y="10222"/>
                    <a:pt x="14710" y="10138"/>
                  </a:cubicBezTo>
                  <a:cubicBezTo>
                    <a:pt x="14731" y="10285"/>
                    <a:pt x="14752" y="10389"/>
                    <a:pt x="14835" y="10494"/>
                  </a:cubicBezTo>
                  <a:cubicBezTo>
                    <a:pt x="14843" y="10509"/>
                    <a:pt x="14858" y="10516"/>
                    <a:pt x="14875" y="10516"/>
                  </a:cubicBezTo>
                  <a:cubicBezTo>
                    <a:pt x="14905" y="10516"/>
                    <a:pt x="14940" y="10493"/>
                    <a:pt x="14940" y="10452"/>
                  </a:cubicBezTo>
                  <a:cubicBezTo>
                    <a:pt x="14961" y="10327"/>
                    <a:pt x="14940" y="10201"/>
                    <a:pt x="14898" y="10096"/>
                  </a:cubicBezTo>
                  <a:cubicBezTo>
                    <a:pt x="15107" y="10034"/>
                    <a:pt x="15317" y="9971"/>
                    <a:pt x="15526" y="9908"/>
                  </a:cubicBezTo>
                  <a:cubicBezTo>
                    <a:pt x="15547" y="9992"/>
                    <a:pt x="15568" y="10096"/>
                    <a:pt x="15630" y="10138"/>
                  </a:cubicBezTo>
                  <a:cubicBezTo>
                    <a:pt x="15637" y="10151"/>
                    <a:pt x="15645" y="10156"/>
                    <a:pt x="15654" y="10156"/>
                  </a:cubicBezTo>
                  <a:cubicBezTo>
                    <a:pt x="15673" y="10156"/>
                    <a:pt x="15693" y="10132"/>
                    <a:pt x="15693" y="10117"/>
                  </a:cubicBezTo>
                  <a:cubicBezTo>
                    <a:pt x="15735" y="10034"/>
                    <a:pt x="15693" y="9971"/>
                    <a:pt x="15672" y="9887"/>
                  </a:cubicBezTo>
                  <a:cubicBezTo>
                    <a:pt x="15965" y="9804"/>
                    <a:pt x="16279" y="9762"/>
                    <a:pt x="16593" y="9720"/>
                  </a:cubicBezTo>
                  <a:cubicBezTo>
                    <a:pt x="16603" y="9741"/>
                    <a:pt x="16614" y="9751"/>
                    <a:pt x="16627" y="9751"/>
                  </a:cubicBezTo>
                  <a:cubicBezTo>
                    <a:pt x="16640" y="9751"/>
                    <a:pt x="16656" y="9741"/>
                    <a:pt x="16677" y="9720"/>
                  </a:cubicBezTo>
                  <a:lnTo>
                    <a:pt x="16719" y="9720"/>
                  </a:lnTo>
                  <a:cubicBezTo>
                    <a:pt x="16739" y="9720"/>
                    <a:pt x="16739" y="9678"/>
                    <a:pt x="16719" y="9678"/>
                  </a:cubicBezTo>
                  <a:lnTo>
                    <a:pt x="16698" y="9678"/>
                  </a:lnTo>
                  <a:cubicBezTo>
                    <a:pt x="16739" y="9511"/>
                    <a:pt x="16739" y="9343"/>
                    <a:pt x="16739" y="9176"/>
                  </a:cubicBezTo>
                  <a:cubicBezTo>
                    <a:pt x="16907" y="9260"/>
                    <a:pt x="17053" y="9301"/>
                    <a:pt x="17200" y="9364"/>
                  </a:cubicBezTo>
                  <a:cubicBezTo>
                    <a:pt x="17221" y="9406"/>
                    <a:pt x="17242" y="9448"/>
                    <a:pt x="17263" y="9469"/>
                  </a:cubicBezTo>
                  <a:cubicBezTo>
                    <a:pt x="17280" y="9477"/>
                    <a:pt x="17294" y="9482"/>
                    <a:pt x="17305" y="9482"/>
                  </a:cubicBezTo>
                  <a:cubicBezTo>
                    <a:pt x="17322" y="9482"/>
                    <a:pt x="17334" y="9472"/>
                    <a:pt x="17346" y="9448"/>
                  </a:cubicBezTo>
                  <a:lnTo>
                    <a:pt x="17346" y="9385"/>
                  </a:lnTo>
                  <a:cubicBezTo>
                    <a:pt x="17430" y="9406"/>
                    <a:pt x="17472" y="9406"/>
                    <a:pt x="17555" y="9448"/>
                  </a:cubicBezTo>
                  <a:lnTo>
                    <a:pt x="17095" y="9824"/>
                  </a:lnTo>
                  <a:cubicBezTo>
                    <a:pt x="17007" y="9912"/>
                    <a:pt x="17082" y="10074"/>
                    <a:pt x="17195" y="10074"/>
                  </a:cubicBezTo>
                  <a:cubicBezTo>
                    <a:pt x="17216" y="10074"/>
                    <a:pt x="17239" y="10068"/>
                    <a:pt x="17263" y="10055"/>
                  </a:cubicBezTo>
                  <a:cubicBezTo>
                    <a:pt x="17767" y="9835"/>
                    <a:pt x="18328" y="9631"/>
                    <a:pt x="18880" y="9631"/>
                  </a:cubicBezTo>
                  <a:cubicBezTo>
                    <a:pt x="19221" y="9631"/>
                    <a:pt x="19559" y="9708"/>
                    <a:pt x="19878" y="9908"/>
                  </a:cubicBezTo>
                  <a:cubicBezTo>
                    <a:pt x="20485" y="10264"/>
                    <a:pt x="19669" y="10640"/>
                    <a:pt x="19355" y="10661"/>
                  </a:cubicBezTo>
                  <a:cubicBezTo>
                    <a:pt x="19242" y="10681"/>
                    <a:pt x="19125" y="10689"/>
                    <a:pt x="19005" y="10689"/>
                  </a:cubicBezTo>
                  <a:cubicBezTo>
                    <a:pt x="18747" y="10689"/>
                    <a:pt x="18476" y="10655"/>
                    <a:pt x="18204" y="10640"/>
                  </a:cubicBezTo>
                  <a:cubicBezTo>
                    <a:pt x="17701" y="10622"/>
                    <a:pt x="17215" y="10553"/>
                    <a:pt x="16701" y="10553"/>
                  </a:cubicBezTo>
                  <a:cubicBezTo>
                    <a:pt x="16637" y="10553"/>
                    <a:pt x="16573" y="10554"/>
                    <a:pt x="16509" y="10557"/>
                  </a:cubicBezTo>
                  <a:cubicBezTo>
                    <a:pt x="15902" y="10578"/>
                    <a:pt x="15338" y="10892"/>
                    <a:pt x="14835" y="11184"/>
                  </a:cubicBezTo>
                  <a:cubicBezTo>
                    <a:pt x="12011" y="12712"/>
                    <a:pt x="10358" y="15620"/>
                    <a:pt x="8140" y="17713"/>
                  </a:cubicBezTo>
                  <a:cubicBezTo>
                    <a:pt x="8052" y="17801"/>
                    <a:pt x="8126" y="17962"/>
                    <a:pt x="8239" y="17962"/>
                  </a:cubicBezTo>
                  <a:cubicBezTo>
                    <a:pt x="8261" y="17962"/>
                    <a:pt x="8284" y="17956"/>
                    <a:pt x="8307" y="17943"/>
                  </a:cubicBezTo>
                  <a:cubicBezTo>
                    <a:pt x="9270" y="17462"/>
                    <a:pt x="10002" y="16687"/>
                    <a:pt x="10734" y="15913"/>
                  </a:cubicBezTo>
                  <a:cubicBezTo>
                    <a:pt x="11655" y="14972"/>
                    <a:pt x="12555" y="14114"/>
                    <a:pt x="13706" y="13465"/>
                  </a:cubicBezTo>
                  <a:cubicBezTo>
                    <a:pt x="14103" y="13256"/>
                    <a:pt x="14501" y="13068"/>
                    <a:pt x="14919" y="12921"/>
                  </a:cubicBezTo>
                  <a:cubicBezTo>
                    <a:pt x="14961" y="12942"/>
                    <a:pt x="15045" y="12963"/>
                    <a:pt x="15128" y="12963"/>
                  </a:cubicBezTo>
                  <a:cubicBezTo>
                    <a:pt x="15170" y="12963"/>
                    <a:pt x="15170" y="12921"/>
                    <a:pt x="15149" y="12858"/>
                  </a:cubicBezTo>
                  <a:lnTo>
                    <a:pt x="15128" y="12837"/>
                  </a:lnTo>
                  <a:cubicBezTo>
                    <a:pt x="15254" y="12775"/>
                    <a:pt x="15379" y="12754"/>
                    <a:pt x="15526" y="12712"/>
                  </a:cubicBezTo>
                  <a:cubicBezTo>
                    <a:pt x="15534" y="12720"/>
                    <a:pt x="15544" y="12724"/>
                    <a:pt x="15556" y="12724"/>
                  </a:cubicBezTo>
                  <a:cubicBezTo>
                    <a:pt x="15577" y="12724"/>
                    <a:pt x="15604" y="12710"/>
                    <a:pt x="15630" y="12670"/>
                  </a:cubicBezTo>
                  <a:lnTo>
                    <a:pt x="15630" y="12649"/>
                  </a:lnTo>
                  <a:cubicBezTo>
                    <a:pt x="16279" y="12461"/>
                    <a:pt x="16928" y="12356"/>
                    <a:pt x="17618" y="12335"/>
                  </a:cubicBezTo>
                  <a:cubicBezTo>
                    <a:pt x="17696" y="12333"/>
                    <a:pt x="17774" y="12332"/>
                    <a:pt x="17851" y="12332"/>
                  </a:cubicBezTo>
                  <a:cubicBezTo>
                    <a:pt x="19045" y="12332"/>
                    <a:pt x="20204" y="12623"/>
                    <a:pt x="21364" y="12858"/>
                  </a:cubicBezTo>
                  <a:lnTo>
                    <a:pt x="21364" y="12879"/>
                  </a:lnTo>
                  <a:cubicBezTo>
                    <a:pt x="21740" y="13047"/>
                    <a:pt x="21949" y="13340"/>
                    <a:pt x="22242" y="13612"/>
                  </a:cubicBezTo>
                  <a:cubicBezTo>
                    <a:pt x="22446" y="13834"/>
                    <a:pt x="22684" y="14041"/>
                    <a:pt x="22968" y="14041"/>
                  </a:cubicBezTo>
                  <a:cubicBezTo>
                    <a:pt x="23004" y="14041"/>
                    <a:pt x="23041" y="14037"/>
                    <a:pt x="23079" y="14030"/>
                  </a:cubicBezTo>
                  <a:lnTo>
                    <a:pt x="23623" y="14595"/>
                  </a:lnTo>
                  <a:cubicBezTo>
                    <a:pt x="23665" y="14637"/>
                    <a:pt x="23728" y="14700"/>
                    <a:pt x="23749" y="14742"/>
                  </a:cubicBezTo>
                  <a:cubicBezTo>
                    <a:pt x="23728" y="15223"/>
                    <a:pt x="23665" y="15683"/>
                    <a:pt x="23623" y="16164"/>
                  </a:cubicBezTo>
                  <a:cubicBezTo>
                    <a:pt x="23498" y="16122"/>
                    <a:pt x="23351" y="16122"/>
                    <a:pt x="23226" y="16122"/>
                  </a:cubicBezTo>
                  <a:cubicBezTo>
                    <a:pt x="23289" y="15746"/>
                    <a:pt x="23309" y="15348"/>
                    <a:pt x="23289" y="14951"/>
                  </a:cubicBezTo>
                  <a:cubicBezTo>
                    <a:pt x="23301" y="14902"/>
                    <a:pt x="23249" y="14868"/>
                    <a:pt x="23204" y="14868"/>
                  </a:cubicBezTo>
                  <a:cubicBezTo>
                    <a:pt x="23172" y="14868"/>
                    <a:pt x="23142" y="14886"/>
                    <a:pt x="23142" y="14930"/>
                  </a:cubicBezTo>
                  <a:cubicBezTo>
                    <a:pt x="23121" y="15327"/>
                    <a:pt x="23037" y="15746"/>
                    <a:pt x="22996" y="16122"/>
                  </a:cubicBezTo>
                  <a:lnTo>
                    <a:pt x="22598" y="16122"/>
                  </a:lnTo>
                  <a:cubicBezTo>
                    <a:pt x="22577" y="16122"/>
                    <a:pt x="22577" y="16185"/>
                    <a:pt x="22598" y="16185"/>
                  </a:cubicBezTo>
                  <a:cubicBezTo>
                    <a:pt x="22724" y="16185"/>
                    <a:pt x="22828" y="16206"/>
                    <a:pt x="22975" y="16248"/>
                  </a:cubicBezTo>
                  <a:lnTo>
                    <a:pt x="22807" y="17252"/>
                  </a:lnTo>
                  <a:cubicBezTo>
                    <a:pt x="22724" y="17252"/>
                    <a:pt x="22682" y="17252"/>
                    <a:pt x="22598" y="17294"/>
                  </a:cubicBezTo>
                  <a:cubicBezTo>
                    <a:pt x="22577" y="17294"/>
                    <a:pt x="22577" y="17336"/>
                    <a:pt x="22598" y="17336"/>
                  </a:cubicBezTo>
                  <a:lnTo>
                    <a:pt x="22786" y="17336"/>
                  </a:lnTo>
                  <a:cubicBezTo>
                    <a:pt x="22703" y="17859"/>
                    <a:pt x="22661" y="18361"/>
                    <a:pt x="22619" y="18884"/>
                  </a:cubicBezTo>
                  <a:cubicBezTo>
                    <a:pt x="22619" y="18850"/>
                    <a:pt x="22606" y="18834"/>
                    <a:pt x="22591" y="18834"/>
                  </a:cubicBezTo>
                  <a:cubicBezTo>
                    <a:pt x="22579" y="18834"/>
                    <a:pt x="22566" y="18845"/>
                    <a:pt x="22556" y="18863"/>
                  </a:cubicBezTo>
                  <a:lnTo>
                    <a:pt x="22493" y="19010"/>
                  </a:lnTo>
                  <a:cubicBezTo>
                    <a:pt x="22493" y="19031"/>
                    <a:pt x="22493" y="19073"/>
                    <a:pt x="22514" y="19073"/>
                  </a:cubicBezTo>
                  <a:lnTo>
                    <a:pt x="22598" y="19115"/>
                  </a:lnTo>
                  <a:cubicBezTo>
                    <a:pt x="22621" y="19122"/>
                    <a:pt x="22650" y="19127"/>
                    <a:pt x="22677" y="19127"/>
                  </a:cubicBezTo>
                  <a:cubicBezTo>
                    <a:pt x="22723" y="19127"/>
                    <a:pt x="22765" y="19112"/>
                    <a:pt x="22765" y="19073"/>
                  </a:cubicBezTo>
                  <a:cubicBezTo>
                    <a:pt x="22807" y="18487"/>
                    <a:pt x="22912" y="17922"/>
                    <a:pt x="23017" y="17336"/>
                  </a:cubicBezTo>
                  <a:cubicBezTo>
                    <a:pt x="23184" y="17336"/>
                    <a:pt x="23330" y="17357"/>
                    <a:pt x="23498" y="17399"/>
                  </a:cubicBezTo>
                  <a:lnTo>
                    <a:pt x="23414" y="18027"/>
                  </a:lnTo>
                  <a:cubicBezTo>
                    <a:pt x="23289" y="17964"/>
                    <a:pt x="23142" y="17943"/>
                    <a:pt x="23037" y="17880"/>
                  </a:cubicBezTo>
                  <a:cubicBezTo>
                    <a:pt x="23017" y="17880"/>
                    <a:pt x="22996" y="17922"/>
                    <a:pt x="23017" y="17943"/>
                  </a:cubicBezTo>
                  <a:cubicBezTo>
                    <a:pt x="23142" y="18047"/>
                    <a:pt x="23289" y="18131"/>
                    <a:pt x="23414" y="18194"/>
                  </a:cubicBezTo>
                  <a:cubicBezTo>
                    <a:pt x="23351" y="18591"/>
                    <a:pt x="23351" y="18968"/>
                    <a:pt x="23414" y="19324"/>
                  </a:cubicBezTo>
                  <a:cubicBezTo>
                    <a:pt x="23414" y="19368"/>
                    <a:pt x="23449" y="19395"/>
                    <a:pt x="23485" y="19395"/>
                  </a:cubicBezTo>
                  <a:cubicBezTo>
                    <a:pt x="23517" y="19395"/>
                    <a:pt x="23551" y="19373"/>
                    <a:pt x="23561" y="19324"/>
                  </a:cubicBezTo>
                  <a:cubicBezTo>
                    <a:pt x="23623" y="18989"/>
                    <a:pt x="23644" y="18654"/>
                    <a:pt x="23665" y="18299"/>
                  </a:cubicBezTo>
                  <a:cubicBezTo>
                    <a:pt x="24021" y="18466"/>
                    <a:pt x="24356" y="18550"/>
                    <a:pt x="24711" y="18654"/>
                  </a:cubicBezTo>
                  <a:cubicBezTo>
                    <a:pt x="24711" y="18759"/>
                    <a:pt x="24711" y="18863"/>
                    <a:pt x="24753" y="18968"/>
                  </a:cubicBezTo>
                  <a:cubicBezTo>
                    <a:pt x="24753" y="18989"/>
                    <a:pt x="24779" y="18999"/>
                    <a:pt x="24805" y="18999"/>
                  </a:cubicBezTo>
                  <a:cubicBezTo>
                    <a:pt x="24832" y="18999"/>
                    <a:pt x="24858" y="18989"/>
                    <a:pt x="24858" y="18968"/>
                  </a:cubicBezTo>
                  <a:cubicBezTo>
                    <a:pt x="24879" y="18884"/>
                    <a:pt x="24900" y="18780"/>
                    <a:pt x="24900" y="18696"/>
                  </a:cubicBezTo>
                  <a:cubicBezTo>
                    <a:pt x="25130" y="18759"/>
                    <a:pt x="25381" y="18822"/>
                    <a:pt x="25611" y="18905"/>
                  </a:cubicBezTo>
                  <a:cubicBezTo>
                    <a:pt x="25611" y="19115"/>
                    <a:pt x="25611" y="19324"/>
                    <a:pt x="25716" y="19512"/>
                  </a:cubicBezTo>
                  <a:cubicBezTo>
                    <a:pt x="25728" y="19524"/>
                    <a:pt x="25740" y="19536"/>
                    <a:pt x="25756" y="19536"/>
                  </a:cubicBezTo>
                  <a:cubicBezTo>
                    <a:pt x="25768" y="19536"/>
                    <a:pt x="25782" y="19530"/>
                    <a:pt x="25799" y="19512"/>
                  </a:cubicBezTo>
                  <a:cubicBezTo>
                    <a:pt x="25862" y="19345"/>
                    <a:pt x="25862" y="19198"/>
                    <a:pt x="25862" y="19010"/>
                  </a:cubicBezTo>
                  <a:cubicBezTo>
                    <a:pt x="25904" y="19010"/>
                    <a:pt x="25946" y="19031"/>
                    <a:pt x="25967" y="19031"/>
                  </a:cubicBezTo>
                  <a:cubicBezTo>
                    <a:pt x="26113" y="19094"/>
                    <a:pt x="26239" y="19177"/>
                    <a:pt x="26343" y="19240"/>
                  </a:cubicBezTo>
                  <a:cubicBezTo>
                    <a:pt x="26343" y="19659"/>
                    <a:pt x="26343" y="20077"/>
                    <a:pt x="26448" y="20475"/>
                  </a:cubicBezTo>
                  <a:cubicBezTo>
                    <a:pt x="26458" y="20513"/>
                    <a:pt x="26486" y="20530"/>
                    <a:pt x="26513" y="20530"/>
                  </a:cubicBezTo>
                  <a:cubicBezTo>
                    <a:pt x="26544" y="20530"/>
                    <a:pt x="26574" y="20508"/>
                    <a:pt x="26574" y="20475"/>
                  </a:cubicBezTo>
                  <a:cubicBezTo>
                    <a:pt x="26657" y="20161"/>
                    <a:pt x="26594" y="19763"/>
                    <a:pt x="26553" y="19428"/>
                  </a:cubicBezTo>
                  <a:lnTo>
                    <a:pt x="26553" y="19428"/>
                  </a:lnTo>
                  <a:cubicBezTo>
                    <a:pt x="26678" y="19533"/>
                    <a:pt x="26846" y="19638"/>
                    <a:pt x="26971" y="19721"/>
                  </a:cubicBezTo>
                  <a:cubicBezTo>
                    <a:pt x="27055" y="20265"/>
                    <a:pt x="27076" y="20809"/>
                    <a:pt x="27118" y="21374"/>
                  </a:cubicBezTo>
                  <a:cubicBezTo>
                    <a:pt x="27142" y="21447"/>
                    <a:pt x="27216" y="21492"/>
                    <a:pt x="27281" y="21492"/>
                  </a:cubicBezTo>
                  <a:cubicBezTo>
                    <a:pt x="27329" y="21492"/>
                    <a:pt x="27372" y="21469"/>
                    <a:pt x="27390" y="21416"/>
                  </a:cubicBezTo>
                  <a:cubicBezTo>
                    <a:pt x="27682" y="20600"/>
                    <a:pt x="27724" y="19721"/>
                    <a:pt x="27599" y="18863"/>
                  </a:cubicBezTo>
                  <a:cubicBezTo>
                    <a:pt x="27599" y="18759"/>
                    <a:pt x="27599" y="18654"/>
                    <a:pt x="27578" y="18550"/>
                  </a:cubicBezTo>
                  <a:cubicBezTo>
                    <a:pt x="27578" y="18550"/>
                    <a:pt x="27578" y="18508"/>
                    <a:pt x="27557" y="18508"/>
                  </a:cubicBezTo>
                  <a:cubicBezTo>
                    <a:pt x="27348" y="17755"/>
                    <a:pt x="27515" y="16499"/>
                    <a:pt x="28394" y="16206"/>
                  </a:cubicBezTo>
                  <a:cubicBezTo>
                    <a:pt x="28415" y="16206"/>
                    <a:pt x="28415" y="16164"/>
                    <a:pt x="28394" y="16164"/>
                  </a:cubicBezTo>
                  <a:cubicBezTo>
                    <a:pt x="27871" y="16185"/>
                    <a:pt x="27390" y="16876"/>
                    <a:pt x="27264" y="17524"/>
                  </a:cubicBezTo>
                  <a:cubicBezTo>
                    <a:pt x="27201" y="17399"/>
                    <a:pt x="27159" y="17294"/>
                    <a:pt x="27097" y="17190"/>
                  </a:cubicBezTo>
                  <a:cubicBezTo>
                    <a:pt x="27055" y="17106"/>
                    <a:pt x="27013" y="17001"/>
                    <a:pt x="26971" y="16918"/>
                  </a:cubicBezTo>
                  <a:cubicBezTo>
                    <a:pt x="26992" y="16918"/>
                    <a:pt x="27013" y="16918"/>
                    <a:pt x="27013" y="16897"/>
                  </a:cubicBezTo>
                  <a:cubicBezTo>
                    <a:pt x="27118" y="16625"/>
                    <a:pt x="27180" y="16353"/>
                    <a:pt x="27222" y="16081"/>
                  </a:cubicBezTo>
                  <a:cubicBezTo>
                    <a:pt x="27306" y="15767"/>
                    <a:pt x="27473" y="15474"/>
                    <a:pt x="27703" y="15244"/>
                  </a:cubicBezTo>
                  <a:cubicBezTo>
                    <a:pt x="27719" y="15228"/>
                    <a:pt x="27711" y="15188"/>
                    <a:pt x="27688" y="15188"/>
                  </a:cubicBezTo>
                  <a:cubicBezTo>
                    <a:pt x="27680" y="15188"/>
                    <a:pt x="27672" y="15192"/>
                    <a:pt x="27662" y="15202"/>
                  </a:cubicBezTo>
                  <a:cubicBezTo>
                    <a:pt x="27138" y="15390"/>
                    <a:pt x="26887" y="16374"/>
                    <a:pt x="26929" y="16855"/>
                  </a:cubicBezTo>
                  <a:lnTo>
                    <a:pt x="26678" y="16478"/>
                  </a:lnTo>
                  <a:cubicBezTo>
                    <a:pt x="26699" y="16478"/>
                    <a:pt x="26741" y="16436"/>
                    <a:pt x="26699" y="16415"/>
                  </a:cubicBezTo>
                  <a:cubicBezTo>
                    <a:pt x="26532" y="16122"/>
                    <a:pt x="26741" y="15683"/>
                    <a:pt x="26846" y="15432"/>
                  </a:cubicBezTo>
                  <a:cubicBezTo>
                    <a:pt x="26971" y="15118"/>
                    <a:pt x="27180" y="14804"/>
                    <a:pt x="27410" y="14574"/>
                  </a:cubicBezTo>
                  <a:cubicBezTo>
                    <a:pt x="27460" y="14525"/>
                    <a:pt x="27419" y="14450"/>
                    <a:pt x="27359" y="14450"/>
                  </a:cubicBezTo>
                  <a:cubicBezTo>
                    <a:pt x="27342" y="14450"/>
                    <a:pt x="27324" y="14456"/>
                    <a:pt x="27306" y="14470"/>
                  </a:cubicBezTo>
                  <a:cubicBezTo>
                    <a:pt x="27076" y="14637"/>
                    <a:pt x="26427" y="15516"/>
                    <a:pt x="26385" y="16060"/>
                  </a:cubicBezTo>
                  <a:cubicBezTo>
                    <a:pt x="26239" y="15788"/>
                    <a:pt x="26050" y="15558"/>
                    <a:pt x="25904" y="15327"/>
                  </a:cubicBezTo>
                  <a:cubicBezTo>
                    <a:pt x="25946" y="15244"/>
                    <a:pt x="26009" y="15202"/>
                    <a:pt x="25946" y="15118"/>
                  </a:cubicBezTo>
                  <a:cubicBezTo>
                    <a:pt x="25931" y="15088"/>
                    <a:pt x="25910" y="15077"/>
                    <a:pt x="25887" y="15077"/>
                  </a:cubicBezTo>
                  <a:cubicBezTo>
                    <a:pt x="25846" y="15077"/>
                    <a:pt x="25798" y="15112"/>
                    <a:pt x="25758" y="15139"/>
                  </a:cubicBezTo>
                  <a:cubicBezTo>
                    <a:pt x="25695" y="15014"/>
                    <a:pt x="25611" y="14909"/>
                    <a:pt x="25527" y="14783"/>
                  </a:cubicBezTo>
                  <a:lnTo>
                    <a:pt x="25548" y="14742"/>
                  </a:lnTo>
                  <a:cubicBezTo>
                    <a:pt x="25611" y="14700"/>
                    <a:pt x="25548" y="14637"/>
                    <a:pt x="25506" y="14637"/>
                  </a:cubicBezTo>
                  <a:cubicBezTo>
                    <a:pt x="25486" y="14637"/>
                    <a:pt x="25486" y="14637"/>
                    <a:pt x="25444" y="14679"/>
                  </a:cubicBezTo>
                  <a:cubicBezTo>
                    <a:pt x="25088" y="14051"/>
                    <a:pt x="24795" y="13381"/>
                    <a:pt x="24795" y="12607"/>
                  </a:cubicBezTo>
                  <a:lnTo>
                    <a:pt x="24795" y="12607"/>
                  </a:lnTo>
                  <a:cubicBezTo>
                    <a:pt x="25402" y="12691"/>
                    <a:pt x="25946" y="12921"/>
                    <a:pt x="26532" y="13109"/>
                  </a:cubicBezTo>
                  <a:cubicBezTo>
                    <a:pt x="26673" y="13154"/>
                    <a:pt x="26828" y="13172"/>
                    <a:pt x="26989" y="13172"/>
                  </a:cubicBezTo>
                  <a:cubicBezTo>
                    <a:pt x="27351" y="13172"/>
                    <a:pt x="27740" y="13084"/>
                    <a:pt x="28059" y="13026"/>
                  </a:cubicBezTo>
                  <a:cubicBezTo>
                    <a:pt x="29482" y="12817"/>
                    <a:pt x="30842" y="12545"/>
                    <a:pt x="32244" y="12231"/>
                  </a:cubicBezTo>
                  <a:cubicBezTo>
                    <a:pt x="34253" y="11829"/>
                    <a:pt x="36407" y="11427"/>
                    <a:pt x="38513" y="11427"/>
                  </a:cubicBezTo>
                  <a:cubicBezTo>
                    <a:pt x="38930" y="11427"/>
                    <a:pt x="39344" y="11443"/>
                    <a:pt x="39755" y="11477"/>
                  </a:cubicBezTo>
                  <a:cubicBezTo>
                    <a:pt x="40237" y="11561"/>
                    <a:pt x="40718" y="11645"/>
                    <a:pt x="41199" y="11687"/>
                  </a:cubicBezTo>
                  <a:cubicBezTo>
                    <a:pt x="41207" y="11687"/>
                    <a:pt x="41214" y="11688"/>
                    <a:pt x="41222" y="11688"/>
                  </a:cubicBezTo>
                  <a:cubicBezTo>
                    <a:pt x="41410" y="11688"/>
                    <a:pt x="41422" y="11433"/>
                    <a:pt x="41241" y="11373"/>
                  </a:cubicBezTo>
                  <a:cubicBezTo>
                    <a:pt x="40781" y="11268"/>
                    <a:pt x="40279" y="11184"/>
                    <a:pt x="39818" y="11164"/>
                  </a:cubicBezTo>
                  <a:cubicBezTo>
                    <a:pt x="38814" y="11017"/>
                    <a:pt x="37851" y="10829"/>
                    <a:pt x="36847" y="10661"/>
                  </a:cubicBezTo>
                  <a:cubicBezTo>
                    <a:pt x="35361" y="10431"/>
                    <a:pt x="33897" y="10410"/>
                    <a:pt x="32411" y="10306"/>
                  </a:cubicBezTo>
                  <a:cubicBezTo>
                    <a:pt x="31225" y="10227"/>
                    <a:pt x="30058" y="9905"/>
                    <a:pt x="28856" y="9905"/>
                  </a:cubicBezTo>
                  <a:cubicBezTo>
                    <a:pt x="28786" y="9905"/>
                    <a:pt x="28715" y="9906"/>
                    <a:pt x="28645" y="9908"/>
                  </a:cubicBezTo>
                  <a:cubicBezTo>
                    <a:pt x="28116" y="9924"/>
                    <a:pt x="27436" y="10044"/>
                    <a:pt x="26795" y="10044"/>
                  </a:cubicBezTo>
                  <a:cubicBezTo>
                    <a:pt x="26574" y="10044"/>
                    <a:pt x="26359" y="10029"/>
                    <a:pt x="26155" y="9992"/>
                  </a:cubicBezTo>
                  <a:cubicBezTo>
                    <a:pt x="26155" y="9971"/>
                    <a:pt x="26155" y="9929"/>
                    <a:pt x="26134" y="9929"/>
                  </a:cubicBezTo>
                  <a:cubicBezTo>
                    <a:pt x="26113" y="9929"/>
                    <a:pt x="26071" y="9929"/>
                    <a:pt x="26050" y="9971"/>
                  </a:cubicBezTo>
                  <a:cubicBezTo>
                    <a:pt x="25925" y="9929"/>
                    <a:pt x="25820" y="9887"/>
                    <a:pt x="25716" y="9824"/>
                  </a:cubicBezTo>
                  <a:cubicBezTo>
                    <a:pt x="25737" y="9804"/>
                    <a:pt x="25737" y="9762"/>
                    <a:pt x="25695" y="9762"/>
                  </a:cubicBezTo>
                  <a:cubicBezTo>
                    <a:pt x="25653" y="9762"/>
                    <a:pt x="25611" y="9783"/>
                    <a:pt x="25590" y="9783"/>
                  </a:cubicBezTo>
                  <a:cubicBezTo>
                    <a:pt x="25544" y="9767"/>
                    <a:pt x="25520" y="9740"/>
                    <a:pt x="25486" y="9719"/>
                  </a:cubicBezTo>
                  <a:lnTo>
                    <a:pt x="25486" y="9719"/>
                  </a:lnTo>
                  <a:cubicBezTo>
                    <a:pt x="25486" y="9719"/>
                    <a:pt x="25486" y="9719"/>
                    <a:pt x="25486" y="9720"/>
                  </a:cubicBezTo>
                  <a:cubicBezTo>
                    <a:pt x="25381" y="9762"/>
                    <a:pt x="25297" y="9887"/>
                    <a:pt x="25381" y="9971"/>
                  </a:cubicBezTo>
                  <a:cubicBezTo>
                    <a:pt x="25255" y="10013"/>
                    <a:pt x="25109" y="10096"/>
                    <a:pt x="24983" y="10180"/>
                  </a:cubicBezTo>
                  <a:lnTo>
                    <a:pt x="24209" y="10640"/>
                  </a:lnTo>
                  <a:cubicBezTo>
                    <a:pt x="23686" y="10745"/>
                    <a:pt x="23163" y="10975"/>
                    <a:pt x="22661" y="11143"/>
                  </a:cubicBezTo>
                  <a:cubicBezTo>
                    <a:pt x="22347" y="11247"/>
                    <a:pt x="22012" y="11331"/>
                    <a:pt x="21698" y="11394"/>
                  </a:cubicBezTo>
                  <a:cubicBezTo>
                    <a:pt x="21761" y="11373"/>
                    <a:pt x="21845" y="11331"/>
                    <a:pt x="21928" y="11289"/>
                  </a:cubicBezTo>
                  <a:lnTo>
                    <a:pt x="22075" y="11226"/>
                  </a:lnTo>
                  <a:cubicBezTo>
                    <a:pt x="22598" y="11122"/>
                    <a:pt x="23121" y="10975"/>
                    <a:pt x="23602" y="10766"/>
                  </a:cubicBezTo>
                  <a:cubicBezTo>
                    <a:pt x="23644" y="10745"/>
                    <a:pt x="23644" y="10703"/>
                    <a:pt x="23602" y="10703"/>
                  </a:cubicBezTo>
                  <a:cubicBezTo>
                    <a:pt x="23644" y="10661"/>
                    <a:pt x="23707" y="10640"/>
                    <a:pt x="23728" y="10640"/>
                  </a:cubicBezTo>
                  <a:cubicBezTo>
                    <a:pt x="23791" y="10620"/>
                    <a:pt x="23791" y="10557"/>
                    <a:pt x="23749" y="10536"/>
                  </a:cubicBezTo>
                  <a:cubicBezTo>
                    <a:pt x="23812" y="10515"/>
                    <a:pt x="23853" y="10494"/>
                    <a:pt x="23895" y="10452"/>
                  </a:cubicBezTo>
                  <a:cubicBezTo>
                    <a:pt x="23937" y="10431"/>
                    <a:pt x="23958" y="10410"/>
                    <a:pt x="24021" y="10389"/>
                  </a:cubicBezTo>
                  <a:cubicBezTo>
                    <a:pt x="24272" y="10285"/>
                    <a:pt x="24523" y="10138"/>
                    <a:pt x="24753" y="10013"/>
                  </a:cubicBezTo>
                  <a:cubicBezTo>
                    <a:pt x="24982" y="9888"/>
                    <a:pt x="25273" y="9722"/>
                    <a:pt x="25502" y="9576"/>
                  </a:cubicBezTo>
                  <a:lnTo>
                    <a:pt x="25502" y="9576"/>
                  </a:lnTo>
                  <a:cubicBezTo>
                    <a:pt x="25484" y="9616"/>
                    <a:pt x="25465" y="9656"/>
                    <a:pt x="25444" y="9699"/>
                  </a:cubicBezTo>
                  <a:cubicBezTo>
                    <a:pt x="25460" y="9704"/>
                    <a:pt x="25473" y="9711"/>
                    <a:pt x="25486" y="9719"/>
                  </a:cubicBezTo>
                  <a:lnTo>
                    <a:pt x="25486" y="9719"/>
                  </a:lnTo>
                  <a:cubicBezTo>
                    <a:pt x="25486" y="9677"/>
                    <a:pt x="25506" y="9615"/>
                    <a:pt x="25506" y="9573"/>
                  </a:cubicBezTo>
                  <a:lnTo>
                    <a:pt x="25506" y="9573"/>
                  </a:lnTo>
                  <a:cubicBezTo>
                    <a:pt x="25505" y="9574"/>
                    <a:pt x="25504" y="9575"/>
                    <a:pt x="25502" y="9576"/>
                  </a:cubicBezTo>
                  <a:lnTo>
                    <a:pt x="25502" y="9576"/>
                  </a:lnTo>
                  <a:cubicBezTo>
                    <a:pt x="25537" y="9500"/>
                    <a:pt x="25570" y="9426"/>
                    <a:pt x="25611" y="9343"/>
                  </a:cubicBezTo>
                  <a:cubicBezTo>
                    <a:pt x="25611" y="9343"/>
                    <a:pt x="25632" y="9343"/>
                    <a:pt x="25632" y="9301"/>
                  </a:cubicBezTo>
                  <a:cubicBezTo>
                    <a:pt x="25653" y="9280"/>
                    <a:pt x="25653" y="9280"/>
                    <a:pt x="25632" y="9260"/>
                  </a:cubicBezTo>
                  <a:cubicBezTo>
                    <a:pt x="25841" y="8841"/>
                    <a:pt x="26113" y="8423"/>
                    <a:pt x="26385" y="8046"/>
                  </a:cubicBezTo>
                  <a:cubicBezTo>
                    <a:pt x="26657" y="7711"/>
                    <a:pt x="26950" y="7418"/>
                    <a:pt x="27306" y="7251"/>
                  </a:cubicBezTo>
                  <a:cubicBezTo>
                    <a:pt x="27424" y="7194"/>
                    <a:pt x="27536" y="7169"/>
                    <a:pt x="27644" y="7169"/>
                  </a:cubicBezTo>
                  <a:cubicBezTo>
                    <a:pt x="28090" y="7169"/>
                    <a:pt x="28454" y="7592"/>
                    <a:pt x="28791" y="7879"/>
                  </a:cubicBezTo>
                  <a:cubicBezTo>
                    <a:pt x="29266" y="8269"/>
                    <a:pt x="29796" y="8288"/>
                    <a:pt x="30344" y="8288"/>
                  </a:cubicBezTo>
                  <a:cubicBezTo>
                    <a:pt x="30402" y="8288"/>
                    <a:pt x="30460" y="8288"/>
                    <a:pt x="30518" y="8288"/>
                  </a:cubicBezTo>
                  <a:cubicBezTo>
                    <a:pt x="30736" y="8288"/>
                    <a:pt x="30956" y="8290"/>
                    <a:pt x="31177" y="8318"/>
                  </a:cubicBezTo>
                  <a:cubicBezTo>
                    <a:pt x="32223" y="8423"/>
                    <a:pt x="33353" y="8883"/>
                    <a:pt x="34169" y="9573"/>
                  </a:cubicBezTo>
                  <a:cubicBezTo>
                    <a:pt x="34199" y="9599"/>
                    <a:pt x="34230" y="9610"/>
                    <a:pt x="34260" y="9610"/>
                  </a:cubicBezTo>
                  <a:cubicBezTo>
                    <a:pt x="34379" y="9610"/>
                    <a:pt x="34478" y="9443"/>
                    <a:pt x="34378" y="9343"/>
                  </a:cubicBezTo>
                  <a:cubicBezTo>
                    <a:pt x="33436" y="8443"/>
                    <a:pt x="32286" y="7816"/>
                    <a:pt x="31260" y="7042"/>
                  </a:cubicBezTo>
                  <a:cubicBezTo>
                    <a:pt x="30319" y="6309"/>
                    <a:pt x="29043" y="6058"/>
                    <a:pt x="27892" y="6058"/>
                  </a:cubicBezTo>
                  <a:cubicBezTo>
                    <a:pt x="26699" y="6058"/>
                    <a:pt x="25758" y="6560"/>
                    <a:pt x="25004" y="7418"/>
                  </a:cubicBezTo>
                  <a:cubicBezTo>
                    <a:pt x="24753" y="7732"/>
                    <a:pt x="24565" y="8109"/>
                    <a:pt x="24356" y="8506"/>
                  </a:cubicBezTo>
                  <a:cubicBezTo>
                    <a:pt x="24188" y="8778"/>
                    <a:pt x="24021" y="9280"/>
                    <a:pt x="23728" y="9552"/>
                  </a:cubicBezTo>
                  <a:lnTo>
                    <a:pt x="23707" y="9552"/>
                  </a:lnTo>
                  <a:cubicBezTo>
                    <a:pt x="24188" y="8506"/>
                    <a:pt x="24649" y="7481"/>
                    <a:pt x="25423" y="6560"/>
                  </a:cubicBezTo>
                  <a:cubicBezTo>
                    <a:pt x="26009" y="5891"/>
                    <a:pt x="26490" y="5221"/>
                    <a:pt x="26490" y="4342"/>
                  </a:cubicBezTo>
                  <a:cubicBezTo>
                    <a:pt x="26532" y="4342"/>
                    <a:pt x="26574" y="4342"/>
                    <a:pt x="26574" y="4280"/>
                  </a:cubicBezTo>
                  <a:cubicBezTo>
                    <a:pt x="26657" y="4029"/>
                    <a:pt x="26594" y="3757"/>
                    <a:pt x="26553" y="3526"/>
                  </a:cubicBezTo>
                  <a:cubicBezTo>
                    <a:pt x="26532" y="3275"/>
                    <a:pt x="26469" y="3024"/>
                    <a:pt x="26448" y="2773"/>
                  </a:cubicBezTo>
                  <a:lnTo>
                    <a:pt x="26448" y="2794"/>
                  </a:lnTo>
                  <a:cubicBezTo>
                    <a:pt x="26322" y="2585"/>
                    <a:pt x="26092" y="2376"/>
                    <a:pt x="25904" y="2187"/>
                  </a:cubicBezTo>
                  <a:cubicBezTo>
                    <a:pt x="25925" y="2166"/>
                    <a:pt x="25925" y="2145"/>
                    <a:pt x="25925" y="2104"/>
                  </a:cubicBezTo>
                  <a:cubicBezTo>
                    <a:pt x="25841" y="1936"/>
                    <a:pt x="25716" y="1769"/>
                    <a:pt x="25590" y="1643"/>
                  </a:cubicBezTo>
                  <a:lnTo>
                    <a:pt x="25590" y="1622"/>
                  </a:lnTo>
                  <a:cubicBezTo>
                    <a:pt x="25590" y="1558"/>
                    <a:pt x="25553" y="1531"/>
                    <a:pt x="25518" y="1531"/>
                  </a:cubicBezTo>
                  <a:cubicBezTo>
                    <a:pt x="25506" y="1531"/>
                    <a:pt x="25495" y="1534"/>
                    <a:pt x="25486" y="1539"/>
                  </a:cubicBezTo>
                  <a:cubicBezTo>
                    <a:pt x="25423" y="1476"/>
                    <a:pt x="25381" y="1434"/>
                    <a:pt x="25318" y="1413"/>
                  </a:cubicBezTo>
                  <a:cubicBezTo>
                    <a:pt x="25082" y="1177"/>
                    <a:pt x="24828" y="960"/>
                    <a:pt x="24538" y="813"/>
                  </a:cubicBezTo>
                  <a:lnTo>
                    <a:pt x="24538" y="813"/>
                  </a:lnTo>
                  <a:cubicBezTo>
                    <a:pt x="25388" y="1119"/>
                    <a:pt x="26127" y="1635"/>
                    <a:pt x="26448" y="2522"/>
                  </a:cubicBezTo>
                  <a:cubicBezTo>
                    <a:pt x="26406" y="2585"/>
                    <a:pt x="26406" y="2690"/>
                    <a:pt x="26448" y="2731"/>
                  </a:cubicBezTo>
                  <a:lnTo>
                    <a:pt x="26448" y="2773"/>
                  </a:lnTo>
                  <a:cubicBezTo>
                    <a:pt x="26699" y="2773"/>
                    <a:pt x="26908" y="2690"/>
                    <a:pt x="27118" y="2585"/>
                  </a:cubicBezTo>
                  <a:lnTo>
                    <a:pt x="27118" y="2585"/>
                  </a:lnTo>
                  <a:cubicBezTo>
                    <a:pt x="27097" y="2648"/>
                    <a:pt x="27097" y="2669"/>
                    <a:pt x="27076" y="2710"/>
                  </a:cubicBezTo>
                  <a:cubicBezTo>
                    <a:pt x="26992" y="2982"/>
                    <a:pt x="26804" y="3317"/>
                    <a:pt x="26866" y="3610"/>
                  </a:cubicBezTo>
                  <a:cubicBezTo>
                    <a:pt x="26866" y="3625"/>
                    <a:pt x="26887" y="3640"/>
                    <a:pt x="26914" y="3640"/>
                  </a:cubicBezTo>
                  <a:cubicBezTo>
                    <a:pt x="26926" y="3640"/>
                    <a:pt x="26938" y="3637"/>
                    <a:pt x="26950" y="3631"/>
                  </a:cubicBezTo>
                  <a:cubicBezTo>
                    <a:pt x="27097" y="3422"/>
                    <a:pt x="27159" y="3087"/>
                    <a:pt x="27222" y="2857"/>
                  </a:cubicBezTo>
                  <a:cubicBezTo>
                    <a:pt x="27264" y="2794"/>
                    <a:pt x="27264" y="2710"/>
                    <a:pt x="27285" y="2669"/>
                  </a:cubicBezTo>
                  <a:cubicBezTo>
                    <a:pt x="27359" y="2626"/>
                    <a:pt x="27432" y="2595"/>
                    <a:pt x="27506" y="2563"/>
                  </a:cubicBezTo>
                  <a:lnTo>
                    <a:pt x="27506" y="2563"/>
                  </a:lnTo>
                  <a:cubicBezTo>
                    <a:pt x="27494" y="2593"/>
                    <a:pt x="27494" y="2617"/>
                    <a:pt x="27494" y="2669"/>
                  </a:cubicBezTo>
                  <a:cubicBezTo>
                    <a:pt x="27550" y="2637"/>
                    <a:pt x="27609" y="2602"/>
                    <a:pt x="27670" y="2565"/>
                  </a:cubicBezTo>
                  <a:lnTo>
                    <a:pt x="27670" y="2565"/>
                  </a:lnTo>
                  <a:cubicBezTo>
                    <a:pt x="27538" y="2819"/>
                    <a:pt x="27400" y="3062"/>
                    <a:pt x="27327" y="3338"/>
                  </a:cubicBezTo>
                  <a:cubicBezTo>
                    <a:pt x="27327" y="3369"/>
                    <a:pt x="27349" y="3388"/>
                    <a:pt x="27369" y="3388"/>
                  </a:cubicBezTo>
                  <a:cubicBezTo>
                    <a:pt x="27377" y="3388"/>
                    <a:pt x="27384" y="3386"/>
                    <a:pt x="27390" y="3380"/>
                  </a:cubicBezTo>
                  <a:cubicBezTo>
                    <a:pt x="27620" y="3003"/>
                    <a:pt x="27829" y="2648"/>
                    <a:pt x="28059" y="2292"/>
                  </a:cubicBezTo>
                  <a:lnTo>
                    <a:pt x="28384" y="2138"/>
                  </a:lnTo>
                  <a:lnTo>
                    <a:pt x="28384" y="2138"/>
                  </a:lnTo>
                  <a:cubicBezTo>
                    <a:pt x="28373" y="2155"/>
                    <a:pt x="28362" y="2171"/>
                    <a:pt x="28352" y="2187"/>
                  </a:cubicBezTo>
                  <a:cubicBezTo>
                    <a:pt x="28522" y="2096"/>
                    <a:pt x="28683" y="2013"/>
                    <a:pt x="28847" y="1928"/>
                  </a:cubicBezTo>
                  <a:lnTo>
                    <a:pt x="28847" y="1928"/>
                  </a:lnTo>
                  <a:cubicBezTo>
                    <a:pt x="28682" y="2196"/>
                    <a:pt x="28537" y="2484"/>
                    <a:pt x="28310" y="2710"/>
                  </a:cubicBezTo>
                  <a:cubicBezTo>
                    <a:pt x="28280" y="2741"/>
                    <a:pt x="28294" y="2760"/>
                    <a:pt x="28312" y="2760"/>
                  </a:cubicBezTo>
                  <a:cubicBezTo>
                    <a:pt x="28318" y="2760"/>
                    <a:pt x="28326" y="2758"/>
                    <a:pt x="28331" y="2752"/>
                  </a:cubicBezTo>
                  <a:cubicBezTo>
                    <a:pt x="28645" y="2501"/>
                    <a:pt x="28854" y="2187"/>
                    <a:pt x="29063" y="1853"/>
                  </a:cubicBezTo>
                  <a:cubicBezTo>
                    <a:pt x="29074" y="1842"/>
                    <a:pt x="29085" y="1820"/>
                    <a:pt x="29093" y="1798"/>
                  </a:cubicBezTo>
                  <a:lnTo>
                    <a:pt x="29093" y="1798"/>
                  </a:lnTo>
                  <a:cubicBezTo>
                    <a:pt x="29010" y="1842"/>
                    <a:pt x="28928" y="1885"/>
                    <a:pt x="28847" y="1928"/>
                  </a:cubicBezTo>
                  <a:lnTo>
                    <a:pt x="28847" y="1928"/>
                  </a:lnTo>
                  <a:cubicBezTo>
                    <a:pt x="28849" y="1923"/>
                    <a:pt x="28852" y="1919"/>
                    <a:pt x="28854" y="1915"/>
                  </a:cubicBezTo>
                  <a:lnTo>
                    <a:pt x="28854" y="1915"/>
                  </a:lnTo>
                  <a:lnTo>
                    <a:pt x="28384" y="2138"/>
                  </a:lnTo>
                  <a:lnTo>
                    <a:pt x="28384" y="2138"/>
                  </a:lnTo>
                  <a:cubicBezTo>
                    <a:pt x="28522" y="1925"/>
                    <a:pt x="28678" y="1712"/>
                    <a:pt x="28833" y="1518"/>
                  </a:cubicBezTo>
                  <a:cubicBezTo>
                    <a:pt x="29043" y="1392"/>
                    <a:pt x="29252" y="1288"/>
                    <a:pt x="29482" y="1204"/>
                  </a:cubicBezTo>
                  <a:lnTo>
                    <a:pt x="29482" y="1204"/>
                  </a:lnTo>
                  <a:cubicBezTo>
                    <a:pt x="29398" y="1309"/>
                    <a:pt x="29335" y="1413"/>
                    <a:pt x="29273" y="1518"/>
                  </a:cubicBezTo>
                  <a:cubicBezTo>
                    <a:pt x="29237" y="1589"/>
                    <a:pt x="29186" y="1646"/>
                    <a:pt x="29159" y="1726"/>
                  </a:cubicBezTo>
                  <a:lnTo>
                    <a:pt x="29159" y="1726"/>
                  </a:lnTo>
                  <a:cubicBezTo>
                    <a:pt x="29392" y="1628"/>
                    <a:pt x="29624" y="1531"/>
                    <a:pt x="29838" y="1434"/>
                  </a:cubicBezTo>
                  <a:cubicBezTo>
                    <a:pt x="29921" y="1413"/>
                    <a:pt x="30005" y="1392"/>
                    <a:pt x="30110" y="1350"/>
                  </a:cubicBezTo>
                  <a:lnTo>
                    <a:pt x="30110" y="1350"/>
                  </a:lnTo>
                  <a:cubicBezTo>
                    <a:pt x="30005" y="1539"/>
                    <a:pt x="29921" y="1727"/>
                    <a:pt x="29817" y="1873"/>
                  </a:cubicBezTo>
                  <a:cubicBezTo>
                    <a:pt x="29482" y="2020"/>
                    <a:pt x="29168" y="2125"/>
                    <a:pt x="28854" y="2250"/>
                  </a:cubicBezTo>
                  <a:lnTo>
                    <a:pt x="28854" y="2271"/>
                  </a:lnTo>
                  <a:cubicBezTo>
                    <a:pt x="29147" y="2229"/>
                    <a:pt x="29419" y="2145"/>
                    <a:pt x="29712" y="2062"/>
                  </a:cubicBezTo>
                  <a:lnTo>
                    <a:pt x="29712" y="2062"/>
                  </a:lnTo>
                  <a:cubicBezTo>
                    <a:pt x="29670" y="2166"/>
                    <a:pt x="29587" y="2292"/>
                    <a:pt x="29524" y="2397"/>
                  </a:cubicBezTo>
                  <a:cubicBezTo>
                    <a:pt x="29508" y="2427"/>
                    <a:pt x="29538" y="2447"/>
                    <a:pt x="29563" y="2447"/>
                  </a:cubicBezTo>
                  <a:cubicBezTo>
                    <a:pt x="29572" y="2447"/>
                    <a:pt x="29581" y="2444"/>
                    <a:pt x="29587" y="2438"/>
                  </a:cubicBezTo>
                  <a:cubicBezTo>
                    <a:pt x="29691" y="2292"/>
                    <a:pt x="29796" y="2145"/>
                    <a:pt x="29900" y="1978"/>
                  </a:cubicBezTo>
                  <a:cubicBezTo>
                    <a:pt x="29995" y="1950"/>
                    <a:pt x="30089" y="1922"/>
                    <a:pt x="30184" y="1895"/>
                  </a:cubicBezTo>
                  <a:lnTo>
                    <a:pt x="30184" y="1895"/>
                  </a:lnTo>
                  <a:cubicBezTo>
                    <a:pt x="30243" y="1793"/>
                    <a:pt x="30303" y="1658"/>
                    <a:pt x="30382" y="1560"/>
                  </a:cubicBezTo>
                  <a:cubicBezTo>
                    <a:pt x="30423" y="1497"/>
                    <a:pt x="30444" y="1434"/>
                    <a:pt x="30507" y="1392"/>
                  </a:cubicBezTo>
                  <a:cubicBezTo>
                    <a:pt x="30842" y="1309"/>
                    <a:pt x="31156" y="1246"/>
                    <a:pt x="31470" y="1246"/>
                  </a:cubicBezTo>
                  <a:lnTo>
                    <a:pt x="31240" y="1560"/>
                  </a:lnTo>
                  <a:cubicBezTo>
                    <a:pt x="30908" y="1652"/>
                    <a:pt x="30592" y="1744"/>
                    <a:pt x="30293" y="1865"/>
                  </a:cubicBezTo>
                  <a:lnTo>
                    <a:pt x="30293" y="1865"/>
                  </a:lnTo>
                  <a:cubicBezTo>
                    <a:pt x="30518" y="1802"/>
                    <a:pt x="30743" y="1746"/>
                    <a:pt x="30967" y="1706"/>
                  </a:cubicBezTo>
                  <a:lnTo>
                    <a:pt x="30967" y="1706"/>
                  </a:lnTo>
                  <a:cubicBezTo>
                    <a:pt x="30926" y="1769"/>
                    <a:pt x="30884" y="1873"/>
                    <a:pt x="30863" y="1957"/>
                  </a:cubicBezTo>
                  <a:cubicBezTo>
                    <a:pt x="30863" y="1972"/>
                    <a:pt x="30873" y="1996"/>
                    <a:pt x="30893" y="1996"/>
                  </a:cubicBezTo>
                  <a:cubicBezTo>
                    <a:pt x="30902" y="1996"/>
                    <a:pt x="30913" y="1991"/>
                    <a:pt x="30926" y="1978"/>
                  </a:cubicBezTo>
                  <a:cubicBezTo>
                    <a:pt x="30988" y="1873"/>
                    <a:pt x="31072" y="1769"/>
                    <a:pt x="31156" y="1643"/>
                  </a:cubicBezTo>
                  <a:cubicBezTo>
                    <a:pt x="31407" y="1560"/>
                    <a:pt x="31679" y="1518"/>
                    <a:pt x="31930" y="1455"/>
                  </a:cubicBezTo>
                  <a:lnTo>
                    <a:pt x="31930" y="1455"/>
                  </a:lnTo>
                  <a:cubicBezTo>
                    <a:pt x="31721" y="1664"/>
                    <a:pt x="31553" y="1915"/>
                    <a:pt x="31386" y="2145"/>
                  </a:cubicBezTo>
                  <a:cubicBezTo>
                    <a:pt x="31386" y="2166"/>
                    <a:pt x="31407" y="2166"/>
                    <a:pt x="31407" y="2166"/>
                  </a:cubicBezTo>
                  <a:cubicBezTo>
                    <a:pt x="31679" y="1936"/>
                    <a:pt x="31972" y="1664"/>
                    <a:pt x="32223" y="1413"/>
                  </a:cubicBezTo>
                  <a:cubicBezTo>
                    <a:pt x="32495" y="1350"/>
                    <a:pt x="32746" y="1329"/>
                    <a:pt x="33018" y="1309"/>
                  </a:cubicBezTo>
                  <a:lnTo>
                    <a:pt x="33018" y="1309"/>
                  </a:lnTo>
                  <a:cubicBezTo>
                    <a:pt x="32872" y="1413"/>
                    <a:pt x="32767" y="1539"/>
                    <a:pt x="32662" y="1643"/>
                  </a:cubicBezTo>
                  <a:cubicBezTo>
                    <a:pt x="32600" y="1664"/>
                    <a:pt x="32516" y="1727"/>
                    <a:pt x="32432" y="1769"/>
                  </a:cubicBezTo>
                  <a:cubicBezTo>
                    <a:pt x="32417" y="1800"/>
                    <a:pt x="32424" y="1819"/>
                    <a:pt x="32437" y="1819"/>
                  </a:cubicBezTo>
                  <a:cubicBezTo>
                    <a:pt x="32442" y="1819"/>
                    <a:pt x="32447" y="1816"/>
                    <a:pt x="32453" y="1811"/>
                  </a:cubicBezTo>
                  <a:cubicBezTo>
                    <a:pt x="32516" y="1769"/>
                    <a:pt x="32537" y="1769"/>
                    <a:pt x="32600" y="1748"/>
                  </a:cubicBezTo>
                  <a:lnTo>
                    <a:pt x="32600" y="1748"/>
                  </a:lnTo>
                  <a:cubicBezTo>
                    <a:pt x="32558" y="1769"/>
                    <a:pt x="32537" y="1811"/>
                    <a:pt x="32516" y="1853"/>
                  </a:cubicBezTo>
                  <a:cubicBezTo>
                    <a:pt x="32498" y="1871"/>
                    <a:pt x="32526" y="1920"/>
                    <a:pt x="32548" y="1920"/>
                  </a:cubicBezTo>
                  <a:cubicBezTo>
                    <a:pt x="32551" y="1920"/>
                    <a:pt x="32555" y="1918"/>
                    <a:pt x="32558" y="1915"/>
                  </a:cubicBezTo>
                  <a:cubicBezTo>
                    <a:pt x="32662" y="1832"/>
                    <a:pt x="32746" y="1748"/>
                    <a:pt x="32830" y="1664"/>
                  </a:cubicBezTo>
                  <a:cubicBezTo>
                    <a:pt x="32951" y="1648"/>
                    <a:pt x="33072" y="1638"/>
                    <a:pt x="33193" y="1634"/>
                  </a:cubicBezTo>
                  <a:lnTo>
                    <a:pt x="33193" y="1634"/>
                  </a:lnTo>
                  <a:cubicBezTo>
                    <a:pt x="33238" y="1594"/>
                    <a:pt x="33275" y="1546"/>
                    <a:pt x="33332" y="1518"/>
                  </a:cubicBezTo>
                  <a:cubicBezTo>
                    <a:pt x="33374" y="1476"/>
                    <a:pt x="33436" y="1434"/>
                    <a:pt x="33478" y="1413"/>
                  </a:cubicBezTo>
                  <a:lnTo>
                    <a:pt x="33771" y="1413"/>
                  </a:lnTo>
                  <a:cubicBezTo>
                    <a:pt x="33980" y="1413"/>
                    <a:pt x="34211" y="1413"/>
                    <a:pt x="34483" y="1434"/>
                  </a:cubicBezTo>
                  <a:cubicBezTo>
                    <a:pt x="34357" y="1518"/>
                    <a:pt x="34253" y="1560"/>
                    <a:pt x="34148" y="1664"/>
                  </a:cubicBezTo>
                  <a:cubicBezTo>
                    <a:pt x="33970" y="1654"/>
                    <a:pt x="33797" y="1643"/>
                    <a:pt x="33627" y="1643"/>
                  </a:cubicBezTo>
                  <a:cubicBezTo>
                    <a:pt x="33610" y="1643"/>
                    <a:pt x="33593" y="1643"/>
                    <a:pt x="33576" y="1644"/>
                  </a:cubicBezTo>
                  <a:lnTo>
                    <a:pt x="33576" y="1644"/>
                  </a:lnTo>
                  <a:cubicBezTo>
                    <a:pt x="33641" y="1649"/>
                    <a:pt x="33706" y="1656"/>
                    <a:pt x="33771" y="1664"/>
                  </a:cubicBezTo>
                  <a:cubicBezTo>
                    <a:pt x="33667" y="1748"/>
                    <a:pt x="33562" y="1853"/>
                    <a:pt x="33478" y="1936"/>
                  </a:cubicBezTo>
                  <a:cubicBezTo>
                    <a:pt x="33478" y="1936"/>
                    <a:pt x="33478" y="1957"/>
                    <a:pt x="33499" y="1957"/>
                  </a:cubicBezTo>
                  <a:cubicBezTo>
                    <a:pt x="33667" y="1873"/>
                    <a:pt x="33813" y="1769"/>
                    <a:pt x="33960" y="1706"/>
                  </a:cubicBezTo>
                  <a:cubicBezTo>
                    <a:pt x="34169" y="1727"/>
                    <a:pt x="34378" y="1769"/>
                    <a:pt x="34545" y="1832"/>
                  </a:cubicBezTo>
                  <a:cubicBezTo>
                    <a:pt x="34713" y="1853"/>
                    <a:pt x="34859" y="1915"/>
                    <a:pt x="35006" y="1957"/>
                  </a:cubicBezTo>
                  <a:cubicBezTo>
                    <a:pt x="34919" y="2027"/>
                    <a:pt x="34976" y="2140"/>
                    <a:pt x="35059" y="2140"/>
                  </a:cubicBezTo>
                  <a:cubicBezTo>
                    <a:pt x="35075" y="2140"/>
                    <a:pt x="35093" y="2135"/>
                    <a:pt x="35110" y="2125"/>
                  </a:cubicBezTo>
                  <a:cubicBezTo>
                    <a:pt x="35152" y="2083"/>
                    <a:pt x="35173" y="2062"/>
                    <a:pt x="35236" y="2041"/>
                  </a:cubicBezTo>
                  <a:cubicBezTo>
                    <a:pt x="35487" y="2145"/>
                    <a:pt x="35738" y="2250"/>
                    <a:pt x="35989" y="2334"/>
                  </a:cubicBezTo>
                  <a:cubicBezTo>
                    <a:pt x="35696" y="2480"/>
                    <a:pt x="35445" y="2669"/>
                    <a:pt x="35215" y="2878"/>
                  </a:cubicBezTo>
                  <a:cubicBezTo>
                    <a:pt x="35183" y="2894"/>
                    <a:pt x="35200" y="2934"/>
                    <a:pt x="35219" y="2934"/>
                  </a:cubicBezTo>
                  <a:cubicBezTo>
                    <a:pt x="35225" y="2934"/>
                    <a:pt x="35231" y="2930"/>
                    <a:pt x="35236" y="2920"/>
                  </a:cubicBezTo>
                  <a:cubicBezTo>
                    <a:pt x="35571" y="2794"/>
                    <a:pt x="35885" y="2585"/>
                    <a:pt x="36198" y="2397"/>
                  </a:cubicBezTo>
                  <a:cubicBezTo>
                    <a:pt x="36261" y="2438"/>
                    <a:pt x="36282" y="2438"/>
                    <a:pt x="36324" y="2459"/>
                  </a:cubicBezTo>
                  <a:cubicBezTo>
                    <a:pt x="36331" y="2461"/>
                    <a:pt x="36338" y="2462"/>
                    <a:pt x="36345" y="2462"/>
                  </a:cubicBezTo>
                  <a:cubicBezTo>
                    <a:pt x="36404" y="2462"/>
                    <a:pt x="36421" y="2390"/>
                    <a:pt x="36397" y="2347"/>
                  </a:cubicBezTo>
                  <a:lnTo>
                    <a:pt x="36397" y="2347"/>
                  </a:lnTo>
                  <a:cubicBezTo>
                    <a:pt x="36394" y="2350"/>
                    <a:pt x="36390" y="2352"/>
                    <a:pt x="36387" y="2355"/>
                  </a:cubicBezTo>
                  <a:cubicBezTo>
                    <a:pt x="36198" y="2187"/>
                    <a:pt x="35968" y="2083"/>
                    <a:pt x="35717" y="2020"/>
                  </a:cubicBezTo>
                  <a:cubicBezTo>
                    <a:pt x="35759" y="1978"/>
                    <a:pt x="35822" y="1957"/>
                    <a:pt x="35885" y="1915"/>
                  </a:cubicBezTo>
                  <a:cubicBezTo>
                    <a:pt x="36136" y="1811"/>
                    <a:pt x="36387" y="1748"/>
                    <a:pt x="36617" y="1622"/>
                  </a:cubicBezTo>
                  <a:cubicBezTo>
                    <a:pt x="36910" y="1685"/>
                    <a:pt x="37182" y="1769"/>
                    <a:pt x="37433" y="1853"/>
                  </a:cubicBezTo>
                  <a:cubicBezTo>
                    <a:pt x="37140" y="1936"/>
                    <a:pt x="36889" y="2083"/>
                    <a:pt x="36617" y="2208"/>
                  </a:cubicBezTo>
                  <a:cubicBezTo>
                    <a:pt x="36579" y="2234"/>
                    <a:pt x="36533" y="2259"/>
                    <a:pt x="36485" y="2289"/>
                  </a:cubicBezTo>
                  <a:lnTo>
                    <a:pt x="36485" y="2289"/>
                  </a:lnTo>
                  <a:cubicBezTo>
                    <a:pt x="36853" y="2124"/>
                    <a:pt x="37232" y="2003"/>
                    <a:pt x="37558" y="1811"/>
                  </a:cubicBezTo>
                  <a:cubicBezTo>
                    <a:pt x="38835" y="2229"/>
                    <a:pt x="40132" y="2710"/>
                    <a:pt x="41346" y="3275"/>
                  </a:cubicBezTo>
                  <a:cubicBezTo>
                    <a:pt x="41492" y="3317"/>
                    <a:pt x="41618" y="3401"/>
                    <a:pt x="41743" y="3443"/>
                  </a:cubicBezTo>
                  <a:cubicBezTo>
                    <a:pt x="40990" y="3589"/>
                    <a:pt x="40237" y="3757"/>
                    <a:pt x="39630" y="4280"/>
                  </a:cubicBezTo>
                  <a:cubicBezTo>
                    <a:pt x="39576" y="4316"/>
                    <a:pt x="39615" y="4368"/>
                    <a:pt x="39654" y="4368"/>
                  </a:cubicBezTo>
                  <a:cubicBezTo>
                    <a:pt x="39660" y="4368"/>
                    <a:pt x="39666" y="4366"/>
                    <a:pt x="39672" y="4363"/>
                  </a:cubicBezTo>
                  <a:cubicBezTo>
                    <a:pt x="40446" y="3924"/>
                    <a:pt x="41220" y="3757"/>
                    <a:pt x="42057" y="3610"/>
                  </a:cubicBezTo>
                  <a:cubicBezTo>
                    <a:pt x="42224" y="3694"/>
                    <a:pt x="42350" y="3757"/>
                    <a:pt x="42475" y="3840"/>
                  </a:cubicBezTo>
                  <a:cubicBezTo>
                    <a:pt x="41743" y="3903"/>
                    <a:pt x="40927" y="4280"/>
                    <a:pt x="40613" y="4845"/>
                  </a:cubicBezTo>
                  <a:cubicBezTo>
                    <a:pt x="40597" y="4877"/>
                    <a:pt x="40630" y="4921"/>
                    <a:pt x="40666" y="4921"/>
                  </a:cubicBezTo>
                  <a:cubicBezTo>
                    <a:pt x="40676" y="4921"/>
                    <a:pt x="40687" y="4917"/>
                    <a:pt x="40697" y="4907"/>
                  </a:cubicBezTo>
                  <a:cubicBezTo>
                    <a:pt x="41095" y="4740"/>
                    <a:pt x="41408" y="4447"/>
                    <a:pt x="41827" y="4259"/>
                  </a:cubicBezTo>
                  <a:cubicBezTo>
                    <a:pt x="42141" y="4133"/>
                    <a:pt x="42455" y="4050"/>
                    <a:pt x="42789" y="4029"/>
                  </a:cubicBezTo>
                  <a:cubicBezTo>
                    <a:pt x="43082" y="4175"/>
                    <a:pt x="43333" y="4363"/>
                    <a:pt x="43605" y="4573"/>
                  </a:cubicBezTo>
                  <a:cubicBezTo>
                    <a:pt x="43333" y="4635"/>
                    <a:pt x="43103" y="4761"/>
                    <a:pt x="42873" y="4866"/>
                  </a:cubicBezTo>
                  <a:cubicBezTo>
                    <a:pt x="42496" y="5012"/>
                    <a:pt x="42162" y="5179"/>
                    <a:pt x="41827" y="5389"/>
                  </a:cubicBezTo>
                  <a:cubicBezTo>
                    <a:pt x="41811" y="5405"/>
                    <a:pt x="41819" y="5445"/>
                    <a:pt x="41833" y="5445"/>
                  </a:cubicBezTo>
                  <a:cubicBezTo>
                    <a:pt x="41838" y="5445"/>
                    <a:pt x="41843" y="5441"/>
                    <a:pt x="41848" y="5430"/>
                  </a:cubicBezTo>
                  <a:cubicBezTo>
                    <a:pt x="42224" y="5368"/>
                    <a:pt x="42580" y="5179"/>
                    <a:pt x="42957" y="5054"/>
                  </a:cubicBezTo>
                  <a:cubicBezTo>
                    <a:pt x="43208" y="4949"/>
                    <a:pt x="43522" y="4866"/>
                    <a:pt x="43794" y="4740"/>
                  </a:cubicBezTo>
                  <a:cubicBezTo>
                    <a:pt x="44149" y="5054"/>
                    <a:pt x="44484" y="5389"/>
                    <a:pt x="44777" y="5786"/>
                  </a:cubicBezTo>
                  <a:cubicBezTo>
                    <a:pt x="45216" y="6372"/>
                    <a:pt x="45509" y="7042"/>
                    <a:pt x="45698" y="7732"/>
                  </a:cubicBezTo>
                  <a:cubicBezTo>
                    <a:pt x="45635" y="7711"/>
                    <a:pt x="45572" y="7690"/>
                    <a:pt x="45488" y="7669"/>
                  </a:cubicBezTo>
                  <a:cubicBezTo>
                    <a:pt x="45488" y="7627"/>
                    <a:pt x="45488" y="7627"/>
                    <a:pt x="45468" y="7607"/>
                  </a:cubicBezTo>
                  <a:cubicBezTo>
                    <a:pt x="45384" y="7376"/>
                    <a:pt x="45300" y="7104"/>
                    <a:pt x="45196" y="6874"/>
                  </a:cubicBezTo>
                  <a:cubicBezTo>
                    <a:pt x="45216" y="6853"/>
                    <a:pt x="45216" y="6791"/>
                    <a:pt x="45175" y="6770"/>
                  </a:cubicBezTo>
                  <a:lnTo>
                    <a:pt x="45112" y="6770"/>
                  </a:lnTo>
                  <a:cubicBezTo>
                    <a:pt x="44944" y="6414"/>
                    <a:pt x="44735" y="6037"/>
                    <a:pt x="44463" y="5744"/>
                  </a:cubicBezTo>
                  <a:cubicBezTo>
                    <a:pt x="44526" y="5723"/>
                    <a:pt x="44547" y="5703"/>
                    <a:pt x="44568" y="5640"/>
                  </a:cubicBezTo>
                  <a:cubicBezTo>
                    <a:pt x="44585" y="5623"/>
                    <a:pt x="44574" y="5565"/>
                    <a:pt x="44548" y="5565"/>
                  </a:cubicBezTo>
                  <a:cubicBezTo>
                    <a:pt x="44542" y="5565"/>
                    <a:pt x="44534" y="5569"/>
                    <a:pt x="44526" y="5577"/>
                  </a:cubicBezTo>
                  <a:cubicBezTo>
                    <a:pt x="44442" y="5577"/>
                    <a:pt x="44380" y="5598"/>
                    <a:pt x="44317" y="5598"/>
                  </a:cubicBezTo>
                  <a:cubicBezTo>
                    <a:pt x="44149" y="5472"/>
                    <a:pt x="44024" y="5326"/>
                    <a:pt x="43836" y="5221"/>
                  </a:cubicBezTo>
                  <a:cubicBezTo>
                    <a:pt x="43833" y="5218"/>
                    <a:pt x="43830" y="5217"/>
                    <a:pt x="43827" y="5217"/>
                  </a:cubicBezTo>
                  <a:cubicBezTo>
                    <a:pt x="43810" y="5217"/>
                    <a:pt x="43797" y="5266"/>
                    <a:pt x="43815" y="5284"/>
                  </a:cubicBezTo>
                  <a:cubicBezTo>
                    <a:pt x="43940" y="5410"/>
                    <a:pt x="44045" y="5514"/>
                    <a:pt x="44149" y="5640"/>
                  </a:cubicBezTo>
                  <a:cubicBezTo>
                    <a:pt x="43961" y="5723"/>
                    <a:pt x="43794" y="5828"/>
                    <a:pt x="43626" y="5912"/>
                  </a:cubicBezTo>
                  <a:cubicBezTo>
                    <a:pt x="43605" y="5912"/>
                    <a:pt x="43584" y="5933"/>
                    <a:pt x="43584" y="5933"/>
                  </a:cubicBezTo>
                  <a:cubicBezTo>
                    <a:pt x="43333" y="5682"/>
                    <a:pt x="43082" y="5430"/>
                    <a:pt x="42810" y="5221"/>
                  </a:cubicBezTo>
                  <a:cubicBezTo>
                    <a:pt x="42789" y="5221"/>
                    <a:pt x="42789" y="5221"/>
                    <a:pt x="42789" y="5263"/>
                  </a:cubicBezTo>
                  <a:cubicBezTo>
                    <a:pt x="43061" y="5493"/>
                    <a:pt x="43271" y="5723"/>
                    <a:pt x="43480" y="5995"/>
                  </a:cubicBezTo>
                  <a:cubicBezTo>
                    <a:pt x="43229" y="6121"/>
                    <a:pt x="43019" y="6247"/>
                    <a:pt x="42852" y="6435"/>
                  </a:cubicBezTo>
                  <a:cubicBezTo>
                    <a:pt x="42820" y="6451"/>
                    <a:pt x="42849" y="6491"/>
                    <a:pt x="42874" y="6491"/>
                  </a:cubicBezTo>
                  <a:cubicBezTo>
                    <a:pt x="42881" y="6491"/>
                    <a:pt x="42889" y="6487"/>
                    <a:pt x="42894" y="6477"/>
                  </a:cubicBezTo>
                  <a:cubicBezTo>
                    <a:pt x="43124" y="6351"/>
                    <a:pt x="43333" y="6226"/>
                    <a:pt x="43584" y="6121"/>
                  </a:cubicBezTo>
                  <a:cubicBezTo>
                    <a:pt x="43647" y="6226"/>
                    <a:pt x="43731" y="6330"/>
                    <a:pt x="43794" y="6435"/>
                  </a:cubicBezTo>
                  <a:cubicBezTo>
                    <a:pt x="43543" y="6539"/>
                    <a:pt x="43333" y="6665"/>
                    <a:pt x="43187" y="6895"/>
                  </a:cubicBezTo>
                  <a:cubicBezTo>
                    <a:pt x="43187" y="6937"/>
                    <a:pt x="43187" y="6937"/>
                    <a:pt x="43208" y="6937"/>
                  </a:cubicBezTo>
                  <a:cubicBezTo>
                    <a:pt x="43396" y="6749"/>
                    <a:pt x="43626" y="6644"/>
                    <a:pt x="43856" y="6560"/>
                  </a:cubicBezTo>
                  <a:lnTo>
                    <a:pt x="44108" y="6958"/>
                  </a:lnTo>
                  <a:cubicBezTo>
                    <a:pt x="44003" y="6979"/>
                    <a:pt x="43898" y="7000"/>
                    <a:pt x="43752" y="7042"/>
                  </a:cubicBezTo>
                  <a:cubicBezTo>
                    <a:pt x="43689" y="7063"/>
                    <a:pt x="43605" y="7146"/>
                    <a:pt x="43522" y="7146"/>
                  </a:cubicBezTo>
                  <a:cubicBezTo>
                    <a:pt x="43505" y="7146"/>
                    <a:pt x="43502" y="7173"/>
                    <a:pt x="43512" y="7173"/>
                  </a:cubicBezTo>
                  <a:cubicBezTo>
                    <a:pt x="43514" y="7173"/>
                    <a:pt x="43517" y="7171"/>
                    <a:pt x="43522" y="7167"/>
                  </a:cubicBezTo>
                  <a:cubicBezTo>
                    <a:pt x="43605" y="7167"/>
                    <a:pt x="43647" y="7188"/>
                    <a:pt x="43731" y="7188"/>
                  </a:cubicBezTo>
                  <a:cubicBezTo>
                    <a:pt x="43898" y="7188"/>
                    <a:pt x="44024" y="7146"/>
                    <a:pt x="44170" y="7104"/>
                  </a:cubicBezTo>
                  <a:lnTo>
                    <a:pt x="44254" y="7272"/>
                  </a:lnTo>
                  <a:cubicBezTo>
                    <a:pt x="44317" y="7397"/>
                    <a:pt x="44359" y="7565"/>
                    <a:pt x="44421" y="7690"/>
                  </a:cubicBezTo>
                  <a:cubicBezTo>
                    <a:pt x="44212" y="7732"/>
                    <a:pt x="43961" y="7795"/>
                    <a:pt x="43794" y="7816"/>
                  </a:cubicBezTo>
                  <a:cubicBezTo>
                    <a:pt x="43752" y="7816"/>
                    <a:pt x="43752" y="7879"/>
                    <a:pt x="43794" y="7879"/>
                  </a:cubicBezTo>
                  <a:cubicBezTo>
                    <a:pt x="44003" y="7837"/>
                    <a:pt x="44233" y="7816"/>
                    <a:pt x="44442" y="7795"/>
                  </a:cubicBezTo>
                  <a:cubicBezTo>
                    <a:pt x="44526" y="8025"/>
                    <a:pt x="44568" y="8234"/>
                    <a:pt x="44589" y="8464"/>
                  </a:cubicBezTo>
                  <a:cubicBezTo>
                    <a:pt x="44547" y="8464"/>
                    <a:pt x="44484" y="8506"/>
                    <a:pt x="44442" y="8506"/>
                  </a:cubicBezTo>
                  <a:cubicBezTo>
                    <a:pt x="44359" y="8527"/>
                    <a:pt x="44275" y="8569"/>
                    <a:pt x="44212" y="8611"/>
                  </a:cubicBezTo>
                  <a:cubicBezTo>
                    <a:pt x="44170" y="8611"/>
                    <a:pt x="44212" y="8632"/>
                    <a:pt x="44212" y="8632"/>
                  </a:cubicBezTo>
                  <a:cubicBezTo>
                    <a:pt x="44254" y="8632"/>
                    <a:pt x="44317" y="8653"/>
                    <a:pt x="44359" y="8653"/>
                  </a:cubicBezTo>
                  <a:cubicBezTo>
                    <a:pt x="44442" y="8653"/>
                    <a:pt x="44526" y="8632"/>
                    <a:pt x="44631" y="8632"/>
                  </a:cubicBezTo>
                  <a:cubicBezTo>
                    <a:pt x="44652" y="8820"/>
                    <a:pt x="44693" y="8988"/>
                    <a:pt x="44756" y="9176"/>
                  </a:cubicBezTo>
                  <a:cubicBezTo>
                    <a:pt x="44672" y="9176"/>
                    <a:pt x="44589" y="9197"/>
                    <a:pt x="44526" y="9197"/>
                  </a:cubicBezTo>
                  <a:cubicBezTo>
                    <a:pt x="44463" y="9197"/>
                    <a:pt x="44442" y="9260"/>
                    <a:pt x="44380" y="9280"/>
                  </a:cubicBezTo>
                  <a:cubicBezTo>
                    <a:pt x="44359" y="9280"/>
                    <a:pt x="44380" y="9301"/>
                    <a:pt x="44380" y="9301"/>
                  </a:cubicBezTo>
                  <a:cubicBezTo>
                    <a:pt x="44421" y="9301"/>
                    <a:pt x="44442" y="9343"/>
                    <a:pt x="44484" y="9364"/>
                  </a:cubicBezTo>
                  <a:lnTo>
                    <a:pt x="44798" y="9364"/>
                  </a:lnTo>
                  <a:cubicBezTo>
                    <a:pt x="44840" y="9448"/>
                    <a:pt x="44861" y="9511"/>
                    <a:pt x="44861" y="9594"/>
                  </a:cubicBezTo>
                  <a:cubicBezTo>
                    <a:pt x="44861" y="9615"/>
                    <a:pt x="44882" y="9615"/>
                    <a:pt x="44882" y="9615"/>
                  </a:cubicBezTo>
                  <a:cubicBezTo>
                    <a:pt x="44903" y="9762"/>
                    <a:pt x="44903" y="9908"/>
                    <a:pt x="44944" y="10034"/>
                  </a:cubicBezTo>
                  <a:cubicBezTo>
                    <a:pt x="44763" y="10034"/>
                    <a:pt x="44572" y="10024"/>
                    <a:pt x="44391" y="10024"/>
                  </a:cubicBezTo>
                  <a:cubicBezTo>
                    <a:pt x="44300" y="10024"/>
                    <a:pt x="44212" y="10027"/>
                    <a:pt x="44128" y="10034"/>
                  </a:cubicBezTo>
                  <a:cubicBezTo>
                    <a:pt x="44066" y="10034"/>
                    <a:pt x="44066" y="10138"/>
                    <a:pt x="44128" y="10138"/>
                  </a:cubicBezTo>
                  <a:cubicBezTo>
                    <a:pt x="44421" y="10180"/>
                    <a:pt x="44693" y="10201"/>
                    <a:pt x="44965" y="10222"/>
                  </a:cubicBezTo>
                  <a:cubicBezTo>
                    <a:pt x="45007" y="10557"/>
                    <a:pt x="45070" y="10933"/>
                    <a:pt x="45196" y="11247"/>
                  </a:cubicBezTo>
                  <a:cubicBezTo>
                    <a:pt x="45196" y="11247"/>
                    <a:pt x="45196" y="11268"/>
                    <a:pt x="45216" y="11268"/>
                  </a:cubicBezTo>
                  <a:cubicBezTo>
                    <a:pt x="44986" y="11268"/>
                    <a:pt x="44756" y="11289"/>
                    <a:pt x="44568" y="11289"/>
                  </a:cubicBezTo>
                  <a:cubicBezTo>
                    <a:pt x="44547" y="11289"/>
                    <a:pt x="44547" y="11352"/>
                    <a:pt x="44568" y="11352"/>
                  </a:cubicBezTo>
                  <a:cubicBezTo>
                    <a:pt x="44861" y="11436"/>
                    <a:pt x="45154" y="11436"/>
                    <a:pt x="45426" y="11456"/>
                  </a:cubicBezTo>
                  <a:cubicBezTo>
                    <a:pt x="45677" y="11477"/>
                    <a:pt x="45886" y="11540"/>
                    <a:pt x="46116" y="11540"/>
                  </a:cubicBezTo>
                  <a:cubicBezTo>
                    <a:pt x="46200" y="12733"/>
                    <a:pt x="46325" y="13946"/>
                    <a:pt x="46744" y="15034"/>
                  </a:cubicBezTo>
                  <a:cubicBezTo>
                    <a:pt x="46932" y="15516"/>
                    <a:pt x="47162" y="15955"/>
                    <a:pt x="47372" y="16415"/>
                  </a:cubicBezTo>
                  <a:cubicBezTo>
                    <a:pt x="47204" y="16269"/>
                    <a:pt x="47058" y="16143"/>
                    <a:pt x="46869" y="15997"/>
                  </a:cubicBezTo>
                  <a:cubicBezTo>
                    <a:pt x="46869" y="15976"/>
                    <a:pt x="46869" y="15955"/>
                    <a:pt x="46849" y="15955"/>
                  </a:cubicBezTo>
                  <a:cubicBezTo>
                    <a:pt x="46849" y="15948"/>
                    <a:pt x="46846" y="15946"/>
                    <a:pt x="46843" y="15946"/>
                  </a:cubicBezTo>
                  <a:cubicBezTo>
                    <a:pt x="46837" y="15946"/>
                    <a:pt x="46828" y="15955"/>
                    <a:pt x="46828" y="15955"/>
                  </a:cubicBezTo>
                  <a:lnTo>
                    <a:pt x="46828" y="15976"/>
                  </a:lnTo>
                  <a:cubicBezTo>
                    <a:pt x="46723" y="15892"/>
                    <a:pt x="46618" y="15830"/>
                    <a:pt x="46514" y="15767"/>
                  </a:cubicBezTo>
                  <a:cubicBezTo>
                    <a:pt x="46514" y="15746"/>
                    <a:pt x="46503" y="15725"/>
                    <a:pt x="46493" y="15704"/>
                  </a:cubicBezTo>
                  <a:lnTo>
                    <a:pt x="46493" y="15704"/>
                  </a:lnTo>
                  <a:cubicBezTo>
                    <a:pt x="46514" y="15718"/>
                    <a:pt x="46535" y="15732"/>
                    <a:pt x="46556" y="15746"/>
                  </a:cubicBezTo>
                  <a:cubicBezTo>
                    <a:pt x="46535" y="15683"/>
                    <a:pt x="46556" y="15662"/>
                    <a:pt x="46556" y="15662"/>
                  </a:cubicBezTo>
                  <a:cubicBezTo>
                    <a:pt x="46540" y="15649"/>
                    <a:pt x="46524" y="15636"/>
                    <a:pt x="46508" y="15622"/>
                  </a:cubicBezTo>
                  <a:lnTo>
                    <a:pt x="46508" y="15622"/>
                  </a:lnTo>
                  <a:cubicBezTo>
                    <a:pt x="46499" y="15633"/>
                    <a:pt x="46487" y="15641"/>
                    <a:pt x="46472" y="15641"/>
                  </a:cubicBezTo>
                  <a:cubicBezTo>
                    <a:pt x="46472" y="15662"/>
                    <a:pt x="46482" y="15683"/>
                    <a:pt x="46493" y="15704"/>
                  </a:cubicBezTo>
                  <a:lnTo>
                    <a:pt x="46493" y="15704"/>
                  </a:lnTo>
                  <a:cubicBezTo>
                    <a:pt x="46388" y="15635"/>
                    <a:pt x="46284" y="15571"/>
                    <a:pt x="46179" y="15537"/>
                  </a:cubicBezTo>
                  <a:cubicBezTo>
                    <a:pt x="46179" y="15453"/>
                    <a:pt x="46137" y="15411"/>
                    <a:pt x="46137" y="15327"/>
                  </a:cubicBezTo>
                  <a:lnTo>
                    <a:pt x="46137" y="15327"/>
                  </a:lnTo>
                  <a:cubicBezTo>
                    <a:pt x="46265" y="15419"/>
                    <a:pt x="46394" y="15527"/>
                    <a:pt x="46508" y="15622"/>
                  </a:cubicBezTo>
                  <a:lnTo>
                    <a:pt x="46508" y="15622"/>
                  </a:lnTo>
                  <a:cubicBezTo>
                    <a:pt x="46523" y="15602"/>
                    <a:pt x="46527" y="15571"/>
                    <a:pt x="46514" y="15558"/>
                  </a:cubicBezTo>
                  <a:cubicBezTo>
                    <a:pt x="46346" y="15348"/>
                    <a:pt x="46116" y="15160"/>
                    <a:pt x="45886" y="14993"/>
                  </a:cubicBezTo>
                  <a:cubicBezTo>
                    <a:pt x="45844" y="14825"/>
                    <a:pt x="45844" y="14700"/>
                    <a:pt x="45823" y="14532"/>
                  </a:cubicBezTo>
                  <a:lnTo>
                    <a:pt x="45823" y="14532"/>
                  </a:lnTo>
                  <a:cubicBezTo>
                    <a:pt x="46095" y="14783"/>
                    <a:pt x="46305" y="15034"/>
                    <a:pt x="46618" y="15160"/>
                  </a:cubicBezTo>
                  <a:cubicBezTo>
                    <a:pt x="46623" y="15170"/>
                    <a:pt x="46630" y="15174"/>
                    <a:pt x="46636" y="15174"/>
                  </a:cubicBezTo>
                  <a:cubicBezTo>
                    <a:pt x="46655" y="15174"/>
                    <a:pt x="46671" y="15134"/>
                    <a:pt x="46639" y="15118"/>
                  </a:cubicBezTo>
                  <a:cubicBezTo>
                    <a:pt x="46367" y="14888"/>
                    <a:pt x="46116" y="14595"/>
                    <a:pt x="45802" y="14386"/>
                  </a:cubicBezTo>
                  <a:cubicBezTo>
                    <a:pt x="45802" y="14281"/>
                    <a:pt x="45781" y="14177"/>
                    <a:pt x="45781" y="14093"/>
                  </a:cubicBezTo>
                  <a:cubicBezTo>
                    <a:pt x="45781" y="14072"/>
                    <a:pt x="45766" y="14061"/>
                    <a:pt x="45747" y="14061"/>
                  </a:cubicBezTo>
                  <a:cubicBezTo>
                    <a:pt x="45729" y="14061"/>
                    <a:pt x="45708" y="14072"/>
                    <a:pt x="45698" y="14093"/>
                  </a:cubicBezTo>
                  <a:cubicBezTo>
                    <a:pt x="45677" y="14177"/>
                    <a:pt x="45677" y="14260"/>
                    <a:pt x="45677" y="14323"/>
                  </a:cubicBezTo>
                  <a:cubicBezTo>
                    <a:pt x="45614" y="14302"/>
                    <a:pt x="45530" y="14281"/>
                    <a:pt x="45488" y="14260"/>
                  </a:cubicBezTo>
                  <a:cubicBezTo>
                    <a:pt x="45468" y="14260"/>
                    <a:pt x="45426" y="14281"/>
                    <a:pt x="45468" y="14302"/>
                  </a:cubicBezTo>
                  <a:cubicBezTo>
                    <a:pt x="45530" y="14365"/>
                    <a:pt x="45593" y="14386"/>
                    <a:pt x="45677" y="14428"/>
                  </a:cubicBezTo>
                  <a:lnTo>
                    <a:pt x="45677" y="14888"/>
                  </a:lnTo>
                  <a:lnTo>
                    <a:pt x="45363" y="14721"/>
                  </a:lnTo>
                  <a:cubicBezTo>
                    <a:pt x="45300" y="14574"/>
                    <a:pt x="45279" y="14407"/>
                    <a:pt x="45258" y="14281"/>
                  </a:cubicBezTo>
                  <a:cubicBezTo>
                    <a:pt x="45258" y="14273"/>
                    <a:pt x="45244" y="14267"/>
                    <a:pt x="45227" y="14267"/>
                  </a:cubicBezTo>
                  <a:cubicBezTo>
                    <a:pt x="45203" y="14267"/>
                    <a:pt x="45175" y="14278"/>
                    <a:pt x="45175" y="14302"/>
                  </a:cubicBezTo>
                  <a:cubicBezTo>
                    <a:pt x="45175" y="14428"/>
                    <a:pt x="45196" y="14574"/>
                    <a:pt x="45196" y="14700"/>
                  </a:cubicBezTo>
                  <a:cubicBezTo>
                    <a:pt x="45091" y="14679"/>
                    <a:pt x="45007" y="14616"/>
                    <a:pt x="44903" y="14595"/>
                  </a:cubicBezTo>
                  <a:cubicBezTo>
                    <a:pt x="44840" y="14490"/>
                    <a:pt x="44777" y="14386"/>
                    <a:pt x="44672" y="14281"/>
                  </a:cubicBezTo>
                  <a:cubicBezTo>
                    <a:pt x="44666" y="14275"/>
                    <a:pt x="44660" y="14273"/>
                    <a:pt x="44655" y="14273"/>
                  </a:cubicBezTo>
                  <a:cubicBezTo>
                    <a:pt x="44643" y="14273"/>
                    <a:pt x="44637" y="14287"/>
                    <a:pt x="44652" y="14302"/>
                  </a:cubicBezTo>
                  <a:cubicBezTo>
                    <a:pt x="44693" y="14386"/>
                    <a:pt x="44735" y="14470"/>
                    <a:pt x="44777" y="14574"/>
                  </a:cubicBezTo>
                  <a:cubicBezTo>
                    <a:pt x="44756" y="14574"/>
                    <a:pt x="44693" y="14532"/>
                    <a:pt x="44672" y="14532"/>
                  </a:cubicBezTo>
                  <a:cubicBezTo>
                    <a:pt x="44652" y="14532"/>
                    <a:pt x="44652" y="14574"/>
                    <a:pt x="44672" y="14574"/>
                  </a:cubicBezTo>
                  <a:cubicBezTo>
                    <a:pt x="44735" y="14574"/>
                    <a:pt x="44756" y="14595"/>
                    <a:pt x="44798" y="14616"/>
                  </a:cubicBezTo>
                  <a:cubicBezTo>
                    <a:pt x="44861" y="14742"/>
                    <a:pt x="44903" y="14909"/>
                    <a:pt x="44944" y="15034"/>
                  </a:cubicBezTo>
                  <a:cubicBezTo>
                    <a:pt x="44882" y="15014"/>
                    <a:pt x="44840" y="14993"/>
                    <a:pt x="44756" y="14993"/>
                  </a:cubicBezTo>
                  <a:cubicBezTo>
                    <a:pt x="44756" y="14888"/>
                    <a:pt x="44756" y="14783"/>
                    <a:pt x="44735" y="14679"/>
                  </a:cubicBezTo>
                  <a:lnTo>
                    <a:pt x="44735" y="14637"/>
                  </a:lnTo>
                  <a:lnTo>
                    <a:pt x="44693" y="14637"/>
                  </a:lnTo>
                  <a:cubicBezTo>
                    <a:pt x="44672" y="14637"/>
                    <a:pt x="44652" y="14637"/>
                    <a:pt x="44652" y="14679"/>
                  </a:cubicBezTo>
                  <a:lnTo>
                    <a:pt x="44652" y="14700"/>
                  </a:lnTo>
                  <a:cubicBezTo>
                    <a:pt x="44631" y="14783"/>
                    <a:pt x="44631" y="14888"/>
                    <a:pt x="44631" y="14951"/>
                  </a:cubicBezTo>
                  <a:cubicBezTo>
                    <a:pt x="44568" y="14930"/>
                    <a:pt x="44526" y="14930"/>
                    <a:pt x="44442" y="14909"/>
                  </a:cubicBezTo>
                  <a:cubicBezTo>
                    <a:pt x="44421" y="14909"/>
                    <a:pt x="44380" y="14951"/>
                    <a:pt x="44421" y="14951"/>
                  </a:cubicBezTo>
                  <a:cubicBezTo>
                    <a:pt x="44463" y="14993"/>
                    <a:pt x="44547" y="15014"/>
                    <a:pt x="44589" y="15034"/>
                  </a:cubicBezTo>
                  <a:lnTo>
                    <a:pt x="44589" y="15244"/>
                  </a:lnTo>
                  <a:cubicBezTo>
                    <a:pt x="44589" y="15453"/>
                    <a:pt x="44568" y="15683"/>
                    <a:pt x="44589" y="15892"/>
                  </a:cubicBezTo>
                  <a:cubicBezTo>
                    <a:pt x="44589" y="15934"/>
                    <a:pt x="44631" y="15997"/>
                    <a:pt x="44652" y="15997"/>
                  </a:cubicBezTo>
                  <a:lnTo>
                    <a:pt x="44672" y="16060"/>
                  </a:lnTo>
                  <a:cubicBezTo>
                    <a:pt x="44693" y="16060"/>
                    <a:pt x="44735" y="15997"/>
                    <a:pt x="44756" y="15976"/>
                  </a:cubicBezTo>
                  <a:cubicBezTo>
                    <a:pt x="44756" y="15976"/>
                    <a:pt x="44735" y="15955"/>
                    <a:pt x="44735" y="15934"/>
                  </a:cubicBezTo>
                  <a:lnTo>
                    <a:pt x="44672" y="15892"/>
                  </a:lnTo>
                  <a:lnTo>
                    <a:pt x="44672" y="15871"/>
                  </a:lnTo>
                  <a:lnTo>
                    <a:pt x="44756" y="15871"/>
                  </a:lnTo>
                  <a:lnTo>
                    <a:pt x="44756" y="15306"/>
                  </a:lnTo>
                  <a:lnTo>
                    <a:pt x="44756" y="15118"/>
                  </a:lnTo>
                  <a:cubicBezTo>
                    <a:pt x="44840" y="15139"/>
                    <a:pt x="44903" y="15202"/>
                    <a:pt x="44965" y="15223"/>
                  </a:cubicBezTo>
                  <a:cubicBezTo>
                    <a:pt x="45049" y="15558"/>
                    <a:pt x="45070" y="15871"/>
                    <a:pt x="45112" y="16248"/>
                  </a:cubicBezTo>
                  <a:cubicBezTo>
                    <a:pt x="45112" y="16279"/>
                    <a:pt x="45138" y="16295"/>
                    <a:pt x="45169" y="16295"/>
                  </a:cubicBezTo>
                  <a:cubicBezTo>
                    <a:pt x="45201" y="16295"/>
                    <a:pt x="45237" y="16279"/>
                    <a:pt x="45258" y="16248"/>
                  </a:cubicBezTo>
                  <a:cubicBezTo>
                    <a:pt x="45258" y="16143"/>
                    <a:pt x="45279" y="16039"/>
                    <a:pt x="45258" y="15892"/>
                  </a:cubicBezTo>
                  <a:lnTo>
                    <a:pt x="45258" y="15892"/>
                  </a:lnTo>
                  <a:cubicBezTo>
                    <a:pt x="45321" y="15934"/>
                    <a:pt x="45405" y="15976"/>
                    <a:pt x="45468" y="15997"/>
                  </a:cubicBezTo>
                  <a:cubicBezTo>
                    <a:pt x="45509" y="16185"/>
                    <a:pt x="45593" y="16353"/>
                    <a:pt x="45635" y="16499"/>
                  </a:cubicBezTo>
                  <a:cubicBezTo>
                    <a:pt x="45650" y="16522"/>
                    <a:pt x="45669" y="16531"/>
                    <a:pt x="45684" y="16531"/>
                  </a:cubicBezTo>
                  <a:cubicBezTo>
                    <a:pt x="45712" y="16531"/>
                    <a:pt x="45732" y="16505"/>
                    <a:pt x="45719" y="16478"/>
                  </a:cubicBezTo>
                  <a:cubicBezTo>
                    <a:pt x="45719" y="16374"/>
                    <a:pt x="45698" y="16248"/>
                    <a:pt x="45677" y="16143"/>
                  </a:cubicBezTo>
                  <a:lnTo>
                    <a:pt x="45677" y="16143"/>
                  </a:lnTo>
                  <a:cubicBezTo>
                    <a:pt x="45719" y="16164"/>
                    <a:pt x="45740" y="16185"/>
                    <a:pt x="45802" y="16206"/>
                  </a:cubicBezTo>
                  <a:cubicBezTo>
                    <a:pt x="45844" y="16604"/>
                    <a:pt x="45949" y="17043"/>
                    <a:pt x="46158" y="17294"/>
                  </a:cubicBezTo>
                  <a:cubicBezTo>
                    <a:pt x="46173" y="17302"/>
                    <a:pt x="46189" y="17307"/>
                    <a:pt x="46202" y="17307"/>
                  </a:cubicBezTo>
                  <a:cubicBezTo>
                    <a:pt x="46225" y="17307"/>
                    <a:pt x="46242" y="17292"/>
                    <a:pt x="46242" y="17252"/>
                  </a:cubicBezTo>
                  <a:cubicBezTo>
                    <a:pt x="46242" y="16980"/>
                    <a:pt x="46137" y="16666"/>
                    <a:pt x="46053" y="16374"/>
                  </a:cubicBezTo>
                  <a:lnTo>
                    <a:pt x="46053" y="16374"/>
                  </a:lnTo>
                  <a:cubicBezTo>
                    <a:pt x="46200" y="16457"/>
                    <a:pt x="46305" y="16520"/>
                    <a:pt x="46430" y="16604"/>
                  </a:cubicBezTo>
                  <a:cubicBezTo>
                    <a:pt x="46535" y="17085"/>
                    <a:pt x="46660" y="17524"/>
                    <a:pt x="46890" y="17880"/>
                  </a:cubicBezTo>
                  <a:cubicBezTo>
                    <a:pt x="46903" y="17893"/>
                    <a:pt x="46916" y="17898"/>
                    <a:pt x="46928" y="17898"/>
                  </a:cubicBezTo>
                  <a:cubicBezTo>
                    <a:pt x="46954" y="17898"/>
                    <a:pt x="46974" y="17874"/>
                    <a:pt x="46974" y="17859"/>
                  </a:cubicBezTo>
                  <a:cubicBezTo>
                    <a:pt x="46932" y="17524"/>
                    <a:pt x="46786" y="17210"/>
                    <a:pt x="46723" y="16897"/>
                  </a:cubicBezTo>
                  <a:cubicBezTo>
                    <a:pt x="46723" y="16834"/>
                    <a:pt x="46681" y="16813"/>
                    <a:pt x="46681" y="16771"/>
                  </a:cubicBezTo>
                  <a:lnTo>
                    <a:pt x="46681" y="16771"/>
                  </a:lnTo>
                  <a:cubicBezTo>
                    <a:pt x="46786" y="16834"/>
                    <a:pt x="46869" y="16918"/>
                    <a:pt x="46974" y="17001"/>
                  </a:cubicBezTo>
                  <a:cubicBezTo>
                    <a:pt x="46995" y="17085"/>
                    <a:pt x="46995" y="17148"/>
                    <a:pt x="47037" y="17252"/>
                  </a:cubicBezTo>
                  <a:cubicBezTo>
                    <a:pt x="47079" y="17524"/>
                    <a:pt x="47100" y="17838"/>
                    <a:pt x="47288" y="18047"/>
                  </a:cubicBezTo>
                  <a:cubicBezTo>
                    <a:pt x="47294" y="18054"/>
                    <a:pt x="47302" y="18056"/>
                    <a:pt x="47310" y="18056"/>
                  </a:cubicBezTo>
                  <a:cubicBezTo>
                    <a:pt x="47330" y="18056"/>
                    <a:pt x="47351" y="18041"/>
                    <a:pt x="47351" y="18027"/>
                  </a:cubicBezTo>
                  <a:cubicBezTo>
                    <a:pt x="47309" y="17713"/>
                    <a:pt x="47183" y="17420"/>
                    <a:pt x="47100" y="17106"/>
                  </a:cubicBezTo>
                  <a:lnTo>
                    <a:pt x="47100" y="17106"/>
                  </a:lnTo>
                  <a:cubicBezTo>
                    <a:pt x="47288" y="17294"/>
                    <a:pt x="47476" y="17462"/>
                    <a:pt x="47665" y="17629"/>
                  </a:cubicBezTo>
                  <a:cubicBezTo>
                    <a:pt x="47685" y="17734"/>
                    <a:pt x="47727" y="17859"/>
                    <a:pt x="47790" y="17943"/>
                  </a:cubicBezTo>
                  <a:cubicBezTo>
                    <a:pt x="47799" y="17951"/>
                    <a:pt x="47815" y="17957"/>
                    <a:pt x="47830" y="17957"/>
                  </a:cubicBezTo>
                  <a:cubicBezTo>
                    <a:pt x="47852" y="17957"/>
                    <a:pt x="47874" y="17946"/>
                    <a:pt x="47874" y="17922"/>
                  </a:cubicBezTo>
                  <a:cubicBezTo>
                    <a:pt x="47874" y="17880"/>
                    <a:pt x="47874" y="17838"/>
                    <a:pt x="47832" y="17817"/>
                  </a:cubicBezTo>
                  <a:lnTo>
                    <a:pt x="47832" y="17817"/>
                  </a:lnTo>
                  <a:cubicBezTo>
                    <a:pt x="47874" y="17838"/>
                    <a:pt x="47916" y="17859"/>
                    <a:pt x="47937" y="17880"/>
                  </a:cubicBezTo>
                  <a:cubicBezTo>
                    <a:pt x="47895" y="18654"/>
                    <a:pt x="47895" y="19407"/>
                    <a:pt x="47811" y="20182"/>
                  </a:cubicBezTo>
                  <a:cubicBezTo>
                    <a:pt x="47769" y="20893"/>
                    <a:pt x="47581" y="21584"/>
                    <a:pt x="47455" y="22253"/>
                  </a:cubicBezTo>
                  <a:cubicBezTo>
                    <a:pt x="47393" y="22253"/>
                    <a:pt x="47309" y="22253"/>
                    <a:pt x="47267" y="22274"/>
                  </a:cubicBezTo>
                  <a:cubicBezTo>
                    <a:pt x="47455" y="21374"/>
                    <a:pt x="47497" y="20454"/>
                    <a:pt x="47393" y="19596"/>
                  </a:cubicBezTo>
                  <a:cubicBezTo>
                    <a:pt x="47393" y="19564"/>
                    <a:pt x="47372" y="19549"/>
                    <a:pt x="47351" y="19549"/>
                  </a:cubicBezTo>
                  <a:cubicBezTo>
                    <a:pt x="47330" y="19549"/>
                    <a:pt x="47309" y="19564"/>
                    <a:pt x="47309" y="19596"/>
                  </a:cubicBezTo>
                  <a:cubicBezTo>
                    <a:pt x="47288" y="20475"/>
                    <a:pt x="47204" y="21395"/>
                    <a:pt x="46995" y="22274"/>
                  </a:cubicBezTo>
                  <a:cubicBezTo>
                    <a:pt x="46863" y="22274"/>
                    <a:pt x="46732" y="22288"/>
                    <a:pt x="46593" y="22288"/>
                  </a:cubicBezTo>
                  <a:cubicBezTo>
                    <a:pt x="46488" y="22288"/>
                    <a:pt x="46379" y="22280"/>
                    <a:pt x="46263" y="22253"/>
                  </a:cubicBezTo>
                  <a:cubicBezTo>
                    <a:pt x="46033" y="22232"/>
                    <a:pt x="45802" y="22169"/>
                    <a:pt x="45572" y="22107"/>
                  </a:cubicBezTo>
                  <a:cubicBezTo>
                    <a:pt x="45614" y="21835"/>
                    <a:pt x="45677" y="21584"/>
                    <a:pt x="45677" y="21332"/>
                  </a:cubicBezTo>
                  <a:cubicBezTo>
                    <a:pt x="45677" y="21291"/>
                    <a:pt x="45632" y="21250"/>
                    <a:pt x="45589" y="21250"/>
                  </a:cubicBezTo>
                  <a:cubicBezTo>
                    <a:pt x="45567" y="21250"/>
                    <a:pt x="45545" y="21262"/>
                    <a:pt x="45530" y="21291"/>
                  </a:cubicBezTo>
                  <a:cubicBezTo>
                    <a:pt x="45468" y="21521"/>
                    <a:pt x="45363" y="21793"/>
                    <a:pt x="45279" y="22023"/>
                  </a:cubicBezTo>
                  <a:cubicBezTo>
                    <a:pt x="45070" y="21960"/>
                    <a:pt x="44882" y="21897"/>
                    <a:pt x="44672" y="21814"/>
                  </a:cubicBezTo>
                  <a:cubicBezTo>
                    <a:pt x="44484" y="21730"/>
                    <a:pt x="44317" y="21688"/>
                    <a:pt x="44128" y="21604"/>
                  </a:cubicBezTo>
                  <a:cubicBezTo>
                    <a:pt x="44254" y="21123"/>
                    <a:pt x="44275" y="20663"/>
                    <a:pt x="44149" y="20265"/>
                  </a:cubicBezTo>
                  <a:cubicBezTo>
                    <a:pt x="44139" y="20244"/>
                    <a:pt x="44113" y="20234"/>
                    <a:pt x="44089" y="20234"/>
                  </a:cubicBezTo>
                  <a:cubicBezTo>
                    <a:pt x="44066" y="20234"/>
                    <a:pt x="44045" y="20244"/>
                    <a:pt x="44045" y="20265"/>
                  </a:cubicBezTo>
                  <a:cubicBezTo>
                    <a:pt x="43940" y="20642"/>
                    <a:pt x="43961" y="21060"/>
                    <a:pt x="43898" y="21416"/>
                  </a:cubicBezTo>
                  <a:cubicBezTo>
                    <a:pt x="43898" y="21437"/>
                    <a:pt x="43898" y="21479"/>
                    <a:pt x="43856" y="21500"/>
                  </a:cubicBezTo>
                  <a:cubicBezTo>
                    <a:pt x="43438" y="21312"/>
                    <a:pt x="42999" y="21165"/>
                    <a:pt x="42559" y="21060"/>
                  </a:cubicBezTo>
                  <a:cubicBezTo>
                    <a:pt x="42580" y="20663"/>
                    <a:pt x="42601" y="20265"/>
                    <a:pt x="42580" y="19931"/>
                  </a:cubicBezTo>
                  <a:cubicBezTo>
                    <a:pt x="42580" y="19896"/>
                    <a:pt x="42555" y="19880"/>
                    <a:pt x="42532" y="19880"/>
                  </a:cubicBezTo>
                  <a:cubicBezTo>
                    <a:pt x="42513" y="19880"/>
                    <a:pt x="42496" y="19891"/>
                    <a:pt x="42496" y="19910"/>
                  </a:cubicBezTo>
                  <a:cubicBezTo>
                    <a:pt x="42371" y="20244"/>
                    <a:pt x="42329" y="20600"/>
                    <a:pt x="42266" y="20977"/>
                  </a:cubicBezTo>
                  <a:cubicBezTo>
                    <a:pt x="42162" y="20956"/>
                    <a:pt x="42057" y="20956"/>
                    <a:pt x="41952" y="20914"/>
                  </a:cubicBezTo>
                  <a:cubicBezTo>
                    <a:pt x="41931" y="20914"/>
                    <a:pt x="41911" y="20977"/>
                    <a:pt x="41931" y="20998"/>
                  </a:cubicBezTo>
                  <a:cubicBezTo>
                    <a:pt x="42036" y="21019"/>
                    <a:pt x="42141" y="21081"/>
                    <a:pt x="42245" y="21102"/>
                  </a:cubicBezTo>
                  <a:cubicBezTo>
                    <a:pt x="42141" y="21688"/>
                    <a:pt x="42057" y="22274"/>
                    <a:pt x="41806" y="22839"/>
                  </a:cubicBezTo>
                  <a:cubicBezTo>
                    <a:pt x="41534" y="23383"/>
                    <a:pt x="40927" y="23822"/>
                    <a:pt x="40467" y="24241"/>
                  </a:cubicBezTo>
                  <a:cubicBezTo>
                    <a:pt x="39986" y="24659"/>
                    <a:pt x="39504" y="24994"/>
                    <a:pt x="38981" y="25350"/>
                  </a:cubicBezTo>
                  <a:cubicBezTo>
                    <a:pt x="38918" y="25371"/>
                    <a:pt x="38898" y="25392"/>
                    <a:pt x="38835" y="25413"/>
                  </a:cubicBezTo>
                  <a:cubicBezTo>
                    <a:pt x="38814" y="25371"/>
                    <a:pt x="38772" y="25287"/>
                    <a:pt x="38730" y="25245"/>
                  </a:cubicBezTo>
                  <a:cubicBezTo>
                    <a:pt x="38724" y="25232"/>
                    <a:pt x="38717" y="25227"/>
                    <a:pt x="38711" y="25227"/>
                  </a:cubicBezTo>
                  <a:cubicBezTo>
                    <a:pt x="38698" y="25227"/>
                    <a:pt x="38688" y="25252"/>
                    <a:pt x="38688" y="25266"/>
                  </a:cubicBezTo>
                  <a:cubicBezTo>
                    <a:pt x="38709" y="25350"/>
                    <a:pt x="38730" y="25392"/>
                    <a:pt x="38772" y="25475"/>
                  </a:cubicBezTo>
                  <a:cubicBezTo>
                    <a:pt x="38479" y="25622"/>
                    <a:pt x="38186" y="25789"/>
                    <a:pt x="37893" y="25915"/>
                  </a:cubicBezTo>
                  <a:cubicBezTo>
                    <a:pt x="37747" y="25601"/>
                    <a:pt x="37621" y="25266"/>
                    <a:pt x="37538" y="24931"/>
                  </a:cubicBezTo>
                  <a:cubicBezTo>
                    <a:pt x="37538" y="24905"/>
                    <a:pt x="37523" y="24893"/>
                    <a:pt x="37506" y="24893"/>
                  </a:cubicBezTo>
                  <a:cubicBezTo>
                    <a:pt x="37482" y="24893"/>
                    <a:pt x="37454" y="24916"/>
                    <a:pt x="37454" y="24952"/>
                  </a:cubicBezTo>
                  <a:cubicBezTo>
                    <a:pt x="37454" y="25308"/>
                    <a:pt x="37558" y="25685"/>
                    <a:pt x="37726" y="26019"/>
                  </a:cubicBezTo>
                  <a:cubicBezTo>
                    <a:pt x="37595" y="26078"/>
                    <a:pt x="37464" y="26136"/>
                    <a:pt x="37326" y="26180"/>
                  </a:cubicBezTo>
                  <a:lnTo>
                    <a:pt x="37326" y="26180"/>
                  </a:lnTo>
                  <a:cubicBezTo>
                    <a:pt x="37274" y="26050"/>
                    <a:pt x="37233" y="25925"/>
                    <a:pt x="37203" y="25789"/>
                  </a:cubicBezTo>
                  <a:cubicBezTo>
                    <a:pt x="37140" y="25622"/>
                    <a:pt x="37077" y="25392"/>
                    <a:pt x="37035" y="25161"/>
                  </a:cubicBezTo>
                  <a:cubicBezTo>
                    <a:pt x="36965" y="25179"/>
                    <a:pt x="36896" y="25196"/>
                    <a:pt x="36827" y="25212"/>
                  </a:cubicBezTo>
                  <a:lnTo>
                    <a:pt x="36827" y="25212"/>
                  </a:lnTo>
                  <a:cubicBezTo>
                    <a:pt x="36818" y="25160"/>
                    <a:pt x="36811" y="25109"/>
                    <a:pt x="36805" y="25057"/>
                  </a:cubicBezTo>
                  <a:cubicBezTo>
                    <a:pt x="37517" y="24848"/>
                    <a:pt x="38207" y="24534"/>
                    <a:pt x="38793" y="24220"/>
                  </a:cubicBezTo>
                  <a:cubicBezTo>
                    <a:pt x="39881" y="23613"/>
                    <a:pt x="41555" y="22546"/>
                    <a:pt x="41618" y="21123"/>
                  </a:cubicBezTo>
                  <a:cubicBezTo>
                    <a:pt x="41618" y="21097"/>
                    <a:pt x="41586" y="21079"/>
                    <a:pt x="41556" y="21079"/>
                  </a:cubicBezTo>
                  <a:cubicBezTo>
                    <a:pt x="41538" y="21079"/>
                    <a:pt x="41521" y="21086"/>
                    <a:pt x="41513" y="21102"/>
                  </a:cubicBezTo>
                  <a:cubicBezTo>
                    <a:pt x="40885" y="22462"/>
                    <a:pt x="39986" y="23320"/>
                    <a:pt x="38667" y="24053"/>
                  </a:cubicBezTo>
                  <a:cubicBezTo>
                    <a:pt x="38061" y="24408"/>
                    <a:pt x="37412" y="24638"/>
                    <a:pt x="36784" y="24848"/>
                  </a:cubicBezTo>
                  <a:lnTo>
                    <a:pt x="36784" y="24555"/>
                  </a:lnTo>
                  <a:cubicBezTo>
                    <a:pt x="36784" y="24534"/>
                    <a:pt x="36742" y="24534"/>
                    <a:pt x="36742" y="24534"/>
                  </a:cubicBezTo>
                  <a:cubicBezTo>
                    <a:pt x="36680" y="24638"/>
                    <a:pt x="36638" y="24743"/>
                    <a:pt x="36638" y="24869"/>
                  </a:cubicBezTo>
                  <a:cubicBezTo>
                    <a:pt x="36303" y="24973"/>
                    <a:pt x="35968" y="25057"/>
                    <a:pt x="35592" y="25141"/>
                  </a:cubicBezTo>
                  <a:cubicBezTo>
                    <a:pt x="35571" y="25078"/>
                    <a:pt x="35571" y="25036"/>
                    <a:pt x="35550" y="24973"/>
                  </a:cubicBezTo>
                  <a:cubicBezTo>
                    <a:pt x="35550" y="24966"/>
                    <a:pt x="35547" y="24964"/>
                    <a:pt x="35544" y="24964"/>
                  </a:cubicBezTo>
                  <a:cubicBezTo>
                    <a:pt x="35538" y="24964"/>
                    <a:pt x="35529" y="24973"/>
                    <a:pt x="35529" y="24973"/>
                  </a:cubicBezTo>
                  <a:cubicBezTo>
                    <a:pt x="35529" y="25036"/>
                    <a:pt x="35550" y="25078"/>
                    <a:pt x="35550" y="25141"/>
                  </a:cubicBezTo>
                  <a:cubicBezTo>
                    <a:pt x="35236" y="25182"/>
                    <a:pt x="34901" y="25245"/>
                    <a:pt x="34587" y="25287"/>
                  </a:cubicBezTo>
                  <a:cubicBezTo>
                    <a:pt x="34525" y="25287"/>
                    <a:pt x="34525" y="25371"/>
                    <a:pt x="34587" y="25371"/>
                  </a:cubicBezTo>
                  <a:cubicBezTo>
                    <a:pt x="34717" y="25379"/>
                    <a:pt x="34851" y="25384"/>
                    <a:pt x="34987" y="25384"/>
                  </a:cubicBezTo>
                  <a:cubicBezTo>
                    <a:pt x="35178" y="25384"/>
                    <a:pt x="35375" y="25374"/>
                    <a:pt x="35571" y="25350"/>
                  </a:cubicBezTo>
                  <a:cubicBezTo>
                    <a:pt x="35654" y="25810"/>
                    <a:pt x="35759" y="26249"/>
                    <a:pt x="35885" y="26710"/>
                  </a:cubicBezTo>
                  <a:cubicBezTo>
                    <a:pt x="35661" y="26777"/>
                    <a:pt x="35431" y="26820"/>
                    <a:pt x="35224" y="26820"/>
                  </a:cubicBezTo>
                  <a:cubicBezTo>
                    <a:pt x="35044" y="26820"/>
                    <a:pt x="34881" y="26788"/>
                    <a:pt x="34755" y="26710"/>
                  </a:cubicBezTo>
                  <a:cubicBezTo>
                    <a:pt x="34748" y="26697"/>
                    <a:pt x="34742" y="26692"/>
                    <a:pt x="34736" y="26692"/>
                  </a:cubicBezTo>
                  <a:cubicBezTo>
                    <a:pt x="34725" y="26692"/>
                    <a:pt x="34719" y="26716"/>
                    <a:pt x="34734" y="26731"/>
                  </a:cubicBezTo>
                  <a:cubicBezTo>
                    <a:pt x="34841" y="26902"/>
                    <a:pt x="35047" y="26958"/>
                    <a:pt x="35273" y="26958"/>
                  </a:cubicBezTo>
                  <a:cubicBezTo>
                    <a:pt x="35488" y="26958"/>
                    <a:pt x="35722" y="26907"/>
                    <a:pt x="35905" y="26856"/>
                  </a:cubicBezTo>
                  <a:cubicBezTo>
                    <a:pt x="36010" y="27233"/>
                    <a:pt x="36115" y="27610"/>
                    <a:pt x="36198" y="27986"/>
                  </a:cubicBezTo>
                  <a:cubicBezTo>
                    <a:pt x="36261" y="28216"/>
                    <a:pt x="36303" y="28446"/>
                    <a:pt x="36324" y="28718"/>
                  </a:cubicBezTo>
                  <a:cubicBezTo>
                    <a:pt x="36073" y="28698"/>
                    <a:pt x="35843" y="28698"/>
                    <a:pt x="35571" y="28656"/>
                  </a:cubicBezTo>
                  <a:cubicBezTo>
                    <a:pt x="35466" y="28007"/>
                    <a:pt x="35278" y="27170"/>
                    <a:pt x="34734" y="26982"/>
                  </a:cubicBezTo>
                  <a:cubicBezTo>
                    <a:pt x="34734" y="26982"/>
                    <a:pt x="34713" y="26982"/>
                    <a:pt x="34713" y="27024"/>
                  </a:cubicBezTo>
                  <a:cubicBezTo>
                    <a:pt x="35110" y="27463"/>
                    <a:pt x="35278" y="28070"/>
                    <a:pt x="35382" y="28656"/>
                  </a:cubicBezTo>
                  <a:cubicBezTo>
                    <a:pt x="35257" y="28656"/>
                    <a:pt x="35110" y="28635"/>
                    <a:pt x="34964" y="28635"/>
                  </a:cubicBezTo>
                  <a:cubicBezTo>
                    <a:pt x="34908" y="28635"/>
                    <a:pt x="34842" y="28632"/>
                    <a:pt x="34773" y="28632"/>
                  </a:cubicBezTo>
                  <a:cubicBezTo>
                    <a:pt x="34583" y="28632"/>
                    <a:pt x="34371" y="28654"/>
                    <a:pt x="34294" y="28823"/>
                  </a:cubicBezTo>
                  <a:cubicBezTo>
                    <a:pt x="34294" y="28823"/>
                    <a:pt x="34294" y="28844"/>
                    <a:pt x="34315" y="28844"/>
                  </a:cubicBezTo>
                  <a:cubicBezTo>
                    <a:pt x="34426" y="28796"/>
                    <a:pt x="34558" y="28779"/>
                    <a:pt x="34701" y="28779"/>
                  </a:cubicBezTo>
                  <a:cubicBezTo>
                    <a:pt x="34935" y="28779"/>
                    <a:pt x="35198" y="28826"/>
                    <a:pt x="35445" y="28865"/>
                  </a:cubicBezTo>
                  <a:cubicBezTo>
                    <a:pt x="35466" y="29032"/>
                    <a:pt x="35487" y="29179"/>
                    <a:pt x="35487" y="29346"/>
                  </a:cubicBezTo>
                  <a:cubicBezTo>
                    <a:pt x="35529" y="29660"/>
                    <a:pt x="35550" y="29995"/>
                    <a:pt x="35550" y="30309"/>
                  </a:cubicBezTo>
                  <a:cubicBezTo>
                    <a:pt x="35152" y="30330"/>
                    <a:pt x="34755" y="30330"/>
                    <a:pt x="34378" y="30392"/>
                  </a:cubicBezTo>
                  <a:cubicBezTo>
                    <a:pt x="34336" y="30392"/>
                    <a:pt x="34336" y="30413"/>
                    <a:pt x="34378" y="30413"/>
                  </a:cubicBezTo>
                  <a:lnTo>
                    <a:pt x="35550" y="30497"/>
                  </a:lnTo>
                  <a:cubicBezTo>
                    <a:pt x="35550" y="30748"/>
                    <a:pt x="35529" y="30999"/>
                    <a:pt x="35487" y="31250"/>
                  </a:cubicBezTo>
                  <a:cubicBezTo>
                    <a:pt x="35382" y="31250"/>
                    <a:pt x="35257" y="31229"/>
                    <a:pt x="35152" y="31229"/>
                  </a:cubicBezTo>
                  <a:cubicBezTo>
                    <a:pt x="35110" y="31229"/>
                    <a:pt x="35110" y="31313"/>
                    <a:pt x="35152" y="31334"/>
                  </a:cubicBezTo>
                  <a:cubicBezTo>
                    <a:pt x="35257" y="31355"/>
                    <a:pt x="35361" y="31376"/>
                    <a:pt x="35487" y="31439"/>
                  </a:cubicBezTo>
                  <a:cubicBezTo>
                    <a:pt x="35466" y="31669"/>
                    <a:pt x="35424" y="31899"/>
                    <a:pt x="35361" y="32150"/>
                  </a:cubicBezTo>
                  <a:cubicBezTo>
                    <a:pt x="35348" y="32191"/>
                    <a:pt x="35397" y="32232"/>
                    <a:pt x="35438" y="32232"/>
                  </a:cubicBezTo>
                  <a:cubicBezTo>
                    <a:pt x="35460" y="32232"/>
                    <a:pt x="35480" y="32221"/>
                    <a:pt x="35487" y="32192"/>
                  </a:cubicBezTo>
                  <a:cubicBezTo>
                    <a:pt x="35592" y="31983"/>
                    <a:pt x="35654" y="31752"/>
                    <a:pt x="35696" y="31480"/>
                  </a:cubicBezTo>
                  <a:cubicBezTo>
                    <a:pt x="35968" y="31564"/>
                    <a:pt x="36282" y="31627"/>
                    <a:pt x="36575" y="31669"/>
                  </a:cubicBezTo>
                  <a:lnTo>
                    <a:pt x="36575" y="31794"/>
                  </a:lnTo>
                  <a:cubicBezTo>
                    <a:pt x="36575" y="31836"/>
                    <a:pt x="36606" y="31857"/>
                    <a:pt x="36640" y="31857"/>
                  </a:cubicBezTo>
                  <a:cubicBezTo>
                    <a:pt x="36674" y="31857"/>
                    <a:pt x="36711" y="31836"/>
                    <a:pt x="36721" y="31794"/>
                  </a:cubicBezTo>
                  <a:lnTo>
                    <a:pt x="36721" y="31690"/>
                  </a:lnTo>
                  <a:cubicBezTo>
                    <a:pt x="36847" y="31731"/>
                    <a:pt x="37014" y="31731"/>
                    <a:pt x="37140" y="31752"/>
                  </a:cubicBezTo>
                  <a:cubicBezTo>
                    <a:pt x="36784" y="32045"/>
                    <a:pt x="36031" y="32255"/>
                    <a:pt x="35194" y="32359"/>
                  </a:cubicBezTo>
                  <a:cubicBezTo>
                    <a:pt x="34907" y="32387"/>
                    <a:pt x="34615" y="32402"/>
                    <a:pt x="34322" y="32402"/>
                  </a:cubicBezTo>
                  <a:cubicBezTo>
                    <a:pt x="33059" y="32402"/>
                    <a:pt x="31777" y="32123"/>
                    <a:pt x="30758" y="31376"/>
                  </a:cubicBezTo>
                  <a:lnTo>
                    <a:pt x="30758" y="31271"/>
                  </a:lnTo>
                  <a:cubicBezTo>
                    <a:pt x="31030" y="29974"/>
                    <a:pt x="30403" y="28405"/>
                    <a:pt x="29963" y="27233"/>
                  </a:cubicBezTo>
                  <a:cubicBezTo>
                    <a:pt x="29921" y="26773"/>
                    <a:pt x="29859" y="26333"/>
                    <a:pt x="29796" y="25894"/>
                  </a:cubicBezTo>
                  <a:cubicBezTo>
                    <a:pt x="29796" y="25873"/>
                    <a:pt x="29817" y="25873"/>
                    <a:pt x="29817" y="25831"/>
                  </a:cubicBezTo>
                  <a:cubicBezTo>
                    <a:pt x="29851" y="25814"/>
                    <a:pt x="29816" y="25783"/>
                    <a:pt x="29790" y="25783"/>
                  </a:cubicBezTo>
                  <a:cubicBezTo>
                    <a:pt x="29784" y="25783"/>
                    <a:pt x="29779" y="25785"/>
                    <a:pt x="29775" y="25789"/>
                  </a:cubicBezTo>
                  <a:cubicBezTo>
                    <a:pt x="29754" y="25643"/>
                    <a:pt x="29712" y="25517"/>
                    <a:pt x="29712" y="25392"/>
                  </a:cubicBezTo>
                  <a:cubicBezTo>
                    <a:pt x="29649" y="24345"/>
                    <a:pt x="29398" y="23299"/>
                    <a:pt x="29440" y="22253"/>
                  </a:cubicBezTo>
                  <a:cubicBezTo>
                    <a:pt x="29440" y="22211"/>
                    <a:pt x="29403" y="22190"/>
                    <a:pt x="29364" y="22190"/>
                  </a:cubicBezTo>
                  <a:cubicBezTo>
                    <a:pt x="29325" y="22190"/>
                    <a:pt x="29283" y="22211"/>
                    <a:pt x="29273" y="22253"/>
                  </a:cubicBezTo>
                  <a:cubicBezTo>
                    <a:pt x="29252" y="22379"/>
                    <a:pt x="29231" y="22483"/>
                    <a:pt x="29231" y="22609"/>
                  </a:cubicBezTo>
                  <a:cubicBezTo>
                    <a:pt x="29231" y="22651"/>
                    <a:pt x="29252" y="22651"/>
                    <a:pt x="29273" y="22651"/>
                  </a:cubicBezTo>
                  <a:cubicBezTo>
                    <a:pt x="29273" y="23132"/>
                    <a:pt x="29335" y="23634"/>
                    <a:pt x="29398" y="24136"/>
                  </a:cubicBezTo>
                  <a:cubicBezTo>
                    <a:pt x="29398" y="24576"/>
                    <a:pt x="29461" y="25057"/>
                    <a:pt x="29545" y="25496"/>
                  </a:cubicBezTo>
                  <a:cubicBezTo>
                    <a:pt x="29126" y="25622"/>
                    <a:pt x="28750" y="25894"/>
                    <a:pt x="28415" y="26187"/>
                  </a:cubicBezTo>
                  <a:cubicBezTo>
                    <a:pt x="28352" y="26229"/>
                    <a:pt x="27787" y="26668"/>
                    <a:pt x="28038" y="26752"/>
                  </a:cubicBezTo>
                  <a:cubicBezTo>
                    <a:pt x="28080" y="26752"/>
                    <a:pt x="28122" y="26731"/>
                    <a:pt x="28101" y="26710"/>
                  </a:cubicBezTo>
                  <a:cubicBezTo>
                    <a:pt x="28101" y="26668"/>
                    <a:pt x="29377" y="25601"/>
                    <a:pt x="29566" y="25496"/>
                  </a:cubicBezTo>
                  <a:lnTo>
                    <a:pt x="29649" y="25957"/>
                  </a:lnTo>
                  <a:lnTo>
                    <a:pt x="29022" y="26752"/>
                  </a:lnTo>
                  <a:cubicBezTo>
                    <a:pt x="28812" y="27003"/>
                    <a:pt x="28499" y="27296"/>
                    <a:pt x="28394" y="27630"/>
                  </a:cubicBezTo>
                  <a:cubicBezTo>
                    <a:pt x="28359" y="27682"/>
                    <a:pt x="28396" y="27720"/>
                    <a:pt x="28433" y="27720"/>
                  </a:cubicBezTo>
                  <a:cubicBezTo>
                    <a:pt x="28441" y="27720"/>
                    <a:pt x="28449" y="27718"/>
                    <a:pt x="28457" y="27714"/>
                  </a:cubicBezTo>
                  <a:cubicBezTo>
                    <a:pt x="28750" y="27505"/>
                    <a:pt x="28938" y="27149"/>
                    <a:pt x="29147" y="26856"/>
                  </a:cubicBezTo>
                  <a:cubicBezTo>
                    <a:pt x="29335" y="26626"/>
                    <a:pt x="29503" y="26396"/>
                    <a:pt x="29670" y="26145"/>
                  </a:cubicBezTo>
                  <a:cubicBezTo>
                    <a:pt x="29670" y="26166"/>
                    <a:pt x="29670" y="26208"/>
                    <a:pt x="29691" y="26229"/>
                  </a:cubicBezTo>
                  <a:cubicBezTo>
                    <a:pt x="29691" y="26354"/>
                    <a:pt x="29712" y="26480"/>
                    <a:pt x="29712" y="26647"/>
                  </a:cubicBezTo>
                  <a:cubicBezTo>
                    <a:pt x="29712" y="26658"/>
                    <a:pt x="29723" y="26663"/>
                    <a:pt x="29733" y="26663"/>
                  </a:cubicBezTo>
                  <a:cubicBezTo>
                    <a:pt x="29743" y="26663"/>
                    <a:pt x="29754" y="26658"/>
                    <a:pt x="29754" y="26647"/>
                  </a:cubicBezTo>
                  <a:lnTo>
                    <a:pt x="29754" y="26480"/>
                  </a:lnTo>
                  <a:cubicBezTo>
                    <a:pt x="29796" y="26689"/>
                    <a:pt x="29817" y="26898"/>
                    <a:pt x="29879" y="27107"/>
                  </a:cubicBezTo>
                  <a:cubicBezTo>
                    <a:pt x="29859" y="27107"/>
                    <a:pt x="29859" y="27149"/>
                    <a:pt x="29859" y="27149"/>
                  </a:cubicBezTo>
                  <a:cubicBezTo>
                    <a:pt x="29963" y="27819"/>
                    <a:pt x="30193" y="28509"/>
                    <a:pt x="30382" y="29158"/>
                  </a:cubicBezTo>
                  <a:cubicBezTo>
                    <a:pt x="30549" y="29869"/>
                    <a:pt x="30612" y="30497"/>
                    <a:pt x="30528" y="31146"/>
                  </a:cubicBezTo>
                  <a:cubicBezTo>
                    <a:pt x="30444" y="31167"/>
                    <a:pt x="30403" y="31229"/>
                    <a:pt x="30403" y="31334"/>
                  </a:cubicBezTo>
                  <a:cubicBezTo>
                    <a:pt x="30382" y="32213"/>
                    <a:pt x="29963" y="33196"/>
                    <a:pt x="29670" y="34012"/>
                  </a:cubicBezTo>
                  <a:cubicBezTo>
                    <a:pt x="29503" y="34472"/>
                    <a:pt x="29315" y="34891"/>
                    <a:pt x="29147" y="35309"/>
                  </a:cubicBezTo>
                  <a:cubicBezTo>
                    <a:pt x="29063" y="35477"/>
                    <a:pt x="28938" y="35644"/>
                    <a:pt x="28771" y="35770"/>
                  </a:cubicBezTo>
                  <a:cubicBezTo>
                    <a:pt x="28896" y="35456"/>
                    <a:pt x="28980" y="35142"/>
                    <a:pt x="29063" y="34933"/>
                  </a:cubicBezTo>
                  <a:cubicBezTo>
                    <a:pt x="29315" y="34117"/>
                    <a:pt x="29482" y="33280"/>
                    <a:pt x="29587" y="32422"/>
                  </a:cubicBezTo>
                  <a:cubicBezTo>
                    <a:pt x="29691" y="31585"/>
                    <a:pt x="29712" y="30727"/>
                    <a:pt x="29607" y="29869"/>
                  </a:cubicBezTo>
                  <a:cubicBezTo>
                    <a:pt x="29566" y="29304"/>
                    <a:pt x="29419" y="28635"/>
                    <a:pt x="29043" y="28237"/>
                  </a:cubicBezTo>
                  <a:cubicBezTo>
                    <a:pt x="29030" y="28231"/>
                    <a:pt x="29022" y="28229"/>
                    <a:pt x="29015" y="28229"/>
                  </a:cubicBezTo>
                  <a:cubicBezTo>
                    <a:pt x="29001" y="28229"/>
                    <a:pt x="29001" y="28243"/>
                    <a:pt x="29001" y="28258"/>
                  </a:cubicBezTo>
                  <a:cubicBezTo>
                    <a:pt x="29524" y="29681"/>
                    <a:pt x="29524" y="31062"/>
                    <a:pt x="29356" y="32548"/>
                  </a:cubicBezTo>
                  <a:cubicBezTo>
                    <a:pt x="29252" y="33322"/>
                    <a:pt x="29084" y="34096"/>
                    <a:pt x="28854" y="34828"/>
                  </a:cubicBezTo>
                  <a:cubicBezTo>
                    <a:pt x="28750" y="35121"/>
                    <a:pt x="28645" y="35414"/>
                    <a:pt x="28519" y="35686"/>
                  </a:cubicBezTo>
                  <a:cubicBezTo>
                    <a:pt x="28436" y="35874"/>
                    <a:pt x="28268" y="36063"/>
                    <a:pt x="28206" y="36251"/>
                  </a:cubicBezTo>
                  <a:lnTo>
                    <a:pt x="27954" y="36397"/>
                  </a:lnTo>
                  <a:cubicBezTo>
                    <a:pt x="27641" y="36607"/>
                    <a:pt x="27306" y="36795"/>
                    <a:pt x="26971" y="36941"/>
                  </a:cubicBezTo>
                  <a:cubicBezTo>
                    <a:pt x="27724" y="35037"/>
                    <a:pt x="28729" y="32903"/>
                    <a:pt x="28101" y="30853"/>
                  </a:cubicBezTo>
                  <a:cubicBezTo>
                    <a:pt x="28101" y="30844"/>
                    <a:pt x="28087" y="30839"/>
                    <a:pt x="28071" y="30839"/>
                  </a:cubicBezTo>
                  <a:cubicBezTo>
                    <a:pt x="28050" y="30839"/>
                    <a:pt x="28026" y="30849"/>
                    <a:pt x="28038" y="30874"/>
                  </a:cubicBezTo>
                  <a:cubicBezTo>
                    <a:pt x="28143" y="32066"/>
                    <a:pt x="28101" y="33112"/>
                    <a:pt x="27766" y="34221"/>
                  </a:cubicBezTo>
                  <a:cubicBezTo>
                    <a:pt x="27473" y="35226"/>
                    <a:pt x="27055" y="36146"/>
                    <a:pt x="26678" y="37109"/>
                  </a:cubicBezTo>
                  <a:cubicBezTo>
                    <a:pt x="26364" y="37234"/>
                    <a:pt x="26030" y="37360"/>
                    <a:pt x="25695" y="37506"/>
                  </a:cubicBezTo>
                  <a:cubicBezTo>
                    <a:pt x="26030" y="36711"/>
                    <a:pt x="26385" y="35937"/>
                    <a:pt x="26678" y="35121"/>
                  </a:cubicBezTo>
                  <a:cubicBezTo>
                    <a:pt x="26950" y="34389"/>
                    <a:pt x="27285" y="33426"/>
                    <a:pt x="27034" y="32631"/>
                  </a:cubicBezTo>
                  <a:lnTo>
                    <a:pt x="26992" y="32631"/>
                  </a:lnTo>
                  <a:cubicBezTo>
                    <a:pt x="26929" y="33029"/>
                    <a:pt x="26929" y="33426"/>
                    <a:pt x="26866" y="33803"/>
                  </a:cubicBezTo>
                  <a:cubicBezTo>
                    <a:pt x="26762" y="34389"/>
                    <a:pt x="26553" y="34912"/>
                    <a:pt x="26343" y="35456"/>
                  </a:cubicBezTo>
                  <a:cubicBezTo>
                    <a:pt x="26050" y="36167"/>
                    <a:pt x="25716" y="36879"/>
                    <a:pt x="25423" y="37569"/>
                  </a:cubicBezTo>
                  <a:cubicBezTo>
                    <a:pt x="24272" y="37946"/>
                    <a:pt x="23058" y="38155"/>
                    <a:pt x="21866" y="38343"/>
                  </a:cubicBezTo>
                  <a:cubicBezTo>
                    <a:pt x="22138" y="38050"/>
                    <a:pt x="22347" y="37527"/>
                    <a:pt x="22452" y="37339"/>
                  </a:cubicBezTo>
                  <a:cubicBezTo>
                    <a:pt x="22703" y="36837"/>
                    <a:pt x="23205" y="36084"/>
                    <a:pt x="23100" y="35519"/>
                  </a:cubicBezTo>
                  <a:cubicBezTo>
                    <a:pt x="23100" y="35519"/>
                    <a:pt x="23091" y="35500"/>
                    <a:pt x="23085" y="35500"/>
                  </a:cubicBezTo>
                  <a:cubicBezTo>
                    <a:pt x="23082" y="35500"/>
                    <a:pt x="23079" y="35505"/>
                    <a:pt x="23079" y="35519"/>
                  </a:cubicBezTo>
                  <a:cubicBezTo>
                    <a:pt x="22745" y="36523"/>
                    <a:pt x="22138" y="37527"/>
                    <a:pt x="21531" y="38385"/>
                  </a:cubicBezTo>
                  <a:cubicBezTo>
                    <a:pt x="21280" y="38406"/>
                    <a:pt x="21029" y="38469"/>
                    <a:pt x="20799" y="38490"/>
                  </a:cubicBezTo>
                  <a:cubicBezTo>
                    <a:pt x="20673" y="38511"/>
                    <a:pt x="20568" y="38511"/>
                    <a:pt x="20422" y="38553"/>
                  </a:cubicBezTo>
                  <a:cubicBezTo>
                    <a:pt x="20589" y="38343"/>
                    <a:pt x="20736" y="38134"/>
                    <a:pt x="20882" y="37925"/>
                  </a:cubicBezTo>
                  <a:cubicBezTo>
                    <a:pt x="20903" y="37883"/>
                    <a:pt x="20924" y="37883"/>
                    <a:pt x="20945" y="37862"/>
                  </a:cubicBezTo>
                  <a:cubicBezTo>
                    <a:pt x="20987" y="37841"/>
                    <a:pt x="20987" y="37778"/>
                    <a:pt x="20987" y="37737"/>
                  </a:cubicBezTo>
                  <a:cubicBezTo>
                    <a:pt x="21217" y="37318"/>
                    <a:pt x="21426" y="36879"/>
                    <a:pt x="21615" y="36460"/>
                  </a:cubicBezTo>
                  <a:cubicBezTo>
                    <a:pt x="22033" y="35519"/>
                    <a:pt x="22347" y="34535"/>
                    <a:pt x="22598" y="33552"/>
                  </a:cubicBezTo>
                  <a:cubicBezTo>
                    <a:pt x="23100" y="31585"/>
                    <a:pt x="23330" y="29493"/>
                    <a:pt x="23226" y="27484"/>
                  </a:cubicBezTo>
                  <a:cubicBezTo>
                    <a:pt x="23226" y="27474"/>
                    <a:pt x="23215" y="27468"/>
                    <a:pt x="23205" y="27468"/>
                  </a:cubicBezTo>
                  <a:cubicBezTo>
                    <a:pt x="23194" y="27468"/>
                    <a:pt x="23184" y="27474"/>
                    <a:pt x="23184" y="27484"/>
                  </a:cubicBezTo>
                  <a:cubicBezTo>
                    <a:pt x="23079" y="29451"/>
                    <a:pt x="22912" y="31376"/>
                    <a:pt x="22452" y="33280"/>
                  </a:cubicBezTo>
                  <a:cubicBezTo>
                    <a:pt x="22347" y="33698"/>
                    <a:pt x="22242" y="34096"/>
                    <a:pt x="22117" y="34493"/>
                  </a:cubicBezTo>
                  <a:cubicBezTo>
                    <a:pt x="21866" y="34577"/>
                    <a:pt x="21636" y="34619"/>
                    <a:pt x="21426" y="34682"/>
                  </a:cubicBezTo>
                  <a:cubicBezTo>
                    <a:pt x="21510" y="34368"/>
                    <a:pt x="21531" y="34012"/>
                    <a:pt x="21594" y="33698"/>
                  </a:cubicBezTo>
                  <a:cubicBezTo>
                    <a:pt x="21656" y="33656"/>
                    <a:pt x="21719" y="33594"/>
                    <a:pt x="21803" y="33552"/>
                  </a:cubicBezTo>
                  <a:cubicBezTo>
                    <a:pt x="21839" y="33497"/>
                    <a:pt x="21781" y="33443"/>
                    <a:pt x="21738" y="33443"/>
                  </a:cubicBezTo>
                  <a:cubicBezTo>
                    <a:pt x="21731" y="33443"/>
                    <a:pt x="21725" y="33444"/>
                    <a:pt x="21719" y="33447"/>
                  </a:cubicBezTo>
                  <a:cubicBezTo>
                    <a:pt x="21698" y="33468"/>
                    <a:pt x="21656" y="33468"/>
                    <a:pt x="21636" y="33468"/>
                  </a:cubicBezTo>
                  <a:lnTo>
                    <a:pt x="21636" y="33447"/>
                  </a:lnTo>
                  <a:cubicBezTo>
                    <a:pt x="21677" y="33175"/>
                    <a:pt x="21719" y="32924"/>
                    <a:pt x="21761" y="32631"/>
                  </a:cubicBezTo>
                  <a:cubicBezTo>
                    <a:pt x="21887" y="32589"/>
                    <a:pt x="22033" y="32506"/>
                    <a:pt x="22138" y="32422"/>
                  </a:cubicBezTo>
                  <a:cubicBezTo>
                    <a:pt x="22214" y="32384"/>
                    <a:pt x="22151" y="32294"/>
                    <a:pt x="22092" y="32294"/>
                  </a:cubicBezTo>
                  <a:cubicBezTo>
                    <a:pt x="22086" y="32294"/>
                    <a:pt x="22081" y="32295"/>
                    <a:pt x="22075" y="32296"/>
                  </a:cubicBezTo>
                  <a:cubicBezTo>
                    <a:pt x="21991" y="32317"/>
                    <a:pt x="21928" y="32338"/>
                    <a:pt x="21824" y="32380"/>
                  </a:cubicBezTo>
                  <a:cubicBezTo>
                    <a:pt x="21928" y="31815"/>
                    <a:pt x="21991" y="31250"/>
                    <a:pt x="22054" y="30706"/>
                  </a:cubicBezTo>
                  <a:cubicBezTo>
                    <a:pt x="22054" y="30666"/>
                    <a:pt x="22037" y="30643"/>
                    <a:pt x="22013" y="30643"/>
                  </a:cubicBezTo>
                  <a:cubicBezTo>
                    <a:pt x="22000" y="30643"/>
                    <a:pt x="21985" y="30650"/>
                    <a:pt x="21970" y="30664"/>
                  </a:cubicBezTo>
                  <a:cubicBezTo>
                    <a:pt x="21740" y="31250"/>
                    <a:pt x="21636" y="31857"/>
                    <a:pt x="21531" y="32443"/>
                  </a:cubicBezTo>
                  <a:cubicBezTo>
                    <a:pt x="21217" y="32548"/>
                    <a:pt x="20903" y="32631"/>
                    <a:pt x="20568" y="32652"/>
                  </a:cubicBezTo>
                  <a:lnTo>
                    <a:pt x="20296" y="32652"/>
                  </a:lnTo>
                  <a:cubicBezTo>
                    <a:pt x="20359" y="32380"/>
                    <a:pt x="20401" y="32087"/>
                    <a:pt x="20443" y="31773"/>
                  </a:cubicBezTo>
                  <a:cubicBezTo>
                    <a:pt x="20548" y="30936"/>
                    <a:pt x="20694" y="29995"/>
                    <a:pt x="20568" y="29158"/>
                  </a:cubicBezTo>
                  <a:cubicBezTo>
                    <a:pt x="20568" y="29126"/>
                    <a:pt x="20548" y="29111"/>
                    <a:pt x="20527" y="29111"/>
                  </a:cubicBezTo>
                  <a:cubicBezTo>
                    <a:pt x="20506" y="29111"/>
                    <a:pt x="20485" y="29126"/>
                    <a:pt x="20485" y="29158"/>
                  </a:cubicBezTo>
                  <a:cubicBezTo>
                    <a:pt x="20359" y="29932"/>
                    <a:pt x="20380" y="30748"/>
                    <a:pt x="20296" y="31543"/>
                  </a:cubicBezTo>
                  <a:lnTo>
                    <a:pt x="20150" y="32631"/>
                  </a:lnTo>
                  <a:cubicBezTo>
                    <a:pt x="19773" y="32610"/>
                    <a:pt x="19439" y="32527"/>
                    <a:pt x="19083" y="32422"/>
                  </a:cubicBezTo>
                  <a:cubicBezTo>
                    <a:pt x="19020" y="32422"/>
                    <a:pt x="19020" y="32485"/>
                    <a:pt x="19041" y="32506"/>
                  </a:cubicBezTo>
                  <a:cubicBezTo>
                    <a:pt x="19355" y="32694"/>
                    <a:pt x="19732" y="32820"/>
                    <a:pt x="20087" y="32840"/>
                  </a:cubicBezTo>
                  <a:cubicBezTo>
                    <a:pt x="20045" y="33133"/>
                    <a:pt x="19983" y="33384"/>
                    <a:pt x="19920" y="33677"/>
                  </a:cubicBezTo>
                  <a:cubicBezTo>
                    <a:pt x="19522" y="33677"/>
                    <a:pt x="19125" y="33656"/>
                    <a:pt x="18706" y="33656"/>
                  </a:cubicBezTo>
                  <a:cubicBezTo>
                    <a:pt x="18685" y="33656"/>
                    <a:pt x="18685" y="33698"/>
                    <a:pt x="18706" y="33698"/>
                  </a:cubicBezTo>
                  <a:cubicBezTo>
                    <a:pt x="19041" y="33782"/>
                    <a:pt x="19439" y="33866"/>
                    <a:pt x="19857" y="33908"/>
                  </a:cubicBezTo>
                  <a:cubicBezTo>
                    <a:pt x="19857" y="33949"/>
                    <a:pt x="19836" y="33991"/>
                    <a:pt x="19836" y="34012"/>
                  </a:cubicBezTo>
                  <a:cubicBezTo>
                    <a:pt x="19752" y="34284"/>
                    <a:pt x="19711" y="34514"/>
                    <a:pt x="19606" y="34744"/>
                  </a:cubicBezTo>
                  <a:cubicBezTo>
                    <a:pt x="19188" y="34724"/>
                    <a:pt x="18769" y="34640"/>
                    <a:pt x="18351" y="34598"/>
                  </a:cubicBezTo>
                  <a:cubicBezTo>
                    <a:pt x="18623" y="33698"/>
                    <a:pt x="18790" y="32736"/>
                    <a:pt x="19146" y="31878"/>
                  </a:cubicBezTo>
                  <a:cubicBezTo>
                    <a:pt x="19174" y="31864"/>
                    <a:pt x="19154" y="31830"/>
                    <a:pt x="19132" y="31830"/>
                  </a:cubicBezTo>
                  <a:cubicBezTo>
                    <a:pt x="19121" y="31830"/>
                    <a:pt x="19110" y="31837"/>
                    <a:pt x="19104" y="31857"/>
                  </a:cubicBezTo>
                  <a:cubicBezTo>
                    <a:pt x="18518" y="32652"/>
                    <a:pt x="18413" y="33656"/>
                    <a:pt x="18162" y="34598"/>
                  </a:cubicBezTo>
                  <a:cubicBezTo>
                    <a:pt x="17890" y="34535"/>
                    <a:pt x="17639" y="34514"/>
                    <a:pt x="17346" y="34472"/>
                  </a:cubicBezTo>
                  <a:cubicBezTo>
                    <a:pt x="17409" y="34326"/>
                    <a:pt x="17430" y="34200"/>
                    <a:pt x="17430" y="34075"/>
                  </a:cubicBezTo>
                  <a:cubicBezTo>
                    <a:pt x="17430" y="34038"/>
                    <a:pt x="17409" y="34016"/>
                    <a:pt x="17387" y="34016"/>
                  </a:cubicBezTo>
                  <a:cubicBezTo>
                    <a:pt x="17371" y="34016"/>
                    <a:pt x="17355" y="34028"/>
                    <a:pt x="17346" y="34054"/>
                  </a:cubicBezTo>
                  <a:cubicBezTo>
                    <a:pt x="17116" y="34535"/>
                    <a:pt x="16844" y="34933"/>
                    <a:pt x="16530" y="35309"/>
                  </a:cubicBezTo>
                  <a:cubicBezTo>
                    <a:pt x="16405" y="35247"/>
                    <a:pt x="16279" y="35226"/>
                    <a:pt x="16175" y="35163"/>
                  </a:cubicBezTo>
                  <a:cubicBezTo>
                    <a:pt x="16154" y="35163"/>
                    <a:pt x="16112" y="35205"/>
                    <a:pt x="16154" y="35205"/>
                  </a:cubicBezTo>
                  <a:cubicBezTo>
                    <a:pt x="16258" y="35268"/>
                    <a:pt x="16363" y="35330"/>
                    <a:pt x="16467" y="35414"/>
                  </a:cubicBezTo>
                  <a:cubicBezTo>
                    <a:pt x="16258" y="35665"/>
                    <a:pt x="15986" y="35874"/>
                    <a:pt x="15672" y="36105"/>
                  </a:cubicBezTo>
                  <a:lnTo>
                    <a:pt x="15651" y="36105"/>
                  </a:lnTo>
                  <a:cubicBezTo>
                    <a:pt x="15484" y="36063"/>
                    <a:pt x="15358" y="36000"/>
                    <a:pt x="15212" y="35958"/>
                  </a:cubicBezTo>
                  <a:cubicBezTo>
                    <a:pt x="15170" y="35958"/>
                    <a:pt x="15149" y="35979"/>
                    <a:pt x="15170" y="35979"/>
                  </a:cubicBezTo>
                  <a:lnTo>
                    <a:pt x="15484" y="36209"/>
                  </a:lnTo>
                  <a:cubicBezTo>
                    <a:pt x="15275" y="36377"/>
                    <a:pt x="15045" y="36502"/>
                    <a:pt x="14814" y="36669"/>
                  </a:cubicBezTo>
                  <a:cubicBezTo>
                    <a:pt x="14438" y="36460"/>
                    <a:pt x="14082" y="36251"/>
                    <a:pt x="13706" y="36000"/>
                  </a:cubicBezTo>
                  <a:cubicBezTo>
                    <a:pt x="13701" y="35998"/>
                    <a:pt x="13696" y="35997"/>
                    <a:pt x="13691" y="35997"/>
                  </a:cubicBezTo>
                  <a:cubicBezTo>
                    <a:pt x="13647" y="35997"/>
                    <a:pt x="13587" y="36067"/>
                    <a:pt x="13643" y="36105"/>
                  </a:cubicBezTo>
                  <a:cubicBezTo>
                    <a:pt x="13894" y="36397"/>
                    <a:pt x="14187" y="36628"/>
                    <a:pt x="14522" y="36837"/>
                  </a:cubicBezTo>
                  <a:cubicBezTo>
                    <a:pt x="14333" y="36983"/>
                    <a:pt x="14166" y="37088"/>
                    <a:pt x="13998" y="37234"/>
                  </a:cubicBezTo>
                  <a:cubicBezTo>
                    <a:pt x="13266" y="36941"/>
                    <a:pt x="12534" y="36607"/>
                    <a:pt x="11822" y="36314"/>
                  </a:cubicBezTo>
                  <a:cubicBezTo>
                    <a:pt x="10421" y="35728"/>
                    <a:pt x="9102" y="34828"/>
                    <a:pt x="7889" y="33908"/>
                  </a:cubicBezTo>
                  <a:cubicBezTo>
                    <a:pt x="7303" y="33489"/>
                    <a:pt x="6738" y="33050"/>
                    <a:pt x="6152" y="32610"/>
                  </a:cubicBezTo>
                  <a:cubicBezTo>
                    <a:pt x="5859" y="32401"/>
                    <a:pt x="5545" y="32192"/>
                    <a:pt x="5294" y="31962"/>
                  </a:cubicBezTo>
                  <a:cubicBezTo>
                    <a:pt x="5231" y="31899"/>
                    <a:pt x="5169" y="31815"/>
                    <a:pt x="5106" y="31752"/>
                  </a:cubicBezTo>
                  <a:cubicBezTo>
                    <a:pt x="5127" y="31690"/>
                    <a:pt x="5127" y="31585"/>
                    <a:pt x="5064" y="31543"/>
                  </a:cubicBezTo>
                  <a:cubicBezTo>
                    <a:pt x="4081" y="31041"/>
                    <a:pt x="3537" y="30225"/>
                    <a:pt x="3097" y="29262"/>
                  </a:cubicBezTo>
                  <a:cubicBezTo>
                    <a:pt x="2658" y="28321"/>
                    <a:pt x="2198" y="27379"/>
                    <a:pt x="1674" y="26459"/>
                  </a:cubicBezTo>
                  <a:cubicBezTo>
                    <a:pt x="1047" y="25329"/>
                    <a:pt x="565" y="24366"/>
                    <a:pt x="419" y="23069"/>
                  </a:cubicBezTo>
                  <a:cubicBezTo>
                    <a:pt x="314" y="21939"/>
                    <a:pt x="419" y="20788"/>
                    <a:pt x="565" y="19659"/>
                  </a:cubicBezTo>
                  <a:cubicBezTo>
                    <a:pt x="691" y="18612"/>
                    <a:pt x="775" y="17587"/>
                    <a:pt x="1130" y="16604"/>
                  </a:cubicBezTo>
                  <a:cubicBezTo>
                    <a:pt x="1465" y="15704"/>
                    <a:pt x="2030" y="14909"/>
                    <a:pt x="2616" y="14197"/>
                  </a:cubicBezTo>
                  <a:cubicBezTo>
                    <a:pt x="3286" y="13444"/>
                    <a:pt x="4039" y="12649"/>
                    <a:pt x="4876" y="12105"/>
                  </a:cubicBezTo>
                  <a:cubicBezTo>
                    <a:pt x="5901" y="11415"/>
                    <a:pt x="7073" y="11268"/>
                    <a:pt x="8244" y="11080"/>
                  </a:cubicBezTo>
                  <a:cubicBezTo>
                    <a:pt x="8265" y="11080"/>
                    <a:pt x="8265" y="11059"/>
                    <a:pt x="8244" y="11059"/>
                  </a:cubicBezTo>
                  <a:cubicBezTo>
                    <a:pt x="8042" y="11033"/>
                    <a:pt x="7844" y="11021"/>
                    <a:pt x="7649" y="11021"/>
                  </a:cubicBezTo>
                  <a:cubicBezTo>
                    <a:pt x="5629" y="11021"/>
                    <a:pt x="4015" y="12348"/>
                    <a:pt x="2679" y="13779"/>
                  </a:cubicBezTo>
                  <a:cubicBezTo>
                    <a:pt x="2239" y="14239"/>
                    <a:pt x="1863" y="14742"/>
                    <a:pt x="1528" y="15265"/>
                  </a:cubicBezTo>
                  <a:lnTo>
                    <a:pt x="1528" y="15265"/>
                  </a:lnTo>
                  <a:cubicBezTo>
                    <a:pt x="2721" y="12524"/>
                    <a:pt x="4353" y="10055"/>
                    <a:pt x="7052" y="8569"/>
                  </a:cubicBezTo>
                  <a:cubicBezTo>
                    <a:pt x="8244" y="7899"/>
                    <a:pt x="9604" y="7544"/>
                    <a:pt x="10965" y="7418"/>
                  </a:cubicBezTo>
                  <a:cubicBezTo>
                    <a:pt x="11289" y="7385"/>
                    <a:pt x="11629" y="7360"/>
                    <a:pt x="11969" y="7360"/>
                  </a:cubicBezTo>
                  <a:cubicBezTo>
                    <a:pt x="12902" y="7360"/>
                    <a:pt x="13842" y="7545"/>
                    <a:pt x="14501" y="8234"/>
                  </a:cubicBezTo>
                  <a:cubicBezTo>
                    <a:pt x="14507" y="8240"/>
                    <a:pt x="14516" y="8243"/>
                    <a:pt x="14526" y="8243"/>
                  </a:cubicBezTo>
                  <a:cubicBezTo>
                    <a:pt x="14549" y="8243"/>
                    <a:pt x="14572" y="8228"/>
                    <a:pt x="14542" y="8213"/>
                  </a:cubicBezTo>
                  <a:cubicBezTo>
                    <a:pt x="14124" y="7322"/>
                    <a:pt x="12962" y="7158"/>
                    <a:pt x="12019" y="7158"/>
                  </a:cubicBezTo>
                  <a:cubicBezTo>
                    <a:pt x="11878" y="7158"/>
                    <a:pt x="11741" y="7162"/>
                    <a:pt x="11613" y="7167"/>
                  </a:cubicBezTo>
                  <a:cubicBezTo>
                    <a:pt x="10421" y="7188"/>
                    <a:pt x="9186" y="7418"/>
                    <a:pt x="8056" y="7837"/>
                  </a:cubicBezTo>
                  <a:cubicBezTo>
                    <a:pt x="8140" y="7523"/>
                    <a:pt x="8224" y="7209"/>
                    <a:pt x="8328" y="6895"/>
                  </a:cubicBezTo>
                  <a:cubicBezTo>
                    <a:pt x="8621" y="6707"/>
                    <a:pt x="8893" y="6560"/>
                    <a:pt x="9186" y="6435"/>
                  </a:cubicBezTo>
                  <a:cubicBezTo>
                    <a:pt x="9207" y="6498"/>
                    <a:pt x="9249" y="6560"/>
                    <a:pt x="9270" y="6602"/>
                  </a:cubicBezTo>
                  <a:cubicBezTo>
                    <a:pt x="9279" y="6631"/>
                    <a:pt x="9307" y="6647"/>
                    <a:pt x="9334" y="6647"/>
                  </a:cubicBezTo>
                  <a:cubicBezTo>
                    <a:pt x="9365" y="6647"/>
                    <a:pt x="9395" y="6626"/>
                    <a:pt x="9395" y="6581"/>
                  </a:cubicBezTo>
                  <a:lnTo>
                    <a:pt x="9395" y="6330"/>
                  </a:lnTo>
                  <a:cubicBezTo>
                    <a:pt x="9604" y="6247"/>
                    <a:pt x="9814" y="6163"/>
                    <a:pt x="10044" y="6079"/>
                  </a:cubicBezTo>
                  <a:cubicBezTo>
                    <a:pt x="10086" y="6226"/>
                    <a:pt x="10107" y="6351"/>
                    <a:pt x="10149" y="6456"/>
                  </a:cubicBezTo>
                  <a:cubicBezTo>
                    <a:pt x="10164" y="6472"/>
                    <a:pt x="10184" y="6479"/>
                    <a:pt x="10201" y="6479"/>
                  </a:cubicBezTo>
                  <a:cubicBezTo>
                    <a:pt x="10229" y="6479"/>
                    <a:pt x="10253" y="6461"/>
                    <a:pt x="10253" y="6435"/>
                  </a:cubicBezTo>
                  <a:cubicBezTo>
                    <a:pt x="10295" y="6330"/>
                    <a:pt x="10295" y="6163"/>
                    <a:pt x="10316" y="6016"/>
                  </a:cubicBezTo>
                  <a:lnTo>
                    <a:pt x="10860" y="5849"/>
                  </a:lnTo>
                  <a:lnTo>
                    <a:pt x="10860" y="5849"/>
                  </a:lnTo>
                  <a:cubicBezTo>
                    <a:pt x="10776" y="6351"/>
                    <a:pt x="10881" y="6811"/>
                    <a:pt x="11341" y="7063"/>
                  </a:cubicBezTo>
                  <a:cubicBezTo>
                    <a:pt x="11347" y="7065"/>
                    <a:pt x="11352" y="7067"/>
                    <a:pt x="11357" y="7067"/>
                  </a:cubicBezTo>
                  <a:cubicBezTo>
                    <a:pt x="11388" y="7067"/>
                    <a:pt x="11401" y="7015"/>
                    <a:pt x="11383" y="6979"/>
                  </a:cubicBezTo>
                  <a:cubicBezTo>
                    <a:pt x="11132" y="6602"/>
                    <a:pt x="11069" y="6184"/>
                    <a:pt x="11132" y="5765"/>
                  </a:cubicBezTo>
                  <a:cubicBezTo>
                    <a:pt x="11299" y="5723"/>
                    <a:pt x="11509" y="5703"/>
                    <a:pt x="11697" y="5640"/>
                  </a:cubicBezTo>
                  <a:cubicBezTo>
                    <a:pt x="11760" y="5640"/>
                    <a:pt x="11760" y="5556"/>
                    <a:pt x="11697" y="5535"/>
                  </a:cubicBezTo>
                  <a:cubicBezTo>
                    <a:pt x="11509" y="5535"/>
                    <a:pt x="11362" y="5535"/>
                    <a:pt x="11174" y="5556"/>
                  </a:cubicBezTo>
                  <a:cubicBezTo>
                    <a:pt x="11195" y="5451"/>
                    <a:pt x="11237" y="5347"/>
                    <a:pt x="11278" y="5242"/>
                  </a:cubicBezTo>
                  <a:cubicBezTo>
                    <a:pt x="11550" y="5284"/>
                    <a:pt x="11822" y="5326"/>
                    <a:pt x="12094" y="5347"/>
                  </a:cubicBezTo>
                  <a:cubicBezTo>
                    <a:pt x="11885" y="5933"/>
                    <a:pt x="11864" y="6602"/>
                    <a:pt x="12304" y="6853"/>
                  </a:cubicBezTo>
                  <a:cubicBezTo>
                    <a:pt x="12307" y="6856"/>
                    <a:pt x="12310" y="6858"/>
                    <a:pt x="12315" y="6858"/>
                  </a:cubicBezTo>
                  <a:cubicBezTo>
                    <a:pt x="12341" y="6858"/>
                    <a:pt x="12387" y="6809"/>
                    <a:pt x="12387" y="6791"/>
                  </a:cubicBezTo>
                  <a:cubicBezTo>
                    <a:pt x="12178" y="6288"/>
                    <a:pt x="12178" y="5912"/>
                    <a:pt x="12345" y="5389"/>
                  </a:cubicBezTo>
                  <a:cubicBezTo>
                    <a:pt x="12345" y="5347"/>
                    <a:pt x="12345" y="5347"/>
                    <a:pt x="12387" y="5326"/>
                  </a:cubicBezTo>
                  <a:cubicBezTo>
                    <a:pt x="12387" y="5326"/>
                    <a:pt x="12387" y="5305"/>
                    <a:pt x="12408" y="5305"/>
                  </a:cubicBezTo>
                  <a:cubicBezTo>
                    <a:pt x="12429" y="5326"/>
                    <a:pt x="12450" y="5326"/>
                    <a:pt x="12492" y="5347"/>
                  </a:cubicBezTo>
                  <a:cubicBezTo>
                    <a:pt x="12502" y="5357"/>
                    <a:pt x="12513" y="5361"/>
                    <a:pt x="12523" y="5361"/>
                  </a:cubicBezTo>
                  <a:cubicBezTo>
                    <a:pt x="12557" y="5361"/>
                    <a:pt x="12587" y="5316"/>
                    <a:pt x="12555" y="5284"/>
                  </a:cubicBezTo>
                  <a:cubicBezTo>
                    <a:pt x="12534" y="5221"/>
                    <a:pt x="12513" y="5200"/>
                    <a:pt x="12450" y="5179"/>
                  </a:cubicBezTo>
                  <a:cubicBezTo>
                    <a:pt x="12597" y="4928"/>
                    <a:pt x="12722" y="4698"/>
                    <a:pt x="12806" y="4447"/>
                  </a:cubicBezTo>
                  <a:cubicBezTo>
                    <a:pt x="12806" y="4405"/>
                    <a:pt x="12764" y="4405"/>
                    <a:pt x="12764" y="4405"/>
                  </a:cubicBezTo>
                  <a:cubicBezTo>
                    <a:pt x="12597" y="4510"/>
                    <a:pt x="12429" y="4698"/>
                    <a:pt x="12304" y="4970"/>
                  </a:cubicBezTo>
                  <a:cubicBezTo>
                    <a:pt x="12115" y="4782"/>
                    <a:pt x="11927" y="4614"/>
                    <a:pt x="11718" y="4489"/>
                  </a:cubicBezTo>
                  <a:cubicBezTo>
                    <a:pt x="11781" y="4405"/>
                    <a:pt x="11822" y="4363"/>
                    <a:pt x="11885" y="4280"/>
                  </a:cubicBezTo>
                  <a:cubicBezTo>
                    <a:pt x="11922" y="4242"/>
                    <a:pt x="11877" y="4172"/>
                    <a:pt x="11822" y="4172"/>
                  </a:cubicBezTo>
                  <a:cubicBezTo>
                    <a:pt x="11815" y="4172"/>
                    <a:pt x="11808" y="4173"/>
                    <a:pt x="11801" y="4175"/>
                  </a:cubicBezTo>
                  <a:cubicBezTo>
                    <a:pt x="11718" y="4238"/>
                    <a:pt x="11655" y="4301"/>
                    <a:pt x="11592" y="4384"/>
                  </a:cubicBezTo>
                  <a:cubicBezTo>
                    <a:pt x="11341" y="4259"/>
                    <a:pt x="11069" y="4133"/>
                    <a:pt x="10776" y="4070"/>
                  </a:cubicBezTo>
                  <a:cubicBezTo>
                    <a:pt x="10950" y="3762"/>
                    <a:pt x="11212" y="3542"/>
                    <a:pt x="11579" y="3542"/>
                  </a:cubicBezTo>
                  <a:cubicBezTo>
                    <a:pt x="11611" y="3542"/>
                    <a:pt x="11643" y="3544"/>
                    <a:pt x="11676" y="3547"/>
                  </a:cubicBezTo>
                  <a:cubicBezTo>
                    <a:pt x="11697" y="3547"/>
                    <a:pt x="11697" y="3526"/>
                    <a:pt x="11676" y="3526"/>
                  </a:cubicBezTo>
                  <a:cubicBezTo>
                    <a:pt x="11573" y="3487"/>
                    <a:pt x="11480" y="3468"/>
                    <a:pt x="11394" y="3468"/>
                  </a:cubicBezTo>
                  <a:cubicBezTo>
                    <a:pt x="11252" y="3468"/>
                    <a:pt x="11131" y="3519"/>
                    <a:pt x="11027" y="3610"/>
                  </a:cubicBezTo>
                  <a:cubicBezTo>
                    <a:pt x="10970" y="3601"/>
                    <a:pt x="10915" y="3597"/>
                    <a:pt x="10861" y="3597"/>
                  </a:cubicBezTo>
                  <a:cubicBezTo>
                    <a:pt x="10540" y="3597"/>
                    <a:pt x="10277" y="3748"/>
                    <a:pt x="10044" y="3945"/>
                  </a:cubicBezTo>
                  <a:cubicBezTo>
                    <a:pt x="10421" y="3526"/>
                    <a:pt x="10839" y="3150"/>
                    <a:pt x="11299" y="2815"/>
                  </a:cubicBezTo>
                  <a:cubicBezTo>
                    <a:pt x="12973" y="1643"/>
                    <a:pt x="15066" y="1162"/>
                    <a:pt x="17032" y="785"/>
                  </a:cubicBezTo>
                  <a:cubicBezTo>
                    <a:pt x="18368" y="505"/>
                    <a:pt x="19742" y="355"/>
                    <a:pt x="21114" y="355"/>
                  </a:cubicBezTo>
                  <a:close/>
                  <a:moveTo>
                    <a:pt x="20443" y="38113"/>
                  </a:moveTo>
                  <a:lnTo>
                    <a:pt x="20443" y="38113"/>
                  </a:lnTo>
                  <a:cubicBezTo>
                    <a:pt x="20359" y="38260"/>
                    <a:pt x="20276" y="38385"/>
                    <a:pt x="20192" y="38553"/>
                  </a:cubicBezTo>
                  <a:cubicBezTo>
                    <a:pt x="19920" y="38574"/>
                    <a:pt x="19627" y="38574"/>
                    <a:pt x="19355" y="38574"/>
                  </a:cubicBezTo>
                  <a:cubicBezTo>
                    <a:pt x="19439" y="38469"/>
                    <a:pt x="19501" y="38385"/>
                    <a:pt x="19564" y="38281"/>
                  </a:cubicBezTo>
                  <a:cubicBezTo>
                    <a:pt x="19878" y="38260"/>
                    <a:pt x="20171" y="38218"/>
                    <a:pt x="20443" y="38113"/>
                  </a:cubicBezTo>
                  <a:close/>
                  <a:moveTo>
                    <a:pt x="21087" y="0"/>
                  </a:moveTo>
                  <a:cubicBezTo>
                    <a:pt x="19768" y="0"/>
                    <a:pt x="18439" y="160"/>
                    <a:pt x="17158" y="388"/>
                  </a:cubicBezTo>
                  <a:cubicBezTo>
                    <a:pt x="15086" y="744"/>
                    <a:pt x="12952" y="1309"/>
                    <a:pt x="11174" y="2459"/>
                  </a:cubicBezTo>
                  <a:cubicBezTo>
                    <a:pt x="9270" y="3673"/>
                    <a:pt x="8182" y="5661"/>
                    <a:pt x="7659" y="7837"/>
                  </a:cubicBezTo>
                  <a:lnTo>
                    <a:pt x="7659" y="7920"/>
                  </a:lnTo>
                  <a:cubicBezTo>
                    <a:pt x="7596" y="7941"/>
                    <a:pt x="7512" y="8004"/>
                    <a:pt x="7408" y="8025"/>
                  </a:cubicBezTo>
                  <a:cubicBezTo>
                    <a:pt x="4478" y="9364"/>
                    <a:pt x="2177" y="12252"/>
                    <a:pt x="1172" y="15265"/>
                  </a:cubicBezTo>
                  <a:cubicBezTo>
                    <a:pt x="1135" y="15377"/>
                    <a:pt x="1232" y="15456"/>
                    <a:pt x="1313" y="15456"/>
                  </a:cubicBezTo>
                  <a:cubicBezTo>
                    <a:pt x="1322" y="15456"/>
                    <a:pt x="1331" y="15455"/>
                    <a:pt x="1340" y="15453"/>
                  </a:cubicBezTo>
                  <a:lnTo>
                    <a:pt x="1340" y="15453"/>
                  </a:lnTo>
                  <a:cubicBezTo>
                    <a:pt x="1214" y="15662"/>
                    <a:pt x="1109" y="15871"/>
                    <a:pt x="1005" y="16102"/>
                  </a:cubicBezTo>
                  <a:cubicBezTo>
                    <a:pt x="524" y="17148"/>
                    <a:pt x="398" y="18257"/>
                    <a:pt x="273" y="19366"/>
                  </a:cubicBezTo>
                  <a:cubicBezTo>
                    <a:pt x="105" y="20516"/>
                    <a:pt x="1" y="21709"/>
                    <a:pt x="63" y="22860"/>
                  </a:cubicBezTo>
                  <a:cubicBezTo>
                    <a:pt x="105" y="24115"/>
                    <a:pt x="503" y="25120"/>
                    <a:pt x="1130" y="26229"/>
                  </a:cubicBezTo>
                  <a:cubicBezTo>
                    <a:pt x="1800" y="27400"/>
                    <a:pt x="2365" y="28635"/>
                    <a:pt x="2951" y="29869"/>
                  </a:cubicBezTo>
                  <a:cubicBezTo>
                    <a:pt x="3348" y="30623"/>
                    <a:pt x="3871" y="31334"/>
                    <a:pt x="4646" y="31690"/>
                  </a:cubicBezTo>
                  <a:lnTo>
                    <a:pt x="4646" y="31794"/>
                  </a:lnTo>
                  <a:cubicBezTo>
                    <a:pt x="4646" y="31807"/>
                    <a:pt x="4661" y="31827"/>
                    <a:pt x="4678" y="31827"/>
                  </a:cubicBezTo>
                  <a:cubicBezTo>
                    <a:pt x="4689" y="31827"/>
                    <a:pt x="4700" y="31819"/>
                    <a:pt x="4708" y="31794"/>
                  </a:cubicBezTo>
                  <a:cubicBezTo>
                    <a:pt x="4716" y="31776"/>
                    <a:pt x="4729" y="31769"/>
                    <a:pt x="4745" y="31769"/>
                  </a:cubicBezTo>
                  <a:cubicBezTo>
                    <a:pt x="4863" y="31769"/>
                    <a:pt x="5179" y="32184"/>
                    <a:pt x="5252" y="32275"/>
                  </a:cubicBezTo>
                  <a:cubicBezTo>
                    <a:pt x="5545" y="32589"/>
                    <a:pt x="5943" y="32820"/>
                    <a:pt x="6257" y="33050"/>
                  </a:cubicBezTo>
                  <a:cubicBezTo>
                    <a:pt x="6884" y="33552"/>
                    <a:pt x="7512" y="34054"/>
                    <a:pt x="8161" y="34514"/>
                  </a:cubicBezTo>
                  <a:cubicBezTo>
                    <a:pt x="9437" y="35456"/>
                    <a:pt x="10797" y="36251"/>
                    <a:pt x="12262" y="36879"/>
                  </a:cubicBezTo>
                  <a:cubicBezTo>
                    <a:pt x="13706" y="37465"/>
                    <a:pt x="15128" y="38092"/>
                    <a:pt x="16635" y="38511"/>
                  </a:cubicBezTo>
                  <a:cubicBezTo>
                    <a:pt x="16907" y="38594"/>
                    <a:pt x="17137" y="38657"/>
                    <a:pt x="17409" y="38678"/>
                  </a:cubicBezTo>
                  <a:cubicBezTo>
                    <a:pt x="17953" y="38783"/>
                    <a:pt x="18476" y="38825"/>
                    <a:pt x="19020" y="38866"/>
                  </a:cubicBezTo>
                  <a:cubicBezTo>
                    <a:pt x="19031" y="38877"/>
                    <a:pt x="19036" y="38882"/>
                    <a:pt x="19041" y="38882"/>
                  </a:cubicBezTo>
                  <a:cubicBezTo>
                    <a:pt x="19046" y="38882"/>
                    <a:pt x="19051" y="38877"/>
                    <a:pt x="19062" y="38866"/>
                  </a:cubicBezTo>
                  <a:cubicBezTo>
                    <a:pt x="19160" y="38869"/>
                    <a:pt x="19258" y="38870"/>
                    <a:pt x="19355" y="38870"/>
                  </a:cubicBezTo>
                  <a:cubicBezTo>
                    <a:pt x="20023" y="38870"/>
                    <a:pt x="20664" y="38809"/>
                    <a:pt x="21322" y="38699"/>
                  </a:cubicBezTo>
                  <a:cubicBezTo>
                    <a:pt x="22598" y="38490"/>
                    <a:pt x="23937" y="38281"/>
                    <a:pt x="25214" y="37925"/>
                  </a:cubicBezTo>
                  <a:lnTo>
                    <a:pt x="25214" y="37925"/>
                  </a:lnTo>
                  <a:cubicBezTo>
                    <a:pt x="25193" y="37967"/>
                    <a:pt x="25172" y="38029"/>
                    <a:pt x="25130" y="38092"/>
                  </a:cubicBezTo>
                  <a:cubicBezTo>
                    <a:pt x="25104" y="38184"/>
                    <a:pt x="25168" y="38243"/>
                    <a:pt x="25230" y="38243"/>
                  </a:cubicBezTo>
                  <a:cubicBezTo>
                    <a:pt x="25267" y="38243"/>
                    <a:pt x="25303" y="38223"/>
                    <a:pt x="25318" y="38176"/>
                  </a:cubicBezTo>
                  <a:cubicBezTo>
                    <a:pt x="25381" y="38071"/>
                    <a:pt x="25423" y="37946"/>
                    <a:pt x="25444" y="37841"/>
                  </a:cubicBezTo>
                  <a:cubicBezTo>
                    <a:pt x="25820" y="37737"/>
                    <a:pt x="26176" y="37611"/>
                    <a:pt x="26553" y="37444"/>
                  </a:cubicBezTo>
                  <a:cubicBezTo>
                    <a:pt x="26568" y="37451"/>
                    <a:pt x="26589" y="37456"/>
                    <a:pt x="26610" y="37456"/>
                  </a:cubicBezTo>
                  <a:cubicBezTo>
                    <a:pt x="26647" y="37456"/>
                    <a:pt x="26686" y="37442"/>
                    <a:pt x="26699" y="37402"/>
                  </a:cubicBezTo>
                  <a:lnTo>
                    <a:pt x="26699" y="37360"/>
                  </a:lnTo>
                  <a:cubicBezTo>
                    <a:pt x="27327" y="37109"/>
                    <a:pt x="27934" y="36774"/>
                    <a:pt x="28478" y="36356"/>
                  </a:cubicBezTo>
                  <a:cubicBezTo>
                    <a:pt x="29315" y="35728"/>
                    <a:pt x="29628" y="34912"/>
                    <a:pt x="29984" y="33970"/>
                  </a:cubicBezTo>
                  <a:cubicBezTo>
                    <a:pt x="30235" y="33238"/>
                    <a:pt x="30549" y="32443"/>
                    <a:pt x="30654" y="31669"/>
                  </a:cubicBezTo>
                  <a:cubicBezTo>
                    <a:pt x="31695" y="32385"/>
                    <a:pt x="32920" y="32670"/>
                    <a:pt x="34171" y="32670"/>
                  </a:cubicBezTo>
                  <a:cubicBezTo>
                    <a:pt x="35659" y="32670"/>
                    <a:pt x="37183" y="32268"/>
                    <a:pt x="38479" y="31711"/>
                  </a:cubicBezTo>
                  <a:cubicBezTo>
                    <a:pt x="40048" y="31041"/>
                    <a:pt x="41555" y="30643"/>
                    <a:pt x="42852" y="29451"/>
                  </a:cubicBezTo>
                  <a:cubicBezTo>
                    <a:pt x="43584" y="28760"/>
                    <a:pt x="44212" y="28007"/>
                    <a:pt x="44798" y="27212"/>
                  </a:cubicBezTo>
                  <a:lnTo>
                    <a:pt x="44965" y="27212"/>
                  </a:lnTo>
                  <a:cubicBezTo>
                    <a:pt x="45007" y="27212"/>
                    <a:pt x="45049" y="27149"/>
                    <a:pt x="44986" y="27107"/>
                  </a:cubicBezTo>
                  <a:cubicBezTo>
                    <a:pt x="44965" y="27107"/>
                    <a:pt x="44944" y="27086"/>
                    <a:pt x="44903" y="27086"/>
                  </a:cubicBezTo>
                  <a:cubicBezTo>
                    <a:pt x="45091" y="26856"/>
                    <a:pt x="45300" y="26584"/>
                    <a:pt x="45488" y="26354"/>
                  </a:cubicBezTo>
                  <a:cubicBezTo>
                    <a:pt x="45509" y="26354"/>
                    <a:pt x="45530" y="26333"/>
                    <a:pt x="45530" y="26312"/>
                  </a:cubicBezTo>
                  <a:cubicBezTo>
                    <a:pt x="45740" y="26040"/>
                    <a:pt x="45949" y="25789"/>
                    <a:pt x="46158" y="25538"/>
                  </a:cubicBezTo>
                  <a:cubicBezTo>
                    <a:pt x="46200" y="25538"/>
                    <a:pt x="46221" y="25538"/>
                    <a:pt x="46242" y="25517"/>
                  </a:cubicBezTo>
                  <a:cubicBezTo>
                    <a:pt x="46305" y="25433"/>
                    <a:pt x="46346" y="25371"/>
                    <a:pt x="46367" y="25287"/>
                  </a:cubicBezTo>
                  <a:cubicBezTo>
                    <a:pt x="46409" y="25266"/>
                    <a:pt x="46430" y="25224"/>
                    <a:pt x="46451" y="25182"/>
                  </a:cubicBezTo>
                  <a:cubicBezTo>
                    <a:pt x="46472" y="25182"/>
                    <a:pt x="46514" y="25161"/>
                    <a:pt x="46535" y="25161"/>
                  </a:cubicBezTo>
                  <a:cubicBezTo>
                    <a:pt x="46577" y="25120"/>
                    <a:pt x="46577" y="25078"/>
                    <a:pt x="46556" y="25057"/>
                  </a:cubicBezTo>
                  <a:cubicBezTo>
                    <a:pt x="47413" y="24032"/>
                    <a:pt x="48250" y="22985"/>
                    <a:pt x="48732" y="21730"/>
                  </a:cubicBezTo>
                  <a:cubicBezTo>
                    <a:pt x="49422" y="20286"/>
                    <a:pt x="49129" y="18905"/>
                    <a:pt x="48522" y="17545"/>
                  </a:cubicBezTo>
                  <a:cubicBezTo>
                    <a:pt x="48209" y="16813"/>
                    <a:pt x="47811" y="16143"/>
                    <a:pt x="47476" y="15390"/>
                  </a:cubicBezTo>
                  <a:cubicBezTo>
                    <a:pt x="47037" y="14428"/>
                    <a:pt x="46869" y="13402"/>
                    <a:pt x="46765" y="12356"/>
                  </a:cubicBezTo>
                  <a:cubicBezTo>
                    <a:pt x="46639" y="10766"/>
                    <a:pt x="46597" y="9176"/>
                    <a:pt x="46179" y="7607"/>
                  </a:cubicBezTo>
                  <a:cubicBezTo>
                    <a:pt x="45133" y="3882"/>
                    <a:pt x="41157" y="2585"/>
                    <a:pt x="37830" y="1539"/>
                  </a:cubicBezTo>
                  <a:cubicBezTo>
                    <a:pt x="35831" y="898"/>
                    <a:pt x="33777" y="528"/>
                    <a:pt x="31686" y="528"/>
                  </a:cubicBezTo>
                  <a:cubicBezTo>
                    <a:pt x="31524" y="528"/>
                    <a:pt x="31361" y="530"/>
                    <a:pt x="31198" y="534"/>
                  </a:cubicBezTo>
                  <a:cubicBezTo>
                    <a:pt x="30382" y="576"/>
                    <a:pt x="29461" y="618"/>
                    <a:pt x="28729" y="1037"/>
                  </a:cubicBezTo>
                  <a:cubicBezTo>
                    <a:pt x="28038" y="1434"/>
                    <a:pt x="27620" y="2166"/>
                    <a:pt x="26866" y="2397"/>
                  </a:cubicBezTo>
                  <a:cubicBezTo>
                    <a:pt x="26678" y="2376"/>
                    <a:pt x="26657" y="2376"/>
                    <a:pt x="26574" y="2145"/>
                  </a:cubicBezTo>
                  <a:cubicBezTo>
                    <a:pt x="26532" y="1978"/>
                    <a:pt x="26427" y="1853"/>
                    <a:pt x="26343" y="1727"/>
                  </a:cubicBezTo>
                  <a:cubicBezTo>
                    <a:pt x="26134" y="1413"/>
                    <a:pt x="25820" y="1141"/>
                    <a:pt x="25506" y="932"/>
                  </a:cubicBezTo>
                  <a:cubicBezTo>
                    <a:pt x="24753" y="430"/>
                    <a:pt x="23833" y="262"/>
                    <a:pt x="22933" y="116"/>
                  </a:cubicBezTo>
                  <a:cubicBezTo>
                    <a:pt x="22324" y="36"/>
                    <a:pt x="21706" y="0"/>
                    <a:pt x="210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3"/>
            <p:cNvSpPr/>
            <p:nvPr/>
          </p:nvSpPr>
          <p:spPr>
            <a:xfrm>
              <a:off x="2344025" y="4207925"/>
              <a:ext cx="106225" cy="39775"/>
            </a:xfrm>
            <a:custGeom>
              <a:rect b="b" l="l" r="r" t="t"/>
              <a:pathLst>
                <a:path extrusionOk="0" h="1591" w="4249">
                  <a:moveTo>
                    <a:pt x="3432" y="458"/>
                  </a:moveTo>
                  <a:cubicBezTo>
                    <a:pt x="3432" y="458"/>
                    <a:pt x="3432" y="458"/>
                    <a:pt x="3432" y="458"/>
                  </a:cubicBezTo>
                  <a:lnTo>
                    <a:pt x="3432" y="458"/>
                  </a:lnTo>
                  <a:cubicBezTo>
                    <a:pt x="3432" y="458"/>
                    <a:pt x="3432" y="458"/>
                    <a:pt x="3432" y="458"/>
                  </a:cubicBezTo>
                  <a:lnTo>
                    <a:pt x="3432" y="458"/>
                  </a:lnTo>
                  <a:cubicBezTo>
                    <a:pt x="3432" y="458"/>
                    <a:pt x="3432" y="458"/>
                    <a:pt x="3432" y="458"/>
                  </a:cubicBezTo>
                  <a:close/>
                  <a:moveTo>
                    <a:pt x="3497" y="252"/>
                  </a:moveTo>
                  <a:cubicBezTo>
                    <a:pt x="3450" y="252"/>
                    <a:pt x="3387" y="287"/>
                    <a:pt x="3432" y="332"/>
                  </a:cubicBezTo>
                  <a:cubicBezTo>
                    <a:pt x="3453" y="395"/>
                    <a:pt x="3474" y="416"/>
                    <a:pt x="3516" y="458"/>
                  </a:cubicBezTo>
                  <a:lnTo>
                    <a:pt x="3474" y="458"/>
                  </a:lnTo>
                  <a:cubicBezTo>
                    <a:pt x="3461" y="458"/>
                    <a:pt x="3447" y="458"/>
                    <a:pt x="3432" y="458"/>
                  </a:cubicBezTo>
                  <a:lnTo>
                    <a:pt x="3432" y="458"/>
                  </a:lnTo>
                  <a:cubicBezTo>
                    <a:pt x="3516" y="563"/>
                    <a:pt x="3579" y="667"/>
                    <a:pt x="3683" y="771"/>
                  </a:cubicBezTo>
                  <a:cubicBezTo>
                    <a:pt x="3782" y="871"/>
                    <a:pt x="4013" y="1045"/>
                    <a:pt x="4162" y="1045"/>
                  </a:cubicBezTo>
                  <a:cubicBezTo>
                    <a:pt x="4170" y="1045"/>
                    <a:pt x="4178" y="1045"/>
                    <a:pt x="4185" y="1043"/>
                  </a:cubicBezTo>
                  <a:cubicBezTo>
                    <a:pt x="4206" y="1043"/>
                    <a:pt x="4248" y="1023"/>
                    <a:pt x="4206" y="981"/>
                  </a:cubicBezTo>
                  <a:cubicBezTo>
                    <a:pt x="4248" y="855"/>
                    <a:pt x="4039" y="813"/>
                    <a:pt x="3934" y="730"/>
                  </a:cubicBezTo>
                  <a:cubicBezTo>
                    <a:pt x="3767" y="625"/>
                    <a:pt x="3641" y="458"/>
                    <a:pt x="3537" y="269"/>
                  </a:cubicBezTo>
                  <a:cubicBezTo>
                    <a:pt x="3531" y="258"/>
                    <a:pt x="3515" y="252"/>
                    <a:pt x="3497" y="252"/>
                  </a:cubicBezTo>
                  <a:close/>
                  <a:moveTo>
                    <a:pt x="784" y="0"/>
                  </a:moveTo>
                  <a:cubicBezTo>
                    <a:pt x="754" y="0"/>
                    <a:pt x="718" y="25"/>
                    <a:pt x="733" y="39"/>
                  </a:cubicBezTo>
                  <a:cubicBezTo>
                    <a:pt x="942" y="499"/>
                    <a:pt x="1214" y="876"/>
                    <a:pt x="1591" y="1169"/>
                  </a:cubicBezTo>
                  <a:cubicBezTo>
                    <a:pt x="1465" y="1232"/>
                    <a:pt x="1361" y="1274"/>
                    <a:pt x="1235" y="1336"/>
                  </a:cubicBezTo>
                  <a:cubicBezTo>
                    <a:pt x="1047" y="1127"/>
                    <a:pt x="838" y="939"/>
                    <a:pt x="649" y="730"/>
                  </a:cubicBezTo>
                  <a:cubicBezTo>
                    <a:pt x="609" y="669"/>
                    <a:pt x="217" y="159"/>
                    <a:pt x="171" y="144"/>
                  </a:cubicBezTo>
                  <a:lnTo>
                    <a:pt x="171" y="144"/>
                  </a:lnTo>
                  <a:cubicBezTo>
                    <a:pt x="186" y="141"/>
                    <a:pt x="168" y="123"/>
                    <a:pt x="168" y="123"/>
                  </a:cubicBezTo>
                  <a:cubicBezTo>
                    <a:pt x="1" y="123"/>
                    <a:pt x="314" y="541"/>
                    <a:pt x="314" y="562"/>
                  </a:cubicBezTo>
                  <a:cubicBezTo>
                    <a:pt x="482" y="771"/>
                    <a:pt x="628" y="960"/>
                    <a:pt x="817" y="1148"/>
                  </a:cubicBezTo>
                  <a:cubicBezTo>
                    <a:pt x="900" y="1232"/>
                    <a:pt x="963" y="1336"/>
                    <a:pt x="1047" y="1399"/>
                  </a:cubicBezTo>
                  <a:cubicBezTo>
                    <a:pt x="963" y="1441"/>
                    <a:pt x="921" y="1462"/>
                    <a:pt x="838" y="1483"/>
                  </a:cubicBezTo>
                  <a:cubicBezTo>
                    <a:pt x="761" y="1502"/>
                    <a:pt x="806" y="1590"/>
                    <a:pt x="847" y="1590"/>
                  </a:cubicBezTo>
                  <a:cubicBezTo>
                    <a:pt x="851" y="1590"/>
                    <a:pt x="855" y="1589"/>
                    <a:pt x="858" y="1588"/>
                  </a:cubicBezTo>
                  <a:cubicBezTo>
                    <a:pt x="942" y="1567"/>
                    <a:pt x="1047" y="1546"/>
                    <a:pt x="1130" y="1504"/>
                  </a:cubicBezTo>
                  <a:cubicBezTo>
                    <a:pt x="1151" y="1546"/>
                    <a:pt x="1172" y="1567"/>
                    <a:pt x="1214" y="1567"/>
                  </a:cubicBezTo>
                  <a:cubicBezTo>
                    <a:pt x="1228" y="1576"/>
                    <a:pt x="1243" y="1580"/>
                    <a:pt x="1257" y="1580"/>
                  </a:cubicBezTo>
                  <a:cubicBezTo>
                    <a:pt x="1308" y="1580"/>
                    <a:pt x="1351" y="1527"/>
                    <a:pt x="1319" y="1462"/>
                  </a:cubicBezTo>
                  <a:cubicBezTo>
                    <a:pt x="1465" y="1399"/>
                    <a:pt x="1591" y="1357"/>
                    <a:pt x="1758" y="1295"/>
                  </a:cubicBezTo>
                  <a:cubicBezTo>
                    <a:pt x="1779" y="1336"/>
                    <a:pt x="1800" y="1336"/>
                    <a:pt x="1863" y="1357"/>
                  </a:cubicBezTo>
                  <a:cubicBezTo>
                    <a:pt x="1870" y="1361"/>
                    <a:pt x="1879" y="1363"/>
                    <a:pt x="1888" y="1363"/>
                  </a:cubicBezTo>
                  <a:cubicBezTo>
                    <a:pt x="1931" y="1363"/>
                    <a:pt x="1985" y="1325"/>
                    <a:pt x="1967" y="1274"/>
                  </a:cubicBezTo>
                  <a:cubicBezTo>
                    <a:pt x="1967" y="1253"/>
                    <a:pt x="1967" y="1253"/>
                    <a:pt x="1946" y="1232"/>
                  </a:cubicBezTo>
                  <a:cubicBezTo>
                    <a:pt x="2051" y="1190"/>
                    <a:pt x="2114" y="1148"/>
                    <a:pt x="2218" y="1127"/>
                  </a:cubicBezTo>
                  <a:cubicBezTo>
                    <a:pt x="2281" y="1127"/>
                    <a:pt x="2365" y="1085"/>
                    <a:pt x="2407" y="1043"/>
                  </a:cubicBezTo>
                  <a:lnTo>
                    <a:pt x="2407" y="1023"/>
                  </a:lnTo>
                  <a:cubicBezTo>
                    <a:pt x="2470" y="981"/>
                    <a:pt x="2532" y="960"/>
                    <a:pt x="2595" y="939"/>
                  </a:cubicBezTo>
                  <a:cubicBezTo>
                    <a:pt x="2733" y="1077"/>
                    <a:pt x="2927" y="1234"/>
                    <a:pt x="3124" y="1234"/>
                  </a:cubicBezTo>
                  <a:cubicBezTo>
                    <a:pt x="3136" y="1234"/>
                    <a:pt x="3148" y="1233"/>
                    <a:pt x="3160" y="1232"/>
                  </a:cubicBezTo>
                  <a:cubicBezTo>
                    <a:pt x="3202" y="1232"/>
                    <a:pt x="3244" y="1169"/>
                    <a:pt x="3202" y="1148"/>
                  </a:cubicBezTo>
                  <a:cubicBezTo>
                    <a:pt x="3118" y="1064"/>
                    <a:pt x="3034" y="1043"/>
                    <a:pt x="2951" y="981"/>
                  </a:cubicBezTo>
                  <a:cubicBezTo>
                    <a:pt x="2888" y="960"/>
                    <a:pt x="2825" y="918"/>
                    <a:pt x="2742" y="855"/>
                  </a:cubicBezTo>
                  <a:cubicBezTo>
                    <a:pt x="2846" y="813"/>
                    <a:pt x="2951" y="771"/>
                    <a:pt x="3034" y="730"/>
                  </a:cubicBezTo>
                  <a:cubicBezTo>
                    <a:pt x="3055" y="709"/>
                    <a:pt x="3118" y="709"/>
                    <a:pt x="3139" y="667"/>
                  </a:cubicBezTo>
                  <a:cubicBezTo>
                    <a:pt x="3279" y="853"/>
                    <a:pt x="3442" y="994"/>
                    <a:pt x="3602" y="994"/>
                  </a:cubicBezTo>
                  <a:cubicBezTo>
                    <a:pt x="3658" y="994"/>
                    <a:pt x="3713" y="977"/>
                    <a:pt x="3767" y="939"/>
                  </a:cubicBezTo>
                  <a:cubicBezTo>
                    <a:pt x="3788" y="918"/>
                    <a:pt x="3788" y="876"/>
                    <a:pt x="3746" y="876"/>
                  </a:cubicBezTo>
                  <a:cubicBezTo>
                    <a:pt x="3558" y="855"/>
                    <a:pt x="3411" y="709"/>
                    <a:pt x="3307" y="604"/>
                  </a:cubicBezTo>
                  <a:lnTo>
                    <a:pt x="3265" y="562"/>
                  </a:lnTo>
                  <a:cubicBezTo>
                    <a:pt x="3327" y="541"/>
                    <a:pt x="3348" y="520"/>
                    <a:pt x="3411" y="499"/>
                  </a:cubicBezTo>
                  <a:cubicBezTo>
                    <a:pt x="3431" y="499"/>
                    <a:pt x="3432" y="462"/>
                    <a:pt x="3432" y="458"/>
                  </a:cubicBezTo>
                  <a:lnTo>
                    <a:pt x="3432" y="458"/>
                  </a:lnTo>
                  <a:cubicBezTo>
                    <a:pt x="3377" y="459"/>
                    <a:pt x="3314" y="466"/>
                    <a:pt x="3265" y="499"/>
                  </a:cubicBezTo>
                  <a:cubicBezTo>
                    <a:pt x="3139" y="353"/>
                    <a:pt x="3014" y="207"/>
                    <a:pt x="2909" y="39"/>
                  </a:cubicBezTo>
                  <a:cubicBezTo>
                    <a:pt x="2903" y="34"/>
                    <a:pt x="2895" y="31"/>
                    <a:pt x="2886" y="31"/>
                  </a:cubicBezTo>
                  <a:cubicBezTo>
                    <a:pt x="2860" y="31"/>
                    <a:pt x="2831" y="50"/>
                    <a:pt x="2846" y="81"/>
                  </a:cubicBezTo>
                  <a:cubicBezTo>
                    <a:pt x="2909" y="144"/>
                    <a:pt x="3014" y="332"/>
                    <a:pt x="3118" y="520"/>
                  </a:cubicBezTo>
                  <a:cubicBezTo>
                    <a:pt x="2951" y="562"/>
                    <a:pt x="2825" y="646"/>
                    <a:pt x="2679" y="709"/>
                  </a:cubicBezTo>
                  <a:cubicBezTo>
                    <a:pt x="2490" y="520"/>
                    <a:pt x="2365" y="311"/>
                    <a:pt x="2218" y="102"/>
                  </a:cubicBezTo>
                  <a:cubicBezTo>
                    <a:pt x="2212" y="83"/>
                    <a:pt x="2198" y="75"/>
                    <a:pt x="2182" y="75"/>
                  </a:cubicBezTo>
                  <a:cubicBezTo>
                    <a:pt x="2146" y="75"/>
                    <a:pt x="2099" y="115"/>
                    <a:pt x="2114" y="144"/>
                  </a:cubicBezTo>
                  <a:cubicBezTo>
                    <a:pt x="2218" y="395"/>
                    <a:pt x="2365" y="604"/>
                    <a:pt x="2511" y="771"/>
                  </a:cubicBezTo>
                  <a:cubicBezTo>
                    <a:pt x="2490" y="771"/>
                    <a:pt x="2490" y="813"/>
                    <a:pt x="2470" y="813"/>
                  </a:cubicBezTo>
                  <a:cubicBezTo>
                    <a:pt x="2386" y="834"/>
                    <a:pt x="2281" y="876"/>
                    <a:pt x="2198" y="918"/>
                  </a:cubicBezTo>
                  <a:cubicBezTo>
                    <a:pt x="2072" y="834"/>
                    <a:pt x="1967" y="730"/>
                    <a:pt x="1884" y="625"/>
                  </a:cubicBezTo>
                  <a:cubicBezTo>
                    <a:pt x="1737" y="437"/>
                    <a:pt x="1591" y="227"/>
                    <a:pt x="1423" y="81"/>
                  </a:cubicBezTo>
                  <a:cubicBezTo>
                    <a:pt x="1404" y="62"/>
                    <a:pt x="1384" y="53"/>
                    <a:pt x="1367" y="53"/>
                  </a:cubicBezTo>
                  <a:cubicBezTo>
                    <a:pt x="1309" y="53"/>
                    <a:pt x="1271" y="142"/>
                    <a:pt x="1319" y="207"/>
                  </a:cubicBezTo>
                  <a:cubicBezTo>
                    <a:pt x="1528" y="437"/>
                    <a:pt x="1674" y="709"/>
                    <a:pt x="1905" y="939"/>
                  </a:cubicBezTo>
                  <a:cubicBezTo>
                    <a:pt x="1946" y="960"/>
                    <a:pt x="1988" y="981"/>
                    <a:pt x="2009" y="1023"/>
                  </a:cubicBezTo>
                  <a:cubicBezTo>
                    <a:pt x="1967" y="1043"/>
                    <a:pt x="1946" y="1043"/>
                    <a:pt x="1884" y="1064"/>
                  </a:cubicBezTo>
                  <a:cubicBezTo>
                    <a:pt x="1863" y="1023"/>
                    <a:pt x="1842" y="960"/>
                    <a:pt x="1842" y="918"/>
                  </a:cubicBezTo>
                  <a:cubicBezTo>
                    <a:pt x="1842" y="897"/>
                    <a:pt x="1826" y="887"/>
                    <a:pt x="1810" y="887"/>
                  </a:cubicBezTo>
                  <a:cubicBezTo>
                    <a:pt x="1795" y="887"/>
                    <a:pt x="1779" y="897"/>
                    <a:pt x="1779" y="918"/>
                  </a:cubicBezTo>
                  <a:cubicBezTo>
                    <a:pt x="1779" y="981"/>
                    <a:pt x="1779" y="1043"/>
                    <a:pt x="1800" y="1085"/>
                  </a:cubicBezTo>
                  <a:cubicBezTo>
                    <a:pt x="1382" y="834"/>
                    <a:pt x="1068" y="458"/>
                    <a:pt x="817" y="18"/>
                  </a:cubicBezTo>
                  <a:cubicBezTo>
                    <a:pt x="810" y="5"/>
                    <a:pt x="798" y="0"/>
                    <a:pt x="7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3"/>
            <p:cNvSpPr/>
            <p:nvPr/>
          </p:nvSpPr>
          <p:spPr>
            <a:xfrm>
              <a:off x="2296950" y="4115950"/>
              <a:ext cx="81100" cy="44950"/>
            </a:xfrm>
            <a:custGeom>
              <a:rect b="b" l="l" r="r" t="t"/>
              <a:pathLst>
                <a:path extrusionOk="0" h="1798" w="3244">
                  <a:moveTo>
                    <a:pt x="1090" y="1"/>
                  </a:moveTo>
                  <a:cubicBezTo>
                    <a:pt x="1051" y="1"/>
                    <a:pt x="1031" y="45"/>
                    <a:pt x="1047" y="77"/>
                  </a:cubicBezTo>
                  <a:lnTo>
                    <a:pt x="1444" y="642"/>
                  </a:lnTo>
                  <a:cubicBezTo>
                    <a:pt x="1172" y="684"/>
                    <a:pt x="942" y="789"/>
                    <a:pt x="712" y="893"/>
                  </a:cubicBezTo>
                  <a:cubicBezTo>
                    <a:pt x="482" y="642"/>
                    <a:pt x="210" y="349"/>
                    <a:pt x="63" y="57"/>
                  </a:cubicBezTo>
                  <a:cubicBezTo>
                    <a:pt x="63" y="46"/>
                    <a:pt x="48" y="41"/>
                    <a:pt x="32" y="41"/>
                  </a:cubicBezTo>
                  <a:cubicBezTo>
                    <a:pt x="16" y="41"/>
                    <a:pt x="0" y="46"/>
                    <a:pt x="0" y="57"/>
                  </a:cubicBezTo>
                  <a:cubicBezTo>
                    <a:pt x="63" y="370"/>
                    <a:pt x="272" y="642"/>
                    <a:pt x="440" y="873"/>
                  </a:cubicBezTo>
                  <a:cubicBezTo>
                    <a:pt x="482" y="914"/>
                    <a:pt x="524" y="977"/>
                    <a:pt x="544" y="1019"/>
                  </a:cubicBezTo>
                  <a:cubicBezTo>
                    <a:pt x="544" y="1061"/>
                    <a:pt x="586" y="1103"/>
                    <a:pt x="607" y="1103"/>
                  </a:cubicBezTo>
                  <a:cubicBezTo>
                    <a:pt x="796" y="1375"/>
                    <a:pt x="1047" y="1689"/>
                    <a:pt x="1277" y="1793"/>
                  </a:cubicBezTo>
                  <a:cubicBezTo>
                    <a:pt x="1285" y="1796"/>
                    <a:pt x="1294" y="1797"/>
                    <a:pt x="1301" y="1797"/>
                  </a:cubicBezTo>
                  <a:cubicBezTo>
                    <a:pt x="1350" y="1797"/>
                    <a:pt x="1379" y="1746"/>
                    <a:pt x="1360" y="1709"/>
                  </a:cubicBezTo>
                  <a:cubicBezTo>
                    <a:pt x="1277" y="1479"/>
                    <a:pt x="1005" y="1228"/>
                    <a:pt x="816" y="1019"/>
                  </a:cubicBezTo>
                  <a:cubicBezTo>
                    <a:pt x="1005" y="956"/>
                    <a:pt x="1277" y="873"/>
                    <a:pt x="1528" y="789"/>
                  </a:cubicBezTo>
                  <a:cubicBezTo>
                    <a:pt x="1653" y="977"/>
                    <a:pt x="1779" y="1228"/>
                    <a:pt x="1988" y="1333"/>
                  </a:cubicBezTo>
                  <a:cubicBezTo>
                    <a:pt x="1993" y="1343"/>
                    <a:pt x="2002" y="1347"/>
                    <a:pt x="2012" y="1347"/>
                  </a:cubicBezTo>
                  <a:cubicBezTo>
                    <a:pt x="2043" y="1347"/>
                    <a:pt x="2088" y="1307"/>
                    <a:pt x="2072" y="1291"/>
                  </a:cubicBezTo>
                  <a:cubicBezTo>
                    <a:pt x="2051" y="1082"/>
                    <a:pt x="1863" y="914"/>
                    <a:pt x="1737" y="768"/>
                  </a:cubicBezTo>
                  <a:lnTo>
                    <a:pt x="1800" y="768"/>
                  </a:lnTo>
                  <a:cubicBezTo>
                    <a:pt x="1946" y="956"/>
                    <a:pt x="2114" y="1103"/>
                    <a:pt x="2323" y="1207"/>
                  </a:cubicBezTo>
                  <a:cubicBezTo>
                    <a:pt x="2334" y="1211"/>
                    <a:pt x="2345" y="1213"/>
                    <a:pt x="2356" y="1213"/>
                  </a:cubicBezTo>
                  <a:cubicBezTo>
                    <a:pt x="2411" y="1213"/>
                    <a:pt x="2462" y="1172"/>
                    <a:pt x="2428" y="1103"/>
                  </a:cubicBezTo>
                  <a:cubicBezTo>
                    <a:pt x="2428" y="1082"/>
                    <a:pt x="2407" y="714"/>
                    <a:pt x="2386" y="685"/>
                  </a:cubicBezTo>
                  <a:lnTo>
                    <a:pt x="2386" y="685"/>
                  </a:lnTo>
                  <a:cubicBezTo>
                    <a:pt x="2491" y="810"/>
                    <a:pt x="2574" y="957"/>
                    <a:pt x="2637" y="1082"/>
                  </a:cubicBezTo>
                  <a:cubicBezTo>
                    <a:pt x="2783" y="1270"/>
                    <a:pt x="2909" y="1500"/>
                    <a:pt x="3118" y="1605"/>
                  </a:cubicBezTo>
                  <a:cubicBezTo>
                    <a:pt x="3202" y="1605"/>
                    <a:pt x="3244" y="1584"/>
                    <a:pt x="3223" y="1521"/>
                  </a:cubicBezTo>
                  <a:cubicBezTo>
                    <a:pt x="3034" y="1186"/>
                    <a:pt x="2721" y="810"/>
                    <a:pt x="2407" y="559"/>
                  </a:cubicBezTo>
                  <a:cubicBezTo>
                    <a:pt x="2386" y="559"/>
                    <a:pt x="2386" y="559"/>
                    <a:pt x="2386" y="580"/>
                  </a:cubicBezTo>
                  <a:cubicBezTo>
                    <a:pt x="2386" y="705"/>
                    <a:pt x="2386" y="852"/>
                    <a:pt x="2365" y="977"/>
                  </a:cubicBezTo>
                  <a:cubicBezTo>
                    <a:pt x="2072" y="768"/>
                    <a:pt x="1863" y="517"/>
                    <a:pt x="1653" y="224"/>
                  </a:cubicBezTo>
                  <a:cubicBezTo>
                    <a:pt x="1647" y="211"/>
                    <a:pt x="1638" y="206"/>
                    <a:pt x="1630" y="206"/>
                  </a:cubicBezTo>
                  <a:cubicBezTo>
                    <a:pt x="1611" y="206"/>
                    <a:pt x="1591" y="230"/>
                    <a:pt x="1591" y="245"/>
                  </a:cubicBezTo>
                  <a:cubicBezTo>
                    <a:pt x="1632" y="370"/>
                    <a:pt x="1674" y="475"/>
                    <a:pt x="1758" y="580"/>
                  </a:cubicBezTo>
                  <a:lnTo>
                    <a:pt x="1653" y="580"/>
                  </a:lnTo>
                  <a:cubicBezTo>
                    <a:pt x="1486" y="370"/>
                    <a:pt x="1319" y="161"/>
                    <a:pt x="1130" y="15"/>
                  </a:cubicBezTo>
                  <a:cubicBezTo>
                    <a:pt x="1116" y="5"/>
                    <a:pt x="1102" y="1"/>
                    <a:pt x="1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3"/>
            <p:cNvSpPr/>
            <p:nvPr/>
          </p:nvSpPr>
          <p:spPr>
            <a:xfrm>
              <a:off x="2142800" y="4108025"/>
              <a:ext cx="61075" cy="50250"/>
            </a:xfrm>
            <a:custGeom>
              <a:rect b="b" l="l" r="r" t="t"/>
              <a:pathLst>
                <a:path extrusionOk="0" h="2010" w="2443">
                  <a:moveTo>
                    <a:pt x="2376" y="1"/>
                  </a:moveTo>
                  <a:cubicBezTo>
                    <a:pt x="2370" y="1"/>
                    <a:pt x="2364" y="6"/>
                    <a:pt x="2358" y="18"/>
                  </a:cubicBezTo>
                  <a:cubicBezTo>
                    <a:pt x="1961" y="332"/>
                    <a:pt x="1584" y="646"/>
                    <a:pt x="1145" y="897"/>
                  </a:cubicBezTo>
                  <a:cubicBezTo>
                    <a:pt x="956" y="1022"/>
                    <a:pt x="789" y="1127"/>
                    <a:pt x="601" y="1273"/>
                  </a:cubicBezTo>
                  <a:cubicBezTo>
                    <a:pt x="475" y="1336"/>
                    <a:pt x="371" y="1399"/>
                    <a:pt x="266" y="1482"/>
                  </a:cubicBezTo>
                  <a:cubicBezTo>
                    <a:pt x="224" y="1503"/>
                    <a:pt x="224" y="1524"/>
                    <a:pt x="287" y="1545"/>
                  </a:cubicBezTo>
                  <a:cubicBezTo>
                    <a:pt x="182" y="1650"/>
                    <a:pt x="99" y="1734"/>
                    <a:pt x="15" y="1838"/>
                  </a:cubicBezTo>
                  <a:cubicBezTo>
                    <a:pt x="0" y="1853"/>
                    <a:pt x="16" y="1877"/>
                    <a:pt x="27" y="1877"/>
                  </a:cubicBezTo>
                  <a:cubicBezTo>
                    <a:pt x="32" y="1877"/>
                    <a:pt x="36" y="1872"/>
                    <a:pt x="36" y="1859"/>
                  </a:cubicBezTo>
                  <a:cubicBezTo>
                    <a:pt x="182" y="1713"/>
                    <a:pt x="329" y="1587"/>
                    <a:pt x="517" y="1482"/>
                  </a:cubicBezTo>
                  <a:cubicBezTo>
                    <a:pt x="643" y="1420"/>
                    <a:pt x="810" y="1378"/>
                    <a:pt x="936" y="1315"/>
                  </a:cubicBezTo>
                  <a:lnTo>
                    <a:pt x="1480" y="1085"/>
                  </a:lnTo>
                  <a:lnTo>
                    <a:pt x="1480" y="1085"/>
                  </a:lnTo>
                  <a:cubicBezTo>
                    <a:pt x="1375" y="1190"/>
                    <a:pt x="1249" y="1273"/>
                    <a:pt x="1145" y="1336"/>
                  </a:cubicBezTo>
                  <a:cubicBezTo>
                    <a:pt x="915" y="1524"/>
                    <a:pt x="643" y="1713"/>
                    <a:pt x="454" y="1943"/>
                  </a:cubicBezTo>
                  <a:cubicBezTo>
                    <a:pt x="436" y="1961"/>
                    <a:pt x="480" y="2010"/>
                    <a:pt x="506" y="2010"/>
                  </a:cubicBezTo>
                  <a:cubicBezTo>
                    <a:pt x="510" y="2010"/>
                    <a:pt x="514" y="2008"/>
                    <a:pt x="517" y="2006"/>
                  </a:cubicBezTo>
                  <a:cubicBezTo>
                    <a:pt x="768" y="1796"/>
                    <a:pt x="1040" y="1608"/>
                    <a:pt x="1333" y="1420"/>
                  </a:cubicBezTo>
                  <a:cubicBezTo>
                    <a:pt x="1563" y="1273"/>
                    <a:pt x="1919" y="1064"/>
                    <a:pt x="2024" y="771"/>
                  </a:cubicBezTo>
                  <a:cubicBezTo>
                    <a:pt x="2055" y="724"/>
                    <a:pt x="2027" y="700"/>
                    <a:pt x="1994" y="700"/>
                  </a:cubicBezTo>
                  <a:cubicBezTo>
                    <a:pt x="1983" y="700"/>
                    <a:pt x="1971" y="703"/>
                    <a:pt x="1961" y="708"/>
                  </a:cubicBezTo>
                  <a:cubicBezTo>
                    <a:pt x="1814" y="792"/>
                    <a:pt x="1710" y="918"/>
                    <a:pt x="1584" y="1022"/>
                  </a:cubicBezTo>
                  <a:cubicBezTo>
                    <a:pt x="1584" y="1001"/>
                    <a:pt x="1563" y="980"/>
                    <a:pt x="1542" y="980"/>
                  </a:cubicBezTo>
                  <a:cubicBezTo>
                    <a:pt x="1480" y="980"/>
                    <a:pt x="1438" y="1001"/>
                    <a:pt x="1375" y="1022"/>
                  </a:cubicBezTo>
                  <a:cubicBezTo>
                    <a:pt x="1814" y="771"/>
                    <a:pt x="2212" y="499"/>
                    <a:pt x="2442" y="81"/>
                  </a:cubicBezTo>
                  <a:cubicBezTo>
                    <a:pt x="2412" y="35"/>
                    <a:pt x="2393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3"/>
            <p:cNvSpPr/>
            <p:nvPr/>
          </p:nvSpPr>
          <p:spPr>
            <a:xfrm>
              <a:off x="1922550" y="4030725"/>
              <a:ext cx="76250" cy="83500"/>
            </a:xfrm>
            <a:custGeom>
              <a:rect b="b" l="l" r="r" t="t"/>
              <a:pathLst>
                <a:path extrusionOk="0" h="3340" w="3050">
                  <a:moveTo>
                    <a:pt x="2494" y="2508"/>
                  </a:moveTo>
                  <a:cubicBezTo>
                    <a:pt x="2501" y="2512"/>
                    <a:pt x="2506" y="2517"/>
                    <a:pt x="2506" y="2524"/>
                  </a:cubicBezTo>
                  <a:cubicBezTo>
                    <a:pt x="2502" y="2519"/>
                    <a:pt x="2498" y="2513"/>
                    <a:pt x="2494" y="2508"/>
                  </a:cubicBezTo>
                  <a:close/>
                  <a:moveTo>
                    <a:pt x="1251" y="1269"/>
                  </a:moveTo>
                  <a:cubicBezTo>
                    <a:pt x="1397" y="1582"/>
                    <a:pt x="1543" y="1917"/>
                    <a:pt x="1690" y="2231"/>
                  </a:cubicBezTo>
                  <a:cubicBezTo>
                    <a:pt x="1648" y="2357"/>
                    <a:pt x="1606" y="2419"/>
                    <a:pt x="1606" y="2482"/>
                  </a:cubicBezTo>
                  <a:lnTo>
                    <a:pt x="1606" y="2545"/>
                  </a:lnTo>
                  <a:cubicBezTo>
                    <a:pt x="1439" y="2294"/>
                    <a:pt x="1271" y="2001"/>
                    <a:pt x="1146" y="1708"/>
                  </a:cubicBezTo>
                  <a:lnTo>
                    <a:pt x="1146" y="1687"/>
                  </a:lnTo>
                  <a:cubicBezTo>
                    <a:pt x="1167" y="1561"/>
                    <a:pt x="1188" y="1436"/>
                    <a:pt x="1251" y="1269"/>
                  </a:cubicBezTo>
                  <a:close/>
                  <a:moveTo>
                    <a:pt x="1815" y="2587"/>
                  </a:moveTo>
                  <a:cubicBezTo>
                    <a:pt x="1873" y="2683"/>
                    <a:pt x="1913" y="2779"/>
                    <a:pt x="1935" y="2875"/>
                  </a:cubicBezTo>
                  <a:lnTo>
                    <a:pt x="1935" y="2875"/>
                  </a:lnTo>
                  <a:cubicBezTo>
                    <a:pt x="1900" y="2785"/>
                    <a:pt x="1860" y="2696"/>
                    <a:pt x="1815" y="2608"/>
                  </a:cubicBezTo>
                  <a:lnTo>
                    <a:pt x="1815" y="2587"/>
                  </a:lnTo>
                  <a:close/>
                  <a:moveTo>
                    <a:pt x="308" y="1"/>
                  </a:moveTo>
                  <a:cubicBezTo>
                    <a:pt x="296" y="1"/>
                    <a:pt x="288" y="15"/>
                    <a:pt x="288" y="55"/>
                  </a:cubicBezTo>
                  <a:cubicBezTo>
                    <a:pt x="330" y="306"/>
                    <a:pt x="435" y="599"/>
                    <a:pt x="539" y="892"/>
                  </a:cubicBezTo>
                  <a:cubicBezTo>
                    <a:pt x="414" y="620"/>
                    <a:pt x="246" y="369"/>
                    <a:pt x="79" y="118"/>
                  </a:cubicBezTo>
                  <a:cubicBezTo>
                    <a:pt x="68" y="112"/>
                    <a:pt x="56" y="110"/>
                    <a:pt x="46" y="110"/>
                  </a:cubicBezTo>
                  <a:cubicBezTo>
                    <a:pt x="19" y="110"/>
                    <a:pt x="1" y="129"/>
                    <a:pt x="16" y="160"/>
                  </a:cubicBezTo>
                  <a:cubicBezTo>
                    <a:pt x="246" y="620"/>
                    <a:pt x="497" y="1059"/>
                    <a:pt x="707" y="1541"/>
                  </a:cubicBezTo>
                  <a:cubicBezTo>
                    <a:pt x="916" y="2043"/>
                    <a:pt x="1041" y="2524"/>
                    <a:pt x="1230" y="3026"/>
                  </a:cubicBezTo>
                  <a:cubicBezTo>
                    <a:pt x="1237" y="3049"/>
                    <a:pt x="1248" y="3058"/>
                    <a:pt x="1258" y="3058"/>
                  </a:cubicBezTo>
                  <a:cubicBezTo>
                    <a:pt x="1276" y="3058"/>
                    <a:pt x="1292" y="3032"/>
                    <a:pt x="1292" y="3005"/>
                  </a:cubicBezTo>
                  <a:cubicBezTo>
                    <a:pt x="1292" y="2922"/>
                    <a:pt x="1271" y="2880"/>
                    <a:pt x="1271" y="2796"/>
                  </a:cubicBezTo>
                  <a:lnTo>
                    <a:pt x="1271" y="2796"/>
                  </a:lnTo>
                  <a:cubicBezTo>
                    <a:pt x="1273" y="2797"/>
                    <a:pt x="1275" y="2797"/>
                    <a:pt x="1276" y="2797"/>
                  </a:cubicBezTo>
                  <a:cubicBezTo>
                    <a:pt x="1326" y="2797"/>
                    <a:pt x="1187" y="2459"/>
                    <a:pt x="1167" y="2398"/>
                  </a:cubicBezTo>
                  <a:lnTo>
                    <a:pt x="1083" y="2168"/>
                  </a:lnTo>
                  <a:cubicBezTo>
                    <a:pt x="1104" y="2168"/>
                    <a:pt x="1104" y="2168"/>
                    <a:pt x="1104" y="2147"/>
                  </a:cubicBezTo>
                  <a:cubicBezTo>
                    <a:pt x="1271" y="2398"/>
                    <a:pt x="1439" y="2670"/>
                    <a:pt x="1606" y="2922"/>
                  </a:cubicBezTo>
                  <a:cubicBezTo>
                    <a:pt x="1606" y="3005"/>
                    <a:pt x="1627" y="3026"/>
                    <a:pt x="1690" y="3026"/>
                  </a:cubicBezTo>
                  <a:cubicBezTo>
                    <a:pt x="1774" y="3131"/>
                    <a:pt x="1815" y="3214"/>
                    <a:pt x="1899" y="3319"/>
                  </a:cubicBezTo>
                  <a:cubicBezTo>
                    <a:pt x="1920" y="3333"/>
                    <a:pt x="1943" y="3340"/>
                    <a:pt x="1965" y="3340"/>
                  </a:cubicBezTo>
                  <a:cubicBezTo>
                    <a:pt x="2008" y="3340"/>
                    <a:pt x="2046" y="3312"/>
                    <a:pt x="2046" y="3256"/>
                  </a:cubicBezTo>
                  <a:cubicBezTo>
                    <a:pt x="2026" y="3150"/>
                    <a:pt x="1998" y="3047"/>
                    <a:pt x="1963" y="2948"/>
                  </a:cubicBezTo>
                  <a:lnTo>
                    <a:pt x="1963" y="2948"/>
                  </a:lnTo>
                  <a:cubicBezTo>
                    <a:pt x="2018" y="3057"/>
                    <a:pt x="2090" y="3125"/>
                    <a:pt x="2160" y="3125"/>
                  </a:cubicBezTo>
                  <a:cubicBezTo>
                    <a:pt x="2226" y="3125"/>
                    <a:pt x="2291" y="3064"/>
                    <a:pt x="2339" y="2922"/>
                  </a:cubicBezTo>
                  <a:cubicBezTo>
                    <a:pt x="2339" y="2901"/>
                    <a:pt x="2318" y="2901"/>
                    <a:pt x="2297" y="2901"/>
                  </a:cubicBezTo>
                  <a:cubicBezTo>
                    <a:pt x="2262" y="2953"/>
                    <a:pt x="2228" y="2975"/>
                    <a:pt x="2197" y="2975"/>
                  </a:cubicBezTo>
                  <a:cubicBezTo>
                    <a:pt x="2080" y="2975"/>
                    <a:pt x="1991" y="2669"/>
                    <a:pt x="1941" y="2587"/>
                  </a:cubicBezTo>
                  <a:cubicBezTo>
                    <a:pt x="1920" y="2503"/>
                    <a:pt x="1899" y="2461"/>
                    <a:pt x="1836" y="2378"/>
                  </a:cubicBezTo>
                  <a:cubicBezTo>
                    <a:pt x="1878" y="2273"/>
                    <a:pt x="1899" y="2168"/>
                    <a:pt x="1899" y="2147"/>
                  </a:cubicBezTo>
                  <a:cubicBezTo>
                    <a:pt x="1920" y="2085"/>
                    <a:pt x="1920" y="2043"/>
                    <a:pt x="1941" y="1980"/>
                  </a:cubicBezTo>
                  <a:cubicBezTo>
                    <a:pt x="2129" y="2315"/>
                    <a:pt x="2339" y="2670"/>
                    <a:pt x="2611" y="2922"/>
                  </a:cubicBezTo>
                  <a:cubicBezTo>
                    <a:pt x="2625" y="2943"/>
                    <a:pt x="2647" y="2953"/>
                    <a:pt x="2669" y="2953"/>
                  </a:cubicBezTo>
                  <a:cubicBezTo>
                    <a:pt x="2710" y="2953"/>
                    <a:pt x="2750" y="2921"/>
                    <a:pt x="2736" y="2880"/>
                  </a:cubicBezTo>
                  <a:cubicBezTo>
                    <a:pt x="2673" y="2712"/>
                    <a:pt x="2611" y="2587"/>
                    <a:pt x="2527" y="2461"/>
                  </a:cubicBezTo>
                  <a:cubicBezTo>
                    <a:pt x="2520" y="2448"/>
                    <a:pt x="2512" y="2443"/>
                    <a:pt x="2503" y="2443"/>
                  </a:cubicBezTo>
                  <a:cubicBezTo>
                    <a:pt x="2489" y="2443"/>
                    <a:pt x="2473" y="2458"/>
                    <a:pt x="2467" y="2471"/>
                  </a:cubicBezTo>
                  <a:lnTo>
                    <a:pt x="2467" y="2471"/>
                  </a:lnTo>
                  <a:cubicBezTo>
                    <a:pt x="2310" y="2255"/>
                    <a:pt x="2141" y="2022"/>
                    <a:pt x="2025" y="1771"/>
                  </a:cubicBezTo>
                  <a:cubicBezTo>
                    <a:pt x="2046" y="1666"/>
                    <a:pt x="2108" y="1561"/>
                    <a:pt x="2129" y="1457"/>
                  </a:cubicBezTo>
                  <a:cubicBezTo>
                    <a:pt x="2234" y="1666"/>
                    <a:pt x="2360" y="1875"/>
                    <a:pt x="2506" y="2064"/>
                  </a:cubicBezTo>
                  <a:cubicBezTo>
                    <a:pt x="2561" y="2173"/>
                    <a:pt x="2759" y="2505"/>
                    <a:pt x="2961" y="2505"/>
                  </a:cubicBezTo>
                  <a:cubicBezTo>
                    <a:pt x="2991" y="2505"/>
                    <a:pt x="3021" y="2498"/>
                    <a:pt x="3050" y="2482"/>
                  </a:cubicBezTo>
                  <a:cubicBezTo>
                    <a:pt x="3029" y="2461"/>
                    <a:pt x="3029" y="2398"/>
                    <a:pt x="3008" y="2398"/>
                  </a:cubicBezTo>
                  <a:cubicBezTo>
                    <a:pt x="2757" y="2378"/>
                    <a:pt x="2527" y="1875"/>
                    <a:pt x="2422" y="1729"/>
                  </a:cubicBezTo>
                  <a:cubicBezTo>
                    <a:pt x="2339" y="1582"/>
                    <a:pt x="2276" y="1436"/>
                    <a:pt x="2171" y="1310"/>
                  </a:cubicBezTo>
                  <a:cubicBezTo>
                    <a:pt x="2192" y="1227"/>
                    <a:pt x="2213" y="1143"/>
                    <a:pt x="2276" y="1101"/>
                  </a:cubicBezTo>
                  <a:cubicBezTo>
                    <a:pt x="2304" y="1045"/>
                    <a:pt x="2257" y="990"/>
                    <a:pt x="2205" y="990"/>
                  </a:cubicBezTo>
                  <a:cubicBezTo>
                    <a:pt x="2178" y="990"/>
                    <a:pt x="2150" y="1004"/>
                    <a:pt x="2129" y="1038"/>
                  </a:cubicBezTo>
                  <a:cubicBezTo>
                    <a:pt x="2108" y="1101"/>
                    <a:pt x="2088" y="1122"/>
                    <a:pt x="2088" y="1164"/>
                  </a:cubicBezTo>
                  <a:cubicBezTo>
                    <a:pt x="2025" y="1059"/>
                    <a:pt x="1983" y="955"/>
                    <a:pt x="1899" y="892"/>
                  </a:cubicBezTo>
                  <a:cubicBezTo>
                    <a:pt x="1893" y="873"/>
                    <a:pt x="1881" y="865"/>
                    <a:pt x="1867" y="865"/>
                  </a:cubicBezTo>
                  <a:cubicBezTo>
                    <a:pt x="1837" y="865"/>
                    <a:pt x="1801" y="905"/>
                    <a:pt x="1815" y="934"/>
                  </a:cubicBezTo>
                  <a:cubicBezTo>
                    <a:pt x="1878" y="1059"/>
                    <a:pt x="1962" y="1206"/>
                    <a:pt x="2025" y="1310"/>
                  </a:cubicBezTo>
                  <a:cubicBezTo>
                    <a:pt x="1983" y="1415"/>
                    <a:pt x="1962" y="1478"/>
                    <a:pt x="1899" y="1582"/>
                  </a:cubicBezTo>
                  <a:cubicBezTo>
                    <a:pt x="1753" y="1269"/>
                    <a:pt x="1585" y="955"/>
                    <a:pt x="1460" y="641"/>
                  </a:cubicBezTo>
                  <a:cubicBezTo>
                    <a:pt x="1460" y="633"/>
                    <a:pt x="1451" y="628"/>
                    <a:pt x="1441" y="628"/>
                  </a:cubicBezTo>
                  <a:cubicBezTo>
                    <a:pt x="1422" y="628"/>
                    <a:pt x="1397" y="643"/>
                    <a:pt x="1397" y="683"/>
                  </a:cubicBezTo>
                  <a:cubicBezTo>
                    <a:pt x="1502" y="1038"/>
                    <a:pt x="1648" y="1436"/>
                    <a:pt x="1815" y="1792"/>
                  </a:cubicBezTo>
                  <a:cubicBezTo>
                    <a:pt x="1774" y="1938"/>
                    <a:pt x="1753" y="2022"/>
                    <a:pt x="1711" y="2168"/>
                  </a:cubicBezTo>
                  <a:cubicBezTo>
                    <a:pt x="1711" y="2126"/>
                    <a:pt x="1690" y="2126"/>
                    <a:pt x="1690" y="2105"/>
                  </a:cubicBezTo>
                  <a:cubicBezTo>
                    <a:pt x="1564" y="1813"/>
                    <a:pt x="1397" y="1541"/>
                    <a:pt x="1271" y="1248"/>
                  </a:cubicBezTo>
                  <a:cubicBezTo>
                    <a:pt x="1292" y="1185"/>
                    <a:pt x="1292" y="1164"/>
                    <a:pt x="1334" y="1122"/>
                  </a:cubicBezTo>
                  <a:cubicBezTo>
                    <a:pt x="1362" y="1066"/>
                    <a:pt x="1306" y="1010"/>
                    <a:pt x="1254" y="1010"/>
                  </a:cubicBezTo>
                  <a:cubicBezTo>
                    <a:pt x="1227" y="1010"/>
                    <a:pt x="1202" y="1024"/>
                    <a:pt x="1188" y="1059"/>
                  </a:cubicBezTo>
                  <a:cubicBezTo>
                    <a:pt x="1146" y="955"/>
                    <a:pt x="1083" y="829"/>
                    <a:pt x="1041" y="725"/>
                  </a:cubicBezTo>
                  <a:cubicBezTo>
                    <a:pt x="1035" y="718"/>
                    <a:pt x="1027" y="716"/>
                    <a:pt x="1019" y="716"/>
                  </a:cubicBezTo>
                  <a:cubicBezTo>
                    <a:pt x="999" y="716"/>
                    <a:pt x="979" y="731"/>
                    <a:pt x="979" y="745"/>
                  </a:cubicBezTo>
                  <a:cubicBezTo>
                    <a:pt x="1041" y="892"/>
                    <a:pt x="1125" y="1017"/>
                    <a:pt x="1167" y="1143"/>
                  </a:cubicBezTo>
                  <a:cubicBezTo>
                    <a:pt x="1125" y="1269"/>
                    <a:pt x="1062" y="1415"/>
                    <a:pt x="1041" y="1541"/>
                  </a:cubicBezTo>
                  <a:cubicBezTo>
                    <a:pt x="811" y="1038"/>
                    <a:pt x="560" y="536"/>
                    <a:pt x="330" y="13"/>
                  </a:cubicBezTo>
                  <a:cubicBezTo>
                    <a:pt x="322" y="5"/>
                    <a:pt x="315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3"/>
            <p:cNvSpPr/>
            <p:nvPr/>
          </p:nvSpPr>
          <p:spPr>
            <a:xfrm>
              <a:off x="1999925" y="4052075"/>
              <a:ext cx="41775" cy="35475"/>
            </a:xfrm>
            <a:custGeom>
              <a:rect b="b" l="l" r="r" t="t"/>
              <a:pathLst>
                <a:path extrusionOk="0" h="1419" w="1671">
                  <a:moveTo>
                    <a:pt x="374" y="0"/>
                  </a:moveTo>
                  <a:cubicBezTo>
                    <a:pt x="346" y="0"/>
                    <a:pt x="328" y="22"/>
                    <a:pt x="353" y="59"/>
                  </a:cubicBezTo>
                  <a:cubicBezTo>
                    <a:pt x="478" y="352"/>
                    <a:pt x="583" y="624"/>
                    <a:pt x="687" y="896"/>
                  </a:cubicBezTo>
                  <a:cubicBezTo>
                    <a:pt x="687" y="938"/>
                    <a:pt x="666" y="979"/>
                    <a:pt x="666" y="1021"/>
                  </a:cubicBezTo>
                  <a:cubicBezTo>
                    <a:pt x="666" y="1082"/>
                    <a:pt x="666" y="1180"/>
                    <a:pt x="703" y="1207"/>
                  </a:cubicBezTo>
                  <a:lnTo>
                    <a:pt x="703" y="1207"/>
                  </a:lnTo>
                  <a:cubicBezTo>
                    <a:pt x="497" y="1081"/>
                    <a:pt x="351" y="894"/>
                    <a:pt x="185" y="687"/>
                  </a:cubicBezTo>
                  <a:cubicBezTo>
                    <a:pt x="173" y="656"/>
                    <a:pt x="150" y="643"/>
                    <a:pt x="126" y="643"/>
                  </a:cubicBezTo>
                  <a:cubicBezTo>
                    <a:pt x="67" y="643"/>
                    <a:pt x="0" y="717"/>
                    <a:pt x="60" y="791"/>
                  </a:cubicBezTo>
                  <a:cubicBezTo>
                    <a:pt x="164" y="938"/>
                    <a:pt x="269" y="1084"/>
                    <a:pt x="436" y="1189"/>
                  </a:cubicBezTo>
                  <a:cubicBezTo>
                    <a:pt x="487" y="1240"/>
                    <a:pt x="594" y="1305"/>
                    <a:pt x="699" y="1305"/>
                  </a:cubicBezTo>
                  <a:cubicBezTo>
                    <a:pt x="723" y="1305"/>
                    <a:pt x="748" y="1301"/>
                    <a:pt x="771" y="1293"/>
                  </a:cubicBezTo>
                  <a:cubicBezTo>
                    <a:pt x="792" y="1293"/>
                    <a:pt x="792" y="1231"/>
                    <a:pt x="771" y="1231"/>
                  </a:cubicBezTo>
                  <a:cubicBezTo>
                    <a:pt x="792" y="1231"/>
                    <a:pt x="813" y="1231"/>
                    <a:pt x="876" y="1168"/>
                  </a:cubicBezTo>
                  <a:cubicBezTo>
                    <a:pt x="943" y="1262"/>
                    <a:pt x="1046" y="1374"/>
                    <a:pt x="1121" y="1374"/>
                  </a:cubicBezTo>
                  <a:cubicBezTo>
                    <a:pt x="1162" y="1374"/>
                    <a:pt x="1196" y="1341"/>
                    <a:pt x="1210" y="1251"/>
                  </a:cubicBezTo>
                  <a:cubicBezTo>
                    <a:pt x="1210" y="1237"/>
                    <a:pt x="1200" y="1222"/>
                    <a:pt x="1186" y="1222"/>
                  </a:cubicBezTo>
                  <a:cubicBezTo>
                    <a:pt x="1181" y="1222"/>
                    <a:pt x="1175" y="1224"/>
                    <a:pt x="1169" y="1231"/>
                  </a:cubicBezTo>
                  <a:cubicBezTo>
                    <a:pt x="1139" y="1245"/>
                    <a:pt x="1130" y="1260"/>
                    <a:pt x="1120" y="1260"/>
                  </a:cubicBezTo>
                  <a:cubicBezTo>
                    <a:pt x="1116" y="1260"/>
                    <a:pt x="1112" y="1258"/>
                    <a:pt x="1106" y="1251"/>
                  </a:cubicBezTo>
                  <a:lnTo>
                    <a:pt x="1022" y="1168"/>
                  </a:lnTo>
                  <a:lnTo>
                    <a:pt x="876" y="938"/>
                  </a:lnTo>
                  <a:cubicBezTo>
                    <a:pt x="897" y="896"/>
                    <a:pt x="897" y="812"/>
                    <a:pt x="917" y="749"/>
                  </a:cubicBezTo>
                  <a:cubicBezTo>
                    <a:pt x="959" y="707"/>
                    <a:pt x="980" y="624"/>
                    <a:pt x="980" y="582"/>
                  </a:cubicBezTo>
                  <a:cubicBezTo>
                    <a:pt x="1064" y="707"/>
                    <a:pt x="1106" y="833"/>
                    <a:pt x="1189" y="959"/>
                  </a:cubicBezTo>
                  <a:cubicBezTo>
                    <a:pt x="1294" y="1147"/>
                    <a:pt x="1399" y="1356"/>
                    <a:pt x="1608" y="1419"/>
                  </a:cubicBezTo>
                  <a:cubicBezTo>
                    <a:pt x="1650" y="1356"/>
                    <a:pt x="1671" y="1314"/>
                    <a:pt x="1650" y="1314"/>
                  </a:cubicBezTo>
                  <a:cubicBezTo>
                    <a:pt x="1545" y="1126"/>
                    <a:pt x="1399" y="979"/>
                    <a:pt x="1273" y="791"/>
                  </a:cubicBezTo>
                  <a:cubicBezTo>
                    <a:pt x="1189" y="645"/>
                    <a:pt x="1106" y="561"/>
                    <a:pt x="1022" y="415"/>
                  </a:cubicBezTo>
                  <a:cubicBezTo>
                    <a:pt x="1043" y="310"/>
                    <a:pt x="1085" y="205"/>
                    <a:pt x="1085" y="101"/>
                  </a:cubicBezTo>
                  <a:cubicBezTo>
                    <a:pt x="1085" y="51"/>
                    <a:pt x="1047" y="25"/>
                    <a:pt x="1007" y="25"/>
                  </a:cubicBezTo>
                  <a:cubicBezTo>
                    <a:pt x="963" y="25"/>
                    <a:pt x="917" y="56"/>
                    <a:pt x="917" y="122"/>
                  </a:cubicBezTo>
                  <a:cubicBezTo>
                    <a:pt x="917" y="184"/>
                    <a:pt x="917" y="205"/>
                    <a:pt x="897" y="268"/>
                  </a:cubicBezTo>
                  <a:cubicBezTo>
                    <a:pt x="876" y="226"/>
                    <a:pt x="876" y="205"/>
                    <a:pt x="855" y="184"/>
                  </a:cubicBezTo>
                  <a:cubicBezTo>
                    <a:pt x="842" y="178"/>
                    <a:pt x="830" y="176"/>
                    <a:pt x="820" y="176"/>
                  </a:cubicBezTo>
                  <a:cubicBezTo>
                    <a:pt x="794" y="176"/>
                    <a:pt x="777" y="191"/>
                    <a:pt x="792" y="205"/>
                  </a:cubicBezTo>
                  <a:cubicBezTo>
                    <a:pt x="813" y="268"/>
                    <a:pt x="855" y="289"/>
                    <a:pt x="876" y="352"/>
                  </a:cubicBezTo>
                  <a:cubicBezTo>
                    <a:pt x="855" y="477"/>
                    <a:pt x="792" y="582"/>
                    <a:pt x="771" y="707"/>
                  </a:cubicBezTo>
                  <a:cubicBezTo>
                    <a:pt x="666" y="477"/>
                    <a:pt x="562" y="247"/>
                    <a:pt x="436" y="38"/>
                  </a:cubicBezTo>
                  <a:cubicBezTo>
                    <a:pt x="419" y="12"/>
                    <a:pt x="394" y="0"/>
                    <a:pt x="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3"/>
            <p:cNvSpPr/>
            <p:nvPr/>
          </p:nvSpPr>
          <p:spPr>
            <a:xfrm>
              <a:off x="2028225" y="4052075"/>
              <a:ext cx="53550" cy="79550"/>
            </a:xfrm>
            <a:custGeom>
              <a:rect b="b" l="l" r="r" t="t"/>
              <a:pathLst>
                <a:path extrusionOk="0" h="3182" w="2142">
                  <a:moveTo>
                    <a:pt x="506" y="0"/>
                  </a:moveTo>
                  <a:cubicBezTo>
                    <a:pt x="462" y="0"/>
                    <a:pt x="431" y="35"/>
                    <a:pt x="476" y="80"/>
                  </a:cubicBezTo>
                  <a:cubicBezTo>
                    <a:pt x="622" y="331"/>
                    <a:pt x="727" y="624"/>
                    <a:pt x="832" y="917"/>
                  </a:cubicBezTo>
                  <a:cubicBezTo>
                    <a:pt x="811" y="1000"/>
                    <a:pt x="790" y="1126"/>
                    <a:pt x="769" y="1231"/>
                  </a:cubicBezTo>
                  <a:cubicBezTo>
                    <a:pt x="581" y="833"/>
                    <a:pt x="392" y="456"/>
                    <a:pt x="141" y="101"/>
                  </a:cubicBezTo>
                  <a:cubicBezTo>
                    <a:pt x="124" y="89"/>
                    <a:pt x="106" y="84"/>
                    <a:pt x="89" y="84"/>
                  </a:cubicBezTo>
                  <a:cubicBezTo>
                    <a:pt x="41" y="84"/>
                    <a:pt x="0" y="123"/>
                    <a:pt x="16" y="184"/>
                  </a:cubicBezTo>
                  <a:cubicBezTo>
                    <a:pt x="371" y="645"/>
                    <a:pt x="476" y="1231"/>
                    <a:pt x="811" y="1670"/>
                  </a:cubicBezTo>
                  <a:cubicBezTo>
                    <a:pt x="819" y="1695"/>
                    <a:pt x="840" y="1706"/>
                    <a:pt x="863" y="1706"/>
                  </a:cubicBezTo>
                  <a:cubicBezTo>
                    <a:pt x="898" y="1706"/>
                    <a:pt x="936" y="1679"/>
                    <a:pt x="936" y="1628"/>
                  </a:cubicBezTo>
                  <a:cubicBezTo>
                    <a:pt x="936" y="1565"/>
                    <a:pt x="915" y="1524"/>
                    <a:pt x="915" y="1440"/>
                  </a:cubicBezTo>
                  <a:cubicBezTo>
                    <a:pt x="915" y="1356"/>
                    <a:pt x="936" y="1272"/>
                    <a:pt x="936" y="1231"/>
                  </a:cubicBezTo>
                  <a:lnTo>
                    <a:pt x="936" y="1251"/>
                  </a:lnTo>
                  <a:cubicBezTo>
                    <a:pt x="1041" y="1607"/>
                    <a:pt x="1187" y="1963"/>
                    <a:pt x="1438" y="2193"/>
                  </a:cubicBezTo>
                  <a:cubicBezTo>
                    <a:pt x="1451" y="2205"/>
                    <a:pt x="1465" y="2210"/>
                    <a:pt x="1478" y="2210"/>
                  </a:cubicBezTo>
                  <a:cubicBezTo>
                    <a:pt x="1510" y="2210"/>
                    <a:pt x="1537" y="2181"/>
                    <a:pt x="1522" y="2151"/>
                  </a:cubicBezTo>
                  <a:cubicBezTo>
                    <a:pt x="1397" y="1775"/>
                    <a:pt x="1208" y="1440"/>
                    <a:pt x="1083" y="1105"/>
                  </a:cubicBezTo>
                  <a:cubicBezTo>
                    <a:pt x="1041" y="1042"/>
                    <a:pt x="1020" y="1000"/>
                    <a:pt x="999" y="917"/>
                  </a:cubicBezTo>
                  <a:lnTo>
                    <a:pt x="999" y="896"/>
                  </a:lnTo>
                  <a:cubicBezTo>
                    <a:pt x="999" y="833"/>
                    <a:pt x="1020" y="812"/>
                    <a:pt x="1020" y="749"/>
                  </a:cubicBezTo>
                  <a:cubicBezTo>
                    <a:pt x="1334" y="1544"/>
                    <a:pt x="1648" y="2360"/>
                    <a:pt x="2024" y="3135"/>
                  </a:cubicBezTo>
                  <a:cubicBezTo>
                    <a:pt x="2033" y="3168"/>
                    <a:pt x="2054" y="3181"/>
                    <a:pt x="2076" y="3181"/>
                  </a:cubicBezTo>
                  <a:cubicBezTo>
                    <a:pt x="2109" y="3181"/>
                    <a:pt x="2141" y="3151"/>
                    <a:pt x="2129" y="3114"/>
                  </a:cubicBezTo>
                  <a:cubicBezTo>
                    <a:pt x="2108" y="2716"/>
                    <a:pt x="1982" y="2298"/>
                    <a:pt x="1815" y="1879"/>
                  </a:cubicBezTo>
                  <a:lnTo>
                    <a:pt x="1815" y="1754"/>
                  </a:lnTo>
                  <a:cubicBezTo>
                    <a:pt x="1815" y="1743"/>
                    <a:pt x="1805" y="1738"/>
                    <a:pt x="1794" y="1738"/>
                  </a:cubicBezTo>
                  <a:cubicBezTo>
                    <a:pt x="1784" y="1738"/>
                    <a:pt x="1773" y="1743"/>
                    <a:pt x="1773" y="1754"/>
                  </a:cubicBezTo>
                  <a:lnTo>
                    <a:pt x="1773" y="1837"/>
                  </a:lnTo>
                  <a:cubicBezTo>
                    <a:pt x="1606" y="1419"/>
                    <a:pt x="1397" y="979"/>
                    <a:pt x="1146" y="582"/>
                  </a:cubicBezTo>
                  <a:lnTo>
                    <a:pt x="1146" y="519"/>
                  </a:lnTo>
                  <a:cubicBezTo>
                    <a:pt x="1146" y="477"/>
                    <a:pt x="1146" y="373"/>
                    <a:pt x="1187" y="331"/>
                  </a:cubicBezTo>
                  <a:cubicBezTo>
                    <a:pt x="1187" y="331"/>
                    <a:pt x="1187" y="310"/>
                    <a:pt x="1146" y="310"/>
                  </a:cubicBezTo>
                  <a:lnTo>
                    <a:pt x="1041" y="415"/>
                  </a:lnTo>
                  <a:cubicBezTo>
                    <a:pt x="957" y="289"/>
                    <a:pt x="894" y="163"/>
                    <a:pt x="811" y="59"/>
                  </a:cubicBezTo>
                  <a:cubicBezTo>
                    <a:pt x="804" y="46"/>
                    <a:pt x="794" y="41"/>
                    <a:pt x="784" y="41"/>
                  </a:cubicBezTo>
                  <a:cubicBezTo>
                    <a:pt x="761" y="41"/>
                    <a:pt x="740" y="65"/>
                    <a:pt x="769" y="80"/>
                  </a:cubicBezTo>
                  <a:cubicBezTo>
                    <a:pt x="832" y="226"/>
                    <a:pt x="894" y="394"/>
                    <a:pt x="978" y="540"/>
                  </a:cubicBezTo>
                  <a:cubicBezTo>
                    <a:pt x="936" y="582"/>
                    <a:pt x="936" y="624"/>
                    <a:pt x="915" y="645"/>
                  </a:cubicBezTo>
                  <a:cubicBezTo>
                    <a:pt x="811" y="415"/>
                    <a:pt x="706" y="205"/>
                    <a:pt x="560" y="17"/>
                  </a:cubicBezTo>
                  <a:cubicBezTo>
                    <a:pt x="542" y="5"/>
                    <a:pt x="523" y="0"/>
                    <a:pt x="5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3"/>
            <p:cNvSpPr/>
            <p:nvPr/>
          </p:nvSpPr>
          <p:spPr>
            <a:xfrm>
              <a:off x="1880575" y="4265375"/>
              <a:ext cx="30550" cy="27100"/>
            </a:xfrm>
            <a:custGeom>
              <a:rect b="b" l="l" r="r" t="t"/>
              <a:pathLst>
                <a:path extrusionOk="0" h="1084" w="1222">
                  <a:moveTo>
                    <a:pt x="816" y="1"/>
                  </a:moveTo>
                  <a:cubicBezTo>
                    <a:pt x="774" y="43"/>
                    <a:pt x="733" y="64"/>
                    <a:pt x="670" y="126"/>
                  </a:cubicBezTo>
                  <a:cubicBezTo>
                    <a:pt x="628" y="106"/>
                    <a:pt x="607" y="106"/>
                    <a:pt x="544" y="64"/>
                  </a:cubicBezTo>
                  <a:cubicBezTo>
                    <a:pt x="523" y="64"/>
                    <a:pt x="523" y="106"/>
                    <a:pt x="523" y="106"/>
                  </a:cubicBezTo>
                  <a:cubicBezTo>
                    <a:pt x="544" y="126"/>
                    <a:pt x="607" y="147"/>
                    <a:pt x="628" y="168"/>
                  </a:cubicBezTo>
                  <a:cubicBezTo>
                    <a:pt x="544" y="273"/>
                    <a:pt x="461" y="357"/>
                    <a:pt x="398" y="461"/>
                  </a:cubicBezTo>
                  <a:cubicBezTo>
                    <a:pt x="356" y="524"/>
                    <a:pt x="293" y="587"/>
                    <a:pt x="209" y="670"/>
                  </a:cubicBezTo>
                  <a:cubicBezTo>
                    <a:pt x="189" y="670"/>
                    <a:pt x="147" y="650"/>
                    <a:pt x="105" y="650"/>
                  </a:cubicBezTo>
                  <a:cubicBezTo>
                    <a:pt x="42" y="650"/>
                    <a:pt x="21" y="691"/>
                    <a:pt x="42" y="754"/>
                  </a:cubicBezTo>
                  <a:cubicBezTo>
                    <a:pt x="63" y="754"/>
                    <a:pt x="63" y="775"/>
                    <a:pt x="105" y="796"/>
                  </a:cubicBezTo>
                  <a:cubicBezTo>
                    <a:pt x="42" y="901"/>
                    <a:pt x="0" y="1005"/>
                    <a:pt x="42" y="1068"/>
                  </a:cubicBezTo>
                  <a:cubicBezTo>
                    <a:pt x="42" y="1078"/>
                    <a:pt x="58" y="1084"/>
                    <a:pt x="73" y="1084"/>
                  </a:cubicBezTo>
                  <a:cubicBezTo>
                    <a:pt x="89" y="1084"/>
                    <a:pt x="105" y="1078"/>
                    <a:pt x="105" y="1068"/>
                  </a:cubicBezTo>
                  <a:cubicBezTo>
                    <a:pt x="147" y="1005"/>
                    <a:pt x="209" y="984"/>
                    <a:pt x="251" y="901"/>
                  </a:cubicBezTo>
                  <a:lnTo>
                    <a:pt x="272" y="880"/>
                  </a:lnTo>
                  <a:cubicBezTo>
                    <a:pt x="330" y="905"/>
                    <a:pt x="385" y="920"/>
                    <a:pt x="431" y="920"/>
                  </a:cubicBezTo>
                  <a:cubicBezTo>
                    <a:pt x="502" y="920"/>
                    <a:pt x="553" y="885"/>
                    <a:pt x="565" y="796"/>
                  </a:cubicBezTo>
                  <a:cubicBezTo>
                    <a:pt x="565" y="775"/>
                    <a:pt x="565" y="754"/>
                    <a:pt x="544" y="754"/>
                  </a:cubicBezTo>
                  <a:lnTo>
                    <a:pt x="377" y="754"/>
                  </a:lnTo>
                  <a:cubicBezTo>
                    <a:pt x="440" y="670"/>
                    <a:pt x="461" y="629"/>
                    <a:pt x="523" y="545"/>
                  </a:cubicBezTo>
                  <a:cubicBezTo>
                    <a:pt x="565" y="440"/>
                    <a:pt x="649" y="336"/>
                    <a:pt x="691" y="231"/>
                  </a:cubicBezTo>
                  <a:cubicBezTo>
                    <a:pt x="754" y="252"/>
                    <a:pt x="774" y="315"/>
                    <a:pt x="837" y="336"/>
                  </a:cubicBezTo>
                  <a:cubicBezTo>
                    <a:pt x="942" y="419"/>
                    <a:pt x="1026" y="524"/>
                    <a:pt x="1151" y="566"/>
                  </a:cubicBezTo>
                  <a:cubicBezTo>
                    <a:pt x="1158" y="579"/>
                    <a:pt x="1168" y="584"/>
                    <a:pt x="1178" y="584"/>
                  </a:cubicBezTo>
                  <a:cubicBezTo>
                    <a:pt x="1201" y="584"/>
                    <a:pt x="1222" y="559"/>
                    <a:pt x="1193" y="545"/>
                  </a:cubicBezTo>
                  <a:cubicBezTo>
                    <a:pt x="1130" y="398"/>
                    <a:pt x="942" y="252"/>
                    <a:pt x="754" y="189"/>
                  </a:cubicBezTo>
                  <a:lnTo>
                    <a:pt x="837" y="22"/>
                  </a:lnTo>
                  <a:cubicBezTo>
                    <a:pt x="837" y="1"/>
                    <a:pt x="816" y="1"/>
                    <a:pt x="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3"/>
            <p:cNvSpPr/>
            <p:nvPr/>
          </p:nvSpPr>
          <p:spPr>
            <a:xfrm>
              <a:off x="2043550" y="4167825"/>
              <a:ext cx="321350" cy="153900"/>
            </a:xfrm>
            <a:custGeom>
              <a:rect b="b" l="l" r="r" t="t"/>
              <a:pathLst>
                <a:path extrusionOk="0" h="6156" w="12854">
                  <a:moveTo>
                    <a:pt x="9048" y="2208"/>
                  </a:moveTo>
                  <a:cubicBezTo>
                    <a:pt x="9090" y="2250"/>
                    <a:pt x="9111" y="2334"/>
                    <a:pt x="9153" y="2375"/>
                  </a:cubicBezTo>
                  <a:cubicBezTo>
                    <a:pt x="9069" y="2417"/>
                    <a:pt x="8965" y="2459"/>
                    <a:pt x="8881" y="2522"/>
                  </a:cubicBezTo>
                  <a:cubicBezTo>
                    <a:pt x="8839" y="2459"/>
                    <a:pt x="8797" y="2417"/>
                    <a:pt x="8755" y="2334"/>
                  </a:cubicBezTo>
                  <a:cubicBezTo>
                    <a:pt x="8860" y="2292"/>
                    <a:pt x="8965" y="2250"/>
                    <a:pt x="9048" y="2208"/>
                  </a:cubicBezTo>
                  <a:close/>
                  <a:moveTo>
                    <a:pt x="11204" y="2417"/>
                  </a:moveTo>
                  <a:cubicBezTo>
                    <a:pt x="11266" y="2459"/>
                    <a:pt x="11308" y="2522"/>
                    <a:pt x="11350" y="2564"/>
                  </a:cubicBezTo>
                  <a:cubicBezTo>
                    <a:pt x="11350" y="2564"/>
                    <a:pt x="11350" y="2585"/>
                    <a:pt x="11371" y="2585"/>
                  </a:cubicBezTo>
                  <a:lnTo>
                    <a:pt x="11204" y="2668"/>
                  </a:lnTo>
                  <a:lnTo>
                    <a:pt x="11078" y="2543"/>
                  </a:lnTo>
                  <a:cubicBezTo>
                    <a:pt x="11099" y="2543"/>
                    <a:pt x="11141" y="2522"/>
                    <a:pt x="11162" y="2522"/>
                  </a:cubicBezTo>
                  <a:cubicBezTo>
                    <a:pt x="11204" y="2480"/>
                    <a:pt x="11204" y="2438"/>
                    <a:pt x="11204" y="2417"/>
                  </a:cubicBezTo>
                  <a:close/>
                  <a:moveTo>
                    <a:pt x="8588" y="2417"/>
                  </a:moveTo>
                  <a:cubicBezTo>
                    <a:pt x="8651" y="2459"/>
                    <a:pt x="8672" y="2543"/>
                    <a:pt x="8735" y="2585"/>
                  </a:cubicBezTo>
                  <a:cubicBezTo>
                    <a:pt x="8672" y="2627"/>
                    <a:pt x="8588" y="2668"/>
                    <a:pt x="8546" y="2689"/>
                  </a:cubicBezTo>
                  <a:cubicBezTo>
                    <a:pt x="8546" y="2668"/>
                    <a:pt x="8525" y="2668"/>
                    <a:pt x="8483" y="2668"/>
                  </a:cubicBezTo>
                  <a:cubicBezTo>
                    <a:pt x="8442" y="2668"/>
                    <a:pt x="8379" y="2689"/>
                    <a:pt x="8358" y="2689"/>
                  </a:cubicBezTo>
                  <a:cubicBezTo>
                    <a:pt x="8337" y="2647"/>
                    <a:pt x="8274" y="2585"/>
                    <a:pt x="8232" y="2543"/>
                  </a:cubicBezTo>
                  <a:cubicBezTo>
                    <a:pt x="8358" y="2522"/>
                    <a:pt x="8483" y="2459"/>
                    <a:pt x="8588" y="2417"/>
                  </a:cubicBezTo>
                  <a:close/>
                  <a:moveTo>
                    <a:pt x="5659" y="2292"/>
                  </a:moveTo>
                  <a:cubicBezTo>
                    <a:pt x="5742" y="2438"/>
                    <a:pt x="5847" y="2564"/>
                    <a:pt x="5952" y="2731"/>
                  </a:cubicBezTo>
                  <a:cubicBezTo>
                    <a:pt x="5847" y="2752"/>
                    <a:pt x="5763" y="2773"/>
                    <a:pt x="5659" y="2815"/>
                  </a:cubicBezTo>
                  <a:cubicBezTo>
                    <a:pt x="5638" y="2794"/>
                    <a:pt x="5575" y="2752"/>
                    <a:pt x="5554" y="2689"/>
                  </a:cubicBezTo>
                  <a:cubicBezTo>
                    <a:pt x="5470" y="2627"/>
                    <a:pt x="5429" y="2501"/>
                    <a:pt x="5345" y="2438"/>
                  </a:cubicBezTo>
                  <a:cubicBezTo>
                    <a:pt x="5450" y="2375"/>
                    <a:pt x="5554" y="2334"/>
                    <a:pt x="5659" y="2292"/>
                  </a:cubicBezTo>
                  <a:close/>
                  <a:moveTo>
                    <a:pt x="9990" y="2438"/>
                  </a:moveTo>
                  <a:lnTo>
                    <a:pt x="10116" y="2564"/>
                  </a:lnTo>
                  <a:lnTo>
                    <a:pt x="10220" y="2668"/>
                  </a:lnTo>
                  <a:cubicBezTo>
                    <a:pt x="10053" y="2731"/>
                    <a:pt x="9906" y="2794"/>
                    <a:pt x="9739" y="2857"/>
                  </a:cubicBezTo>
                  <a:lnTo>
                    <a:pt x="9655" y="2773"/>
                  </a:lnTo>
                  <a:cubicBezTo>
                    <a:pt x="9613" y="2731"/>
                    <a:pt x="9592" y="2668"/>
                    <a:pt x="9530" y="2627"/>
                  </a:cubicBezTo>
                  <a:cubicBezTo>
                    <a:pt x="9592" y="2627"/>
                    <a:pt x="9676" y="2585"/>
                    <a:pt x="9739" y="2564"/>
                  </a:cubicBezTo>
                  <a:cubicBezTo>
                    <a:pt x="9802" y="2543"/>
                    <a:pt x="9885" y="2480"/>
                    <a:pt x="9990" y="2438"/>
                  </a:cubicBezTo>
                  <a:close/>
                  <a:moveTo>
                    <a:pt x="8107" y="2627"/>
                  </a:moveTo>
                  <a:cubicBezTo>
                    <a:pt x="8128" y="2668"/>
                    <a:pt x="8170" y="2731"/>
                    <a:pt x="8211" y="2773"/>
                  </a:cubicBezTo>
                  <a:cubicBezTo>
                    <a:pt x="8065" y="2794"/>
                    <a:pt x="7939" y="2857"/>
                    <a:pt x="7814" y="2899"/>
                  </a:cubicBezTo>
                  <a:cubicBezTo>
                    <a:pt x="7793" y="2857"/>
                    <a:pt x="7730" y="2794"/>
                    <a:pt x="7709" y="2752"/>
                  </a:cubicBezTo>
                  <a:cubicBezTo>
                    <a:pt x="7835" y="2689"/>
                    <a:pt x="7960" y="2668"/>
                    <a:pt x="8107" y="2627"/>
                  </a:cubicBezTo>
                  <a:close/>
                  <a:moveTo>
                    <a:pt x="10952" y="2585"/>
                  </a:moveTo>
                  <a:cubicBezTo>
                    <a:pt x="10973" y="2627"/>
                    <a:pt x="10994" y="2647"/>
                    <a:pt x="11036" y="2689"/>
                  </a:cubicBezTo>
                  <a:cubicBezTo>
                    <a:pt x="11036" y="2731"/>
                    <a:pt x="11057" y="2731"/>
                    <a:pt x="11057" y="2752"/>
                  </a:cubicBezTo>
                  <a:cubicBezTo>
                    <a:pt x="10952" y="2794"/>
                    <a:pt x="10827" y="2857"/>
                    <a:pt x="10722" y="2899"/>
                  </a:cubicBezTo>
                  <a:cubicBezTo>
                    <a:pt x="10660" y="2857"/>
                    <a:pt x="10576" y="2794"/>
                    <a:pt x="10534" y="2752"/>
                  </a:cubicBezTo>
                  <a:cubicBezTo>
                    <a:pt x="10660" y="2689"/>
                    <a:pt x="10827" y="2647"/>
                    <a:pt x="10952" y="2585"/>
                  </a:cubicBezTo>
                  <a:close/>
                  <a:moveTo>
                    <a:pt x="6496" y="1915"/>
                  </a:moveTo>
                  <a:cubicBezTo>
                    <a:pt x="6642" y="2229"/>
                    <a:pt x="6789" y="2501"/>
                    <a:pt x="6977" y="2773"/>
                  </a:cubicBezTo>
                  <a:cubicBezTo>
                    <a:pt x="6893" y="2857"/>
                    <a:pt x="6789" y="2899"/>
                    <a:pt x="6705" y="2940"/>
                  </a:cubicBezTo>
                  <a:cubicBezTo>
                    <a:pt x="6559" y="2752"/>
                    <a:pt x="6433" y="2543"/>
                    <a:pt x="6287" y="2355"/>
                  </a:cubicBezTo>
                  <a:cubicBezTo>
                    <a:pt x="6245" y="2271"/>
                    <a:pt x="6182" y="2208"/>
                    <a:pt x="6140" y="2103"/>
                  </a:cubicBezTo>
                  <a:cubicBezTo>
                    <a:pt x="6266" y="2041"/>
                    <a:pt x="6391" y="1999"/>
                    <a:pt x="6496" y="1915"/>
                  </a:cubicBezTo>
                  <a:close/>
                  <a:moveTo>
                    <a:pt x="10304" y="2794"/>
                  </a:moveTo>
                  <a:lnTo>
                    <a:pt x="10304" y="2794"/>
                  </a:lnTo>
                  <a:cubicBezTo>
                    <a:pt x="10136" y="2878"/>
                    <a:pt x="9990" y="2940"/>
                    <a:pt x="9823" y="2982"/>
                  </a:cubicBezTo>
                  <a:lnTo>
                    <a:pt x="9781" y="2940"/>
                  </a:lnTo>
                  <a:cubicBezTo>
                    <a:pt x="9948" y="2878"/>
                    <a:pt x="10116" y="2815"/>
                    <a:pt x="10304" y="2794"/>
                  </a:cubicBezTo>
                  <a:close/>
                  <a:moveTo>
                    <a:pt x="7542" y="2773"/>
                  </a:moveTo>
                  <a:cubicBezTo>
                    <a:pt x="7563" y="2794"/>
                    <a:pt x="7605" y="2857"/>
                    <a:pt x="7605" y="2878"/>
                  </a:cubicBezTo>
                  <a:cubicBezTo>
                    <a:pt x="7605" y="2899"/>
                    <a:pt x="7626" y="2899"/>
                    <a:pt x="7626" y="2940"/>
                  </a:cubicBezTo>
                  <a:cubicBezTo>
                    <a:pt x="7584" y="2982"/>
                    <a:pt x="7500" y="3045"/>
                    <a:pt x="7395" y="3066"/>
                  </a:cubicBezTo>
                  <a:cubicBezTo>
                    <a:pt x="7333" y="3003"/>
                    <a:pt x="7291" y="2961"/>
                    <a:pt x="7228" y="2878"/>
                  </a:cubicBezTo>
                  <a:cubicBezTo>
                    <a:pt x="7333" y="2857"/>
                    <a:pt x="7437" y="2794"/>
                    <a:pt x="7542" y="2773"/>
                  </a:cubicBezTo>
                  <a:close/>
                  <a:moveTo>
                    <a:pt x="9404" y="2731"/>
                  </a:moveTo>
                  <a:cubicBezTo>
                    <a:pt x="9467" y="2794"/>
                    <a:pt x="9509" y="2878"/>
                    <a:pt x="9592" y="2961"/>
                  </a:cubicBezTo>
                  <a:cubicBezTo>
                    <a:pt x="9572" y="2961"/>
                    <a:pt x="9530" y="2982"/>
                    <a:pt x="9530" y="2982"/>
                  </a:cubicBezTo>
                  <a:cubicBezTo>
                    <a:pt x="9488" y="3003"/>
                    <a:pt x="9404" y="3045"/>
                    <a:pt x="9362" y="3066"/>
                  </a:cubicBezTo>
                  <a:cubicBezTo>
                    <a:pt x="9300" y="2982"/>
                    <a:pt x="9258" y="2920"/>
                    <a:pt x="9174" y="2857"/>
                  </a:cubicBezTo>
                  <a:cubicBezTo>
                    <a:pt x="9258" y="2794"/>
                    <a:pt x="9320" y="2752"/>
                    <a:pt x="9404" y="2731"/>
                  </a:cubicBezTo>
                  <a:close/>
                  <a:moveTo>
                    <a:pt x="5198" y="2459"/>
                  </a:moveTo>
                  <a:cubicBezTo>
                    <a:pt x="5303" y="2627"/>
                    <a:pt x="5408" y="2752"/>
                    <a:pt x="5512" y="2857"/>
                  </a:cubicBezTo>
                  <a:lnTo>
                    <a:pt x="5261" y="2920"/>
                  </a:lnTo>
                  <a:cubicBezTo>
                    <a:pt x="5157" y="2982"/>
                    <a:pt x="4738" y="3066"/>
                    <a:pt x="4696" y="3212"/>
                  </a:cubicBezTo>
                  <a:cubicBezTo>
                    <a:pt x="4571" y="3066"/>
                    <a:pt x="4466" y="2920"/>
                    <a:pt x="4320" y="2773"/>
                  </a:cubicBezTo>
                  <a:cubicBezTo>
                    <a:pt x="4550" y="2731"/>
                    <a:pt x="4717" y="2647"/>
                    <a:pt x="4906" y="2564"/>
                  </a:cubicBezTo>
                  <a:cubicBezTo>
                    <a:pt x="4989" y="2543"/>
                    <a:pt x="5094" y="2480"/>
                    <a:pt x="5198" y="2459"/>
                  </a:cubicBezTo>
                  <a:close/>
                  <a:moveTo>
                    <a:pt x="10346" y="2857"/>
                  </a:moveTo>
                  <a:cubicBezTo>
                    <a:pt x="10408" y="2899"/>
                    <a:pt x="10471" y="2961"/>
                    <a:pt x="10534" y="3045"/>
                  </a:cubicBezTo>
                  <a:cubicBezTo>
                    <a:pt x="10367" y="3066"/>
                    <a:pt x="10241" y="3150"/>
                    <a:pt x="10116" y="3192"/>
                  </a:cubicBezTo>
                  <a:cubicBezTo>
                    <a:pt x="10116" y="3192"/>
                    <a:pt x="10095" y="3192"/>
                    <a:pt x="10095" y="3212"/>
                  </a:cubicBezTo>
                  <a:cubicBezTo>
                    <a:pt x="10011" y="3171"/>
                    <a:pt x="9948" y="3087"/>
                    <a:pt x="9885" y="3045"/>
                  </a:cubicBezTo>
                  <a:cubicBezTo>
                    <a:pt x="10032" y="2982"/>
                    <a:pt x="10178" y="2899"/>
                    <a:pt x="10346" y="2857"/>
                  </a:cubicBezTo>
                  <a:close/>
                  <a:moveTo>
                    <a:pt x="7082" y="2961"/>
                  </a:moveTo>
                  <a:cubicBezTo>
                    <a:pt x="7123" y="3024"/>
                    <a:pt x="7186" y="3087"/>
                    <a:pt x="7228" y="3150"/>
                  </a:cubicBezTo>
                  <a:cubicBezTo>
                    <a:pt x="7165" y="3192"/>
                    <a:pt x="7082" y="3212"/>
                    <a:pt x="6998" y="3254"/>
                  </a:cubicBezTo>
                  <a:lnTo>
                    <a:pt x="6872" y="3108"/>
                  </a:lnTo>
                  <a:cubicBezTo>
                    <a:pt x="6851" y="3087"/>
                    <a:pt x="6851" y="3066"/>
                    <a:pt x="6810" y="3066"/>
                  </a:cubicBezTo>
                  <a:cubicBezTo>
                    <a:pt x="6893" y="3024"/>
                    <a:pt x="6998" y="2982"/>
                    <a:pt x="7082" y="2961"/>
                  </a:cubicBezTo>
                  <a:close/>
                  <a:moveTo>
                    <a:pt x="8986" y="2899"/>
                  </a:moveTo>
                  <a:cubicBezTo>
                    <a:pt x="9048" y="2982"/>
                    <a:pt x="9090" y="3045"/>
                    <a:pt x="9153" y="3108"/>
                  </a:cubicBezTo>
                  <a:cubicBezTo>
                    <a:pt x="9048" y="3171"/>
                    <a:pt x="8902" y="3212"/>
                    <a:pt x="8797" y="3254"/>
                  </a:cubicBezTo>
                  <a:cubicBezTo>
                    <a:pt x="8755" y="3192"/>
                    <a:pt x="8693" y="3108"/>
                    <a:pt x="8651" y="3066"/>
                  </a:cubicBezTo>
                  <a:cubicBezTo>
                    <a:pt x="8651" y="3066"/>
                    <a:pt x="8672" y="3066"/>
                    <a:pt x="8672" y="3024"/>
                  </a:cubicBezTo>
                  <a:cubicBezTo>
                    <a:pt x="8776" y="2982"/>
                    <a:pt x="8881" y="2920"/>
                    <a:pt x="8986" y="2899"/>
                  </a:cubicBezTo>
                  <a:close/>
                  <a:moveTo>
                    <a:pt x="5366" y="3066"/>
                  </a:moveTo>
                  <a:lnTo>
                    <a:pt x="5366" y="3066"/>
                  </a:lnTo>
                  <a:cubicBezTo>
                    <a:pt x="5219" y="3171"/>
                    <a:pt x="5052" y="3296"/>
                    <a:pt x="4906" y="3401"/>
                  </a:cubicBezTo>
                  <a:lnTo>
                    <a:pt x="4822" y="3317"/>
                  </a:lnTo>
                  <a:lnTo>
                    <a:pt x="4759" y="3254"/>
                  </a:lnTo>
                  <a:lnTo>
                    <a:pt x="4780" y="3254"/>
                  </a:lnTo>
                  <a:cubicBezTo>
                    <a:pt x="4801" y="3254"/>
                    <a:pt x="4801" y="3212"/>
                    <a:pt x="4780" y="3212"/>
                  </a:cubicBezTo>
                  <a:cubicBezTo>
                    <a:pt x="4759" y="3212"/>
                    <a:pt x="4906" y="3192"/>
                    <a:pt x="4947" y="3192"/>
                  </a:cubicBezTo>
                  <a:cubicBezTo>
                    <a:pt x="5094" y="3150"/>
                    <a:pt x="5219" y="3108"/>
                    <a:pt x="5366" y="3066"/>
                  </a:cubicBezTo>
                  <a:close/>
                  <a:moveTo>
                    <a:pt x="9697" y="3066"/>
                  </a:moveTo>
                  <a:cubicBezTo>
                    <a:pt x="9739" y="3150"/>
                    <a:pt x="9823" y="3192"/>
                    <a:pt x="9885" y="3275"/>
                  </a:cubicBezTo>
                  <a:cubicBezTo>
                    <a:pt x="9802" y="3317"/>
                    <a:pt x="9697" y="3380"/>
                    <a:pt x="9613" y="3401"/>
                  </a:cubicBezTo>
                  <a:cubicBezTo>
                    <a:pt x="9572" y="3317"/>
                    <a:pt x="9509" y="3254"/>
                    <a:pt x="9425" y="3171"/>
                  </a:cubicBezTo>
                  <a:cubicBezTo>
                    <a:pt x="9509" y="3150"/>
                    <a:pt x="9592" y="3087"/>
                    <a:pt x="9697" y="3066"/>
                  </a:cubicBezTo>
                  <a:close/>
                  <a:moveTo>
                    <a:pt x="8463" y="3108"/>
                  </a:moveTo>
                  <a:cubicBezTo>
                    <a:pt x="8525" y="3171"/>
                    <a:pt x="8546" y="3212"/>
                    <a:pt x="8588" y="3296"/>
                  </a:cubicBezTo>
                  <a:lnTo>
                    <a:pt x="8567" y="3296"/>
                  </a:lnTo>
                  <a:cubicBezTo>
                    <a:pt x="8588" y="3338"/>
                    <a:pt x="8442" y="3380"/>
                    <a:pt x="8274" y="3422"/>
                  </a:cubicBezTo>
                  <a:cubicBezTo>
                    <a:pt x="8232" y="3401"/>
                    <a:pt x="8170" y="3359"/>
                    <a:pt x="8128" y="3296"/>
                  </a:cubicBezTo>
                  <a:cubicBezTo>
                    <a:pt x="8253" y="3254"/>
                    <a:pt x="8358" y="3171"/>
                    <a:pt x="8463" y="3108"/>
                  </a:cubicBezTo>
                  <a:close/>
                  <a:moveTo>
                    <a:pt x="7395" y="3317"/>
                  </a:moveTo>
                  <a:lnTo>
                    <a:pt x="7437" y="3380"/>
                  </a:lnTo>
                  <a:cubicBezTo>
                    <a:pt x="7375" y="3401"/>
                    <a:pt x="7291" y="3464"/>
                    <a:pt x="7207" y="3505"/>
                  </a:cubicBezTo>
                  <a:cubicBezTo>
                    <a:pt x="7186" y="3484"/>
                    <a:pt x="7165" y="3422"/>
                    <a:pt x="7123" y="3401"/>
                  </a:cubicBezTo>
                  <a:cubicBezTo>
                    <a:pt x="7207" y="3380"/>
                    <a:pt x="7312" y="3338"/>
                    <a:pt x="7395" y="3317"/>
                  </a:cubicBezTo>
                  <a:close/>
                  <a:moveTo>
                    <a:pt x="5973" y="2145"/>
                  </a:moveTo>
                  <a:cubicBezTo>
                    <a:pt x="6035" y="2250"/>
                    <a:pt x="6119" y="2334"/>
                    <a:pt x="6161" y="2438"/>
                  </a:cubicBezTo>
                  <a:cubicBezTo>
                    <a:pt x="6266" y="2585"/>
                    <a:pt x="6391" y="2794"/>
                    <a:pt x="6559" y="3024"/>
                  </a:cubicBezTo>
                  <a:cubicBezTo>
                    <a:pt x="6496" y="3066"/>
                    <a:pt x="6475" y="3087"/>
                    <a:pt x="6454" y="3108"/>
                  </a:cubicBezTo>
                  <a:lnTo>
                    <a:pt x="6433" y="3108"/>
                  </a:lnTo>
                  <a:cubicBezTo>
                    <a:pt x="5952" y="3192"/>
                    <a:pt x="5512" y="3422"/>
                    <a:pt x="5073" y="3589"/>
                  </a:cubicBezTo>
                  <a:lnTo>
                    <a:pt x="5031" y="3547"/>
                  </a:lnTo>
                  <a:cubicBezTo>
                    <a:pt x="5282" y="3401"/>
                    <a:pt x="5512" y="3212"/>
                    <a:pt x="5596" y="2982"/>
                  </a:cubicBezTo>
                  <a:cubicBezTo>
                    <a:pt x="5742" y="2920"/>
                    <a:pt x="5910" y="2899"/>
                    <a:pt x="6056" y="2857"/>
                  </a:cubicBezTo>
                  <a:cubicBezTo>
                    <a:pt x="6147" y="2947"/>
                    <a:pt x="6248" y="3016"/>
                    <a:pt x="6345" y="3016"/>
                  </a:cubicBezTo>
                  <a:cubicBezTo>
                    <a:pt x="6382" y="3016"/>
                    <a:pt x="6419" y="3006"/>
                    <a:pt x="6454" y="2982"/>
                  </a:cubicBezTo>
                  <a:cubicBezTo>
                    <a:pt x="6475" y="2961"/>
                    <a:pt x="6475" y="2920"/>
                    <a:pt x="6433" y="2920"/>
                  </a:cubicBezTo>
                  <a:cubicBezTo>
                    <a:pt x="6370" y="2920"/>
                    <a:pt x="6328" y="2878"/>
                    <a:pt x="6245" y="2773"/>
                  </a:cubicBezTo>
                  <a:cubicBezTo>
                    <a:pt x="6328" y="2752"/>
                    <a:pt x="6287" y="2606"/>
                    <a:pt x="6224" y="2606"/>
                  </a:cubicBezTo>
                  <a:cubicBezTo>
                    <a:pt x="6182" y="2606"/>
                    <a:pt x="6161" y="2647"/>
                    <a:pt x="6140" y="2647"/>
                  </a:cubicBezTo>
                  <a:cubicBezTo>
                    <a:pt x="6035" y="2501"/>
                    <a:pt x="5931" y="2375"/>
                    <a:pt x="5826" y="2229"/>
                  </a:cubicBezTo>
                  <a:lnTo>
                    <a:pt x="5973" y="2145"/>
                  </a:lnTo>
                  <a:close/>
                  <a:moveTo>
                    <a:pt x="9258" y="3212"/>
                  </a:moveTo>
                  <a:cubicBezTo>
                    <a:pt x="9320" y="3296"/>
                    <a:pt x="9383" y="3380"/>
                    <a:pt x="9467" y="3422"/>
                  </a:cubicBezTo>
                  <a:cubicBezTo>
                    <a:pt x="9383" y="3505"/>
                    <a:pt x="9300" y="3526"/>
                    <a:pt x="9195" y="3568"/>
                  </a:cubicBezTo>
                  <a:cubicBezTo>
                    <a:pt x="9174" y="3568"/>
                    <a:pt x="9153" y="3589"/>
                    <a:pt x="9090" y="3589"/>
                  </a:cubicBezTo>
                  <a:cubicBezTo>
                    <a:pt x="9048" y="3505"/>
                    <a:pt x="8965" y="3422"/>
                    <a:pt x="8902" y="3359"/>
                  </a:cubicBezTo>
                  <a:cubicBezTo>
                    <a:pt x="9048" y="3296"/>
                    <a:pt x="9153" y="3275"/>
                    <a:pt x="9258" y="3212"/>
                  </a:cubicBezTo>
                  <a:close/>
                  <a:moveTo>
                    <a:pt x="8755" y="3505"/>
                  </a:moveTo>
                  <a:cubicBezTo>
                    <a:pt x="8797" y="3589"/>
                    <a:pt x="8881" y="3631"/>
                    <a:pt x="8944" y="3715"/>
                  </a:cubicBezTo>
                  <a:cubicBezTo>
                    <a:pt x="8925" y="3708"/>
                    <a:pt x="8905" y="3706"/>
                    <a:pt x="8885" y="3706"/>
                  </a:cubicBezTo>
                  <a:cubicBezTo>
                    <a:pt x="8836" y="3706"/>
                    <a:pt x="8785" y="3721"/>
                    <a:pt x="8755" y="3736"/>
                  </a:cubicBezTo>
                  <a:cubicBezTo>
                    <a:pt x="8772" y="3736"/>
                    <a:pt x="8388" y="3878"/>
                    <a:pt x="8284" y="3878"/>
                  </a:cubicBezTo>
                  <a:cubicBezTo>
                    <a:pt x="8255" y="3878"/>
                    <a:pt x="8247" y="3867"/>
                    <a:pt x="8274" y="3840"/>
                  </a:cubicBezTo>
                  <a:lnTo>
                    <a:pt x="8421" y="3715"/>
                  </a:lnTo>
                  <a:lnTo>
                    <a:pt x="8525" y="3715"/>
                  </a:lnTo>
                  <a:cubicBezTo>
                    <a:pt x="8546" y="3715"/>
                    <a:pt x="8567" y="3652"/>
                    <a:pt x="8546" y="3652"/>
                  </a:cubicBezTo>
                  <a:lnTo>
                    <a:pt x="8525" y="3631"/>
                  </a:lnTo>
                  <a:cubicBezTo>
                    <a:pt x="8588" y="3589"/>
                    <a:pt x="8672" y="3526"/>
                    <a:pt x="8755" y="3505"/>
                  </a:cubicBezTo>
                  <a:close/>
                  <a:moveTo>
                    <a:pt x="4173" y="2794"/>
                  </a:moveTo>
                  <a:cubicBezTo>
                    <a:pt x="4299" y="3003"/>
                    <a:pt x="4487" y="3192"/>
                    <a:pt x="4613" y="3317"/>
                  </a:cubicBezTo>
                  <a:cubicBezTo>
                    <a:pt x="4675" y="3380"/>
                    <a:pt x="4717" y="3422"/>
                    <a:pt x="4738" y="3484"/>
                  </a:cubicBezTo>
                  <a:cubicBezTo>
                    <a:pt x="4717" y="3526"/>
                    <a:pt x="4634" y="3589"/>
                    <a:pt x="4592" y="3610"/>
                  </a:cubicBezTo>
                  <a:cubicBezTo>
                    <a:pt x="4508" y="3673"/>
                    <a:pt x="4466" y="3694"/>
                    <a:pt x="4382" y="3715"/>
                  </a:cubicBezTo>
                  <a:cubicBezTo>
                    <a:pt x="4278" y="3715"/>
                    <a:pt x="4173" y="3736"/>
                    <a:pt x="4069" y="3736"/>
                  </a:cubicBezTo>
                  <a:cubicBezTo>
                    <a:pt x="3964" y="3736"/>
                    <a:pt x="3964" y="3840"/>
                    <a:pt x="4027" y="3903"/>
                  </a:cubicBezTo>
                  <a:cubicBezTo>
                    <a:pt x="3985" y="3903"/>
                    <a:pt x="3964" y="3924"/>
                    <a:pt x="3943" y="3924"/>
                  </a:cubicBezTo>
                  <a:lnTo>
                    <a:pt x="3734" y="3715"/>
                  </a:lnTo>
                  <a:cubicBezTo>
                    <a:pt x="3728" y="3708"/>
                    <a:pt x="3720" y="3706"/>
                    <a:pt x="3713" y="3706"/>
                  </a:cubicBezTo>
                  <a:cubicBezTo>
                    <a:pt x="3696" y="3706"/>
                    <a:pt x="3683" y="3721"/>
                    <a:pt x="3713" y="3736"/>
                  </a:cubicBezTo>
                  <a:cubicBezTo>
                    <a:pt x="3755" y="3798"/>
                    <a:pt x="3838" y="3882"/>
                    <a:pt x="3880" y="3945"/>
                  </a:cubicBezTo>
                  <a:cubicBezTo>
                    <a:pt x="3859" y="3987"/>
                    <a:pt x="3797" y="3987"/>
                    <a:pt x="3776" y="4008"/>
                  </a:cubicBezTo>
                  <a:cubicBezTo>
                    <a:pt x="3525" y="3736"/>
                    <a:pt x="3274" y="3464"/>
                    <a:pt x="3022" y="3192"/>
                  </a:cubicBezTo>
                  <a:cubicBezTo>
                    <a:pt x="3232" y="3087"/>
                    <a:pt x="3441" y="3003"/>
                    <a:pt x="3629" y="2899"/>
                  </a:cubicBezTo>
                  <a:cubicBezTo>
                    <a:pt x="3797" y="2899"/>
                    <a:pt x="3985" y="2857"/>
                    <a:pt x="4173" y="2794"/>
                  </a:cubicBezTo>
                  <a:close/>
                  <a:moveTo>
                    <a:pt x="4592" y="3903"/>
                  </a:moveTo>
                  <a:cubicBezTo>
                    <a:pt x="4487" y="3945"/>
                    <a:pt x="4362" y="4028"/>
                    <a:pt x="4194" y="4112"/>
                  </a:cubicBezTo>
                  <a:cubicBezTo>
                    <a:pt x="4173" y="4112"/>
                    <a:pt x="4173" y="4133"/>
                    <a:pt x="4152" y="4154"/>
                  </a:cubicBezTo>
                  <a:lnTo>
                    <a:pt x="4048" y="4049"/>
                  </a:lnTo>
                  <a:cubicBezTo>
                    <a:pt x="4152" y="4008"/>
                    <a:pt x="4257" y="3987"/>
                    <a:pt x="4362" y="3924"/>
                  </a:cubicBezTo>
                  <a:cubicBezTo>
                    <a:pt x="4445" y="3924"/>
                    <a:pt x="4508" y="3903"/>
                    <a:pt x="4592" y="3903"/>
                  </a:cubicBezTo>
                  <a:close/>
                  <a:moveTo>
                    <a:pt x="5849" y="0"/>
                  </a:moveTo>
                  <a:cubicBezTo>
                    <a:pt x="5830" y="0"/>
                    <a:pt x="5805" y="27"/>
                    <a:pt x="5805" y="53"/>
                  </a:cubicBezTo>
                  <a:cubicBezTo>
                    <a:pt x="5826" y="367"/>
                    <a:pt x="5952" y="681"/>
                    <a:pt x="6077" y="995"/>
                  </a:cubicBezTo>
                  <a:cubicBezTo>
                    <a:pt x="6056" y="995"/>
                    <a:pt x="6056" y="1015"/>
                    <a:pt x="6056" y="1015"/>
                  </a:cubicBezTo>
                  <a:cubicBezTo>
                    <a:pt x="6056" y="1057"/>
                    <a:pt x="6077" y="1078"/>
                    <a:pt x="6077" y="1099"/>
                  </a:cubicBezTo>
                  <a:cubicBezTo>
                    <a:pt x="5931" y="869"/>
                    <a:pt x="5742" y="660"/>
                    <a:pt x="5575" y="471"/>
                  </a:cubicBezTo>
                  <a:cubicBezTo>
                    <a:pt x="5569" y="465"/>
                    <a:pt x="5563" y="463"/>
                    <a:pt x="5558" y="463"/>
                  </a:cubicBezTo>
                  <a:cubicBezTo>
                    <a:pt x="5546" y="463"/>
                    <a:pt x="5539" y="478"/>
                    <a:pt x="5554" y="492"/>
                  </a:cubicBezTo>
                  <a:cubicBezTo>
                    <a:pt x="5680" y="702"/>
                    <a:pt x="5826" y="890"/>
                    <a:pt x="5952" y="1099"/>
                  </a:cubicBezTo>
                  <a:cubicBezTo>
                    <a:pt x="6077" y="1308"/>
                    <a:pt x="6182" y="1518"/>
                    <a:pt x="6328" y="1706"/>
                  </a:cubicBezTo>
                  <a:cubicBezTo>
                    <a:pt x="6349" y="1748"/>
                    <a:pt x="6349" y="1811"/>
                    <a:pt x="6370" y="1852"/>
                  </a:cubicBezTo>
                  <a:cubicBezTo>
                    <a:pt x="6203" y="1894"/>
                    <a:pt x="6077" y="1915"/>
                    <a:pt x="5931" y="1957"/>
                  </a:cubicBezTo>
                  <a:cubicBezTo>
                    <a:pt x="5680" y="1601"/>
                    <a:pt x="5491" y="1204"/>
                    <a:pt x="5240" y="806"/>
                  </a:cubicBezTo>
                  <a:cubicBezTo>
                    <a:pt x="5235" y="801"/>
                    <a:pt x="5226" y="798"/>
                    <a:pt x="5217" y="798"/>
                  </a:cubicBezTo>
                  <a:cubicBezTo>
                    <a:pt x="5190" y="798"/>
                    <a:pt x="5157" y="817"/>
                    <a:pt x="5157" y="848"/>
                  </a:cubicBezTo>
                  <a:cubicBezTo>
                    <a:pt x="5324" y="1267"/>
                    <a:pt x="5533" y="1643"/>
                    <a:pt x="5763" y="2020"/>
                  </a:cubicBezTo>
                  <a:cubicBezTo>
                    <a:pt x="5722" y="2041"/>
                    <a:pt x="5638" y="2062"/>
                    <a:pt x="5596" y="2103"/>
                  </a:cubicBezTo>
                  <a:cubicBezTo>
                    <a:pt x="5303" y="1685"/>
                    <a:pt x="5031" y="1287"/>
                    <a:pt x="5031" y="1287"/>
                  </a:cubicBezTo>
                  <a:cubicBezTo>
                    <a:pt x="5073" y="1287"/>
                    <a:pt x="5031" y="1267"/>
                    <a:pt x="5010" y="1267"/>
                  </a:cubicBezTo>
                  <a:cubicBezTo>
                    <a:pt x="4885" y="1329"/>
                    <a:pt x="5324" y="1999"/>
                    <a:pt x="5429" y="2145"/>
                  </a:cubicBezTo>
                  <a:cubicBezTo>
                    <a:pt x="5324" y="2208"/>
                    <a:pt x="5219" y="2229"/>
                    <a:pt x="5136" y="2271"/>
                  </a:cubicBezTo>
                  <a:cubicBezTo>
                    <a:pt x="5010" y="2062"/>
                    <a:pt x="4885" y="1831"/>
                    <a:pt x="4696" y="1685"/>
                  </a:cubicBezTo>
                  <a:cubicBezTo>
                    <a:pt x="4690" y="1672"/>
                    <a:pt x="4679" y="1667"/>
                    <a:pt x="4669" y="1667"/>
                  </a:cubicBezTo>
                  <a:cubicBezTo>
                    <a:pt x="4647" y="1667"/>
                    <a:pt x="4626" y="1692"/>
                    <a:pt x="4654" y="1706"/>
                  </a:cubicBezTo>
                  <a:cubicBezTo>
                    <a:pt x="4675" y="1790"/>
                    <a:pt x="4822" y="2062"/>
                    <a:pt x="5010" y="2334"/>
                  </a:cubicBezTo>
                  <a:cubicBezTo>
                    <a:pt x="4717" y="2459"/>
                    <a:pt x="4445" y="2564"/>
                    <a:pt x="4152" y="2647"/>
                  </a:cubicBezTo>
                  <a:cubicBezTo>
                    <a:pt x="4131" y="2627"/>
                    <a:pt x="4090" y="2585"/>
                    <a:pt x="4090" y="2564"/>
                  </a:cubicBezTo>
                  <a:cubicBezTo>
                    <a:pt x="4131" y="2543"/>
                    <a:pt x="4173" y="2522"/>
                    <a:pt x="4194" y="2480"/>
                  </a:cubicBezTo>
                  <a:cubicBezTo>
                    <a:pt x="4228" y="2463"/>
                    <a:pt x="4207" y="2433"/>
                    <a:pt x="4176" y="2433"/>
                  </a:cubicBezTo>
                  <a:cubicBezTo>
                    <a:pt x="4168" y="2433"/>
                    <a:pt x="4160" y="2434"/>
                    <a:pt x="4152" y="2438"/>
                  </a:cubicBezTo>
                  <a:cubicBezTo>
                    <a:pt x="4090" y="2438"/>
                    <a:pt x="4069" y="2459"/>
                    <a:pt x="4027" y="2480"/>
                  </a:cubicBezTo>
                  <a:lnTo>
                    <a:pt x="3985" y="2459"/>
                  </a:lnTo>
                  <a:lnTo>
                    <a:pt x="3964" y="2459"/>
                  </a:lnTo>
                  <a:lnTo>
                    <a:pt x="3964" y="2480"/>
                  </a:lnTo>
                  <a:cubicBezTo>
                    <a:pt x="3922" y="2522"/>
                    <a:pt x="3880" y="2522"/>
                    <a:pt x="3838" y="2543"/>
                  </a:cubicBezTo>
                  <a:cubicBezTo>
                    <a:pt x="3922" y="2480"/>
                    <a:pt x="4027" y="2417"/>
                    <a:pt x="4090" y="2334"/>
                  </a:cubicBezTo>
                  <a:cubicBezTo>
                    <a:pt x="4145" y="2315"/>
                    <a:pt x="4102" y="2247"/>
                    <a:pt x="4062" y="2247"/>
                  </a:cubicBezTo>
                  <a:cubicBezTo>
                    <a:pt x="4057" y="2247"/>
                    <a:pt x="4052" y="2248"/>
                    <a:pt x="4048" y="2250"/>
                  </a:cubicBezTo>
                  <a:cubicBezTo>
                    <a:pt x="3671" y="2355"/>
                    <a:pt x="3336" y="2585"/>
                    <a:pt x="3022" y="2773"/>
                  </a:cubicBezTo>
                  <a:cubicBezTo>
                    <a:pt x="2897" y="2773"/>
                    <a:pt x="2729" y="2836"/>
                    <a:pt x="2604" y="2878"/>
                  </a:cubicBezTo>
                  <a:lnTo>
                    <a:pt x="2269" y="2543"/>
                  </a:lnTo>
                  <a:cubicBezTo>
                    <a:pt x="2265" y="2539"/>
                    <a:pt x="2260" y="2537"/>
                    <a:pt x="2256" y="2537"/>
                  </a:cubicBezTo>
                  <a:cubicBezTo>
                    <a:pt x="2235" y="2537"/>
                    <a:pt x="2214" y="2568"/>
                    <a:pt x="2248" y="2585"/>
                  </a:cubicBezTo>
                  <a:cubicBezTo>
                    <a:pt x="2353" y="2689"/>
                    <a:pt x="2457" y="2836"/>
                    <a:pt x="2520" y="2940"/>
                  </a:cubicBezTo>
                  <a:cubicBezTo>
                    <a:pt x="2395" y="2982"/>
                    <a:pt x="2269" y="3066"/>
                    <a:pt x="2165" y="3108"/>
                  </a:cubicBezTo>
                  <a:cubicBezTo>
                    <a:pt x="2102" y="3150"/>
                    <a:pt x="2060" y="3171"/>
                    <a:pt x="2039" y="3171"/>
                  </a:cubicBezTo>
                  <a:cubicBezTo>
                    <a:pt x="1641" y="2878"/>
                    <a:pt x="1265" y="2543"/>
                    <a:pt x="888" y="2208"/>
                  </a:cubicBezTo>
                  <a:cubicBezTo>
                    <a:pt x="875" y="2195"/>
                    <a:pt x="864" y="2190"/>
                    <a:pt x="855" y="2190"/>
                  </a:cubicBezTo>
                  <a:cubicBezTo>
                    <a:pt x="835" y="2190"/>
                    <a:pt x="825" y="2215"/>
                    <a:pt x="825" y="2229"/>
                  </a:cubicBezTo>
                  <a:cubicBezTo>
                    <a:pt x="1056" y="2627"/>
                    <a:pt x="1453" y="2961"/>
                    <a:pt x="1788" y="3254"/>
                  </a:cubicBezTo>
                  <a:cubicBezTo>
                    <a:pt x="1683" y="3275"/>
                    <a:pt x="1579" y="3317"/>
                    <a:pt x="1516" y="3359"/>
                  </a:cubicBezTo>
                  <a:cubicBezTo>
                    <a:pt x="1328" y="3254"/>
                    <a:pt x="1035" y="3066"/>
                    <a:pt x="993" y="3003"/>
                  </a:cubicBezTo>
                  <a:cubicBezTo>
                    <a:pt x="700" y="2794"/>
                    <a:pt x="407" y="2585"/>
                    <a:pt x="114" y="2417"/>
                  </a:cubicBezTo>
                  <a:cubicBezTo>
                    <a:pt x="102" y="2405"/>
                    <a:pt x="90" y="2400"/>
                    <a:pt x="79" y="2400"/>
                  </a:cubicBezTo>
                  <a:cubicBezTo>
                    <a:pt x="32" y="2400"/>
                    <a:pt x="0" y="2492"/>
                    <a:pt x="51" y="2543"/>
                  </a:cubicBezTo>
                  <a:lnTo>
                    <a:pt x="72" y="2564"/>
                  </a:lnTo>
                  <a:cubicBezTo>
                    <a:pt x="407" y="2878"/>
                    <a:pt x="825" y="3171"/>
                    <a:pt x="1223" y="3422"/>
                  </a:cubicBezTo>
                  <a:cubicBezTo>
                    <a:pt x="1278" y="3463"/>
                    <a:pt x="1527" y="3578"/>
                    <a:pt x="1670" y="3578"/>
                  </a:cubicBezTo>
                  <a:cubicBezTo>
                    <a:pt x="1743" y="3578"/>
                    <a:pt x="1788" y="3548"/>
                    <a:pt x="1767" y="3464"/>
                  </a:cubicBezTo>
                  <a:cubicBezTo>
                    <a:pt x="1830" y="3422"/>
                    <a:pt x="1872" y="3422"/>
                    <a:pt x="1934" y="3401"/>
                  </a:cubicBezTo>
                  <a:lnTo>
                    <a:pt x="1976" y="3401"/>
                  </a:lnTo>
                  <a:cubicBezTo>
                    <a:pt x="2236" y="3605"/>
                    <a:pt x="2628" y="3941"/>
                    <a:pt x="3005" y="3941"/>
                  </a:cubicBezTo>
                  <a:cubicBezTo>
                    <a:pt x="3053" y="3941"/>
                    <a:pt x="3101" y="3936"/>
                    <a:pt x="3148" y="3924"/>
                  </a:cubicBezTo>
                  <a:cubicBezTo>
                    <a:pt x="3190" y="3924"/>
                    <a:pt x="3190" y="3882"/>
                    <a:pt x="3148" y="3840"/>
                  </a:cubicBezTo>
                  <a:cubicBezTo>
                    <a:pt x="2813" y="3715"/>
                    <a:pt x="2499" y="3526"/>
                    <a:pt x="2206" y="3317"/>
                  </a:cubicBezTo>
                  <a:cubicBezTo>
                    <a:pt x="2366" y="3277"/>
                    <a:pt x="2506" y="3256"/>
                    <a:pt x="2646" y="3182"/>
                  </a:cubicBezTo>
                  <a:lnTo>
                    <a:pt x="2646" y="3182"/>
                  </a:lnTo>
                  <a:cubicBezTo>
                    <a:pt x="2577" y="3233"/>
                    <a:pt x="2604" y="3365"/>
                    <a:pt x="2679" y="3365"/>
                  </a:cubicBezTo>
                  <a:cubicBezTo>
                    <a:pt x="2688" y="3365"/>
                    <a:pt x="2698" y="3363"/>
                    <a:pt x="2709" y="3359"/>
                  </a:cubicBezTo>
                  <a:cubicBezTo>
                    <a:pt x="2729" y="3317"/>
                    <a:pt x="2792" y="3317"/>
                    <a:pt x="2813" y="3296"/>
                  </a:cubicBezTo>
                  <a:cubicBezTo>
                    <a:pt x="3043" y="3589"/>
                    <a:pt x="3253" y="3882"/>
                    <a:pt x="3525" y="4133"/>
                  </a:cubicBezTo>
                  <a:lnTo>
                    <a:pt x="3211" y="4300"/>
                  </a:lnTo>
                  <a:cubicBezTo>
                    <a:pt x="3194" y="4317"/>
                    <a:pt x="3191" y="4348"/>
                    <a:pt x="3212" y="4348"/>
                  </a:cubicBezTo>
                  <a:cubicBezTo>
                    <a:pt x="3217" y="4348"/>
                    <a:pt x="3224" y="4346"/>
                    <a:pt x="3232" y="4342"/>
                  </a:cubicBezTo>
                  <a:cubicBezTo>
                    <a:pt x="3357" y="4321"/>
                    <a:pt x="3504" y="4259"/>
                    <a:pt x="3629" y="4217"/>
                  </a:cubicBezTo>
                  <a:cubicBezTo>
                    <a:pt x="3838" y="4426"/>
                    <a:pt x="4069" y="4635"/>
                    <a:pt x="4341" y="4761"/>
                  </a:cubicBezTo>
                  <a:cubicBezTo>
                    <a:pt x="4345" y="4765"/>
                    <a:pt x="4349" y="4766"/>
                    <a:pt x="4352" y="4766"/>
                  </a:cubicBezTo>
                  <a:cubicBezTo>
                    <a:pt x="4368" y="4766"/>
                    <a:pt x="4378" y="4736"/>
                    <a:pt x="4362" y="4719"/>
                  </a:cubicBezTo>
                  <a:cubicBezTo>
                    <a:pt x="4173" y="4531"/>
                    <a:pt x="3985" y="4342"/>
                    <a:pt x="3818" y="4133"/>
                  </a:cubicBezTo>
                  <a:cubicBezTo>
                    <a:pt x="3859" y="4112"/>
                    <a:pt x="3880" y="4112"/>
                    <a:pt x="3922" y="4091"/>
                  </a:cubicBezTo>
                  <a:cubicBezTo>
                    <a:pt x="4550" y="4761"/>
                    <a:pt x="5094" y="5556"/>
                    <a:pt x="5805" y="6142"/>
                  </a:cubicBezTo>
                  <a:cubicBezTo>
                    <a:pt x="5810" y="6152"/>
                    <a:pt x="5817" y="6156"/>
                    <a:pt x="5823" y="6156"/>
                  </a:cubicBezTo>
                  <a:cubicBezTo>
                    <a:pt x="5843" y="6156"/>
                    <a:pt x="5863" y="6116"/>
                    <a:pt x="5847" y="6100"/>
                  </a:cubicBezTo>
                  <a:cubicBezTo>
                    <a:pt x="5408" y="5451"/>
                    <a:pt x="4801" y="4844"/>
                    <a:pt x="4194" y="4300"/>
                  </a:cubicBezTo>
                  <a:cubicBezTo>
                    <a:pt x="4424" y="4196"/>
                    <a:pt x="4738" y="4049"/>
                    <a:pt x="4989" y="3840"/>
                  </a:cubicBezTo>
                  <a:cubicBezTo>
                    <a:pt x="5010" y="3882"/>
                    <a:pt x="5031" y="3903"/>
                    <a:pt x="5031" y="3924"/>
                  </a:cubicBezTo>
                  <a:cubicBezTo>
                    <a:pt x="5198" y="4091"/>
                    <a:pt x="5345" y="4321"/>
                    <a:pt x="5533" y="4426"/>
                  </a:cubicBezTo>
                  <a:cubicBezTo>
                    <a:pt x="5537" y="4430"/>
                    <a:pt x="5542" y="4432"/>
                    <a:pt x="5548" y="4432"/>
                  </a:cubicBezTo>
                  <a:cubicBezTo>
                    <a:pt x="5574" y="4432"/>
                    <a:pt x="5609" y="4397"/>
                    <a:pt x="5575" y="4363"/>
                  </a:cubicBezTo>
                  <a:cubicBezTo>
                    <a:pt x="5512" y="4154"/>
                    <a:pt x="5324" y="3945"/>
                    <a:pt x="5136" y="3777"/>
                  </a:cubicBezTo>
                  <a:cubicBezTo>
                    <a:pt x="5157" y="3736"/>
                    <a:pt x="5198" y="3736"/>
                    <a:pt x="5219" y="3715"/>
                  </a:cubicBezTo>
                  <a:cubicBezTo>
                    <a:pt x="5261" y="3694"/>
                    <a:pt x="5240" y="3631"/>
                    <a:pt x="5198" y="3610"/>
                  </a:cubicBezTo>
                  <a:lnTo>
                    <a:pt x="5157" y="3610"/>
                  </a:lnTo>
                  <a:cubicBezTo>
                    <a:pt x="5533" y="3526"/>
                    <a:pt x="5868" y="3401"/>
                    <a:pt x="6182" y="3254"/>
                  </a:cubicBezTo>
                  <a:cubicBezTo>
                    <a:pt x="6182" y="3275"/>
                    <a:pt x="6203" y="3275"/>
                    <a:pt x="6245" y="3275"/>
                  </a:cubicBezTo>
                  <a:cubicBezTo>
                    <a:pt x="6328" y="3212"/>
                    <a:pt x="6412" y="3192"/>
                    <a:pt x="6496" y="3171"/>
                  </a:cubicBezTo>
                  <a:cubicBezTo>
                    <a:pt x="6559" y="3254"/>
                    <a:pt x="6600" y="3296"/>
                    <a:pt x="6663" y="3380"/>
                  </a:cubicBezTo>
                  <a:lnTo>
                    <a:pt x="6621" y="3380"/>
                  </a:lnTo>
                  <a:cubicBezTo>
                    <a:pt x="6579" y="3401"/>
                    <a:pt x="6600" y="3464"/>
                    <a:pt x="6621" y="3464"/>
                  </a:cubicBezTo>
                  <a:cubicBezTo>
                    <a:pt x="6600" y="3464"/>
                    <a:pt x="6579" y="3484"/>
                    <a:pt x="6559" y="3484"/>
                  </a:cubicBezTo>
                  <a:cubicBezTo>
                    <a:pt x="6525" y="3484"/>
                    <a:pt x="6518" y="3511"/>
                    <a:pt x="6538" y="3511"/>
                  </a:cubicBezTo>
                  <a:cubicBezTo>
                    <a:pt x="6543" y="3511"/>
                    <a:pt x="6550" y="3510"/>
                    <a:pt x="6559" y="3505"/>
                  </a:cubicBezTo>
                  <a:cubicBezTo>
                    <a:pt x="6621" y="3484"/>
                    <a:pt x="6705" y="3484"/>
                    <a:pt x="6768" y="3464"/>
                  </a:cubicBezTo>
                  <a:cubicBezTo>
                    <a:pt x="6810" y="3505"/>
                    <a:pt x="6872" y="3526"/>
                    <a:pt x="6914" y="3568"/>
                  </a:cubicBezTo>
                  <a:cubicBezTo>
                    <a:pt x="6810" y="3610"/>
                    <a:pt x="6705" y="3673"/>
                    <a:pt x="6600" y="3694"/>
                  </a:cubicBezTo>
                  <a:cubicBezTo>
                    <a:pt x="6559" y="3715"/>
                    <a:pt x="6579" y="3777"/>
                    <a:pt x="6621" y="3777"/>
                  </a:cubicBezTo>
                  <a:cubicBezTo>
                    <a:pt x="6893" y="3715"/>
                    <a:pt x="7144" y="3631"/>
                    <a:pt x="7395" y="3526"/>
                  </a:cubicBezTo>
                  <a:cubicBezTo>
                    <a:pt x="7416" y="3526"/>
                    <a:pt x="7437" y="3505"/>
                    <a:pt x="7500" y="3505"/>
                  </a:cubicBezTo>
                  <a:cubicBezTo>
                    <a:pt x="7521" y="3526"/>
                    <a:pt x="7584" y="3568"/>
                    <a:pt x="7605" y="3589"/>
                  </a:cubicBezTo>
                  <a:cubicBezTo>
                    <a:pt x="7605" y="3610"/>
                    <a:pt x="7584" y="3610"/>
                    <a:pt x="7584" y="3631"/>
                  </a:cubicBezTo>
                  <a:cubicBezTo>
                    <a:pt x="7550" y="3665"/>
                    <a:pt x="7571" y="3699"/>
                    <a:pt x="7592" y="3699"/>
                  </a:cubicBezTo>
                  <a:cubicBezTo>
                    <a:pt x="7596" y="3699"/>
                    <a:pt x="7601" y="3698"/>
                    <a:pt x="7605" y="3694"/>
                  </a:cubicBezTo>
                  <a:cubicBezTo>
                    <a:pt x="7647" y="3694"/>
                    <a:pt x="7688" y="3673"/>
                    <a:pt x="7730" y="3673"/>
                  </a:cubicBezTo>
                  <a:cubicBezTo>
                    <a:pt x="7730" y="3673"/>
                    <a:pt x="7751" y="3673"/>
                    <a:pt x="7751" y="3694"/>
                  </a:cubicBezTo>
                  <a:cubicBezTo>
                    <a:pt x="7757" y="3700"/>
                    <a:pt x="7765" y="3702"/>
                    <a:pt x="7772" y="3702"/>
                  </a:cubicBezTo>
                  <a:cubicBezTo>
                    <a:pt x="7789" y="3702"/>
                    <a:pt x="7802" y="3688"/>
                    <a:pt x="7772" y="3673"/>
                  </a:cubicBezTo>
                  <a:cubicBezTo>
                    <a:pt x="7856" y="3631"/>
                    <a:pt x="7960" y="3631"/>
                    <a:pt x="8044" y="3610"/>
                  </a:cubicBezTo>
                  <a:cubicBezTo>
                    <a:pt x="8086" y="3673"/>
                    <a:pt x="8170" y="3694"/>
                    <a:pt x="8232" y="3715"/>
                  </a:cubicBezTo>
                  <a:cubicBezTo>
                    <a:pt x="8086" y="3798"/>
                    <a:pt x="7981" y="3903"/>
                    <a:pt x="7877" y="4008"/>
                  </a:cubicBezTo>
                  <a:cubicBezTo>
                    <a:pt x="7856" y="4028"/>
                    <a:pt x="7877" y="4091"/>
                    <a:pt x="7939" y="4091"/>
                  </a:cubicBezTo>
                  <a:cubicBezTo>
                    <a:pt x="8274" y="4008"/>
                    <a:pt x="8588" y="3924"/>
                    <a:pt x="8923" y="3819"/>
                  </a:cubicBezTo>
                  <a:cubicBezTo>
                    <a:pt x="8965" y="3840"/>
                    <a:pt x="9007" y="3882"/>
                    <a:pt x="9027" y="3903"/>
                  </a:cubicBezTo>
                  <a:cubicBezTo>
                    <a:pt x="9039" y="3907"/>
                    <a:pt x="9048" y="3908"/>
                    <a:pt x="9057" y="3908"/>
                  </a:cubicBezTo>
                  <a:cubicBezTo>
                    <a:pt x="9096" y="3908"/>
                    <a:pt x="9107" y="3871"/>
                    <a:pt x="9090" y="3819"/>
                  </a:cubicBezTo>
                  <a:cubicBezTo>
                    <a:pt x="9090" y="3798"/>
                    <a:pt x="9069" y="3777"/>
                    <a:pt x="9027" y="3736"/>
                  </a:cubicBezTo>
                  <a:lnTo>
                    <a:pt x="9425" y="3589"/>
                  </a:lnTo>
                  <a:lnTo>
                    <a:pt x="9613" y="3777"/>
                  </a:lnTo>
                  <a:cubicBezTo>
                    <a:pt x="9616" y="3780"/>
                    <a:pt x="9620" y="3782"/>
                    <a:pt x="9624" y="3782"/>
                  </a:cubicBezTo>
                  <a:cubicBezTo>
                    <a:pt x="9650" y="3782"/>
                    <a:pt x="9691" y="3733"/>
                    <a:pt x="9655" y="3715"/>
                  </a:cubicBezTo>
                  <a:cubicBezTo>
                    <a:pt x="9613" y="3673"/>
                    <a:pt x="9592" y="3589"/>
                    <a:pt x="9530" y="3526"/>
                  </a:cubicBezTo>
                  <a:cubicBezTo>
                    <a:pt x="9634" y="3505"/>
                    <a:pt x="9718" y="3464"/>
                    <a:pt x="9823" y="3401"/>
                  </a:cubicBezTo>
                  <a:cubicBezTo>
                    <a:pt x="10011" y="3568"/>
                    <a:pt x="10178" y="3715"/>
                    <a:pt x="10429" y="3777"/>
                  </a:cubicBezTo>
                  <a:cubicBezTo>
                    <a:pt x="10471" y="3777"/>
                    <a:pt x="10471" y="3715"/>
                    <a:pt x="10450" y="3694"/>
                  </a:cubicBezTo>
                  <a:cubicBezTo>
                    <a:pt x="10325" y="3568"/>
                    <a:pt x="10157" y="3422"/>
                    <a:pt x="10032" y="3317"/>
                  </a:cubicBezTo>
                  <a:cubicBezTo>
                    <a:pt x="10178" y="3254"/>
                    <a:pt x="10325" y="3192"/>
                    <a:pt x="10471" y="3108"/>
                  </a:cubicBezTo>
                  <a:cubicBezTo>
                    <a:pt x="10534" y="3171"/>
                    <a:pt x="10576" y="3192"/>
                    <a:pt x="10597" y="3254"/>
                  </a:cubicBezTo>
                  <a:cubicBezTo>
                    <a:pt x="10701" y="3359"/>
                    <a:pt x="10869" y="3526"/>
                    <a:pt x="11015" y="3526"/>
                  </a:cubicBezTo>
                  <a:cubicBezTo>
                    <a:pt x="11057" y="3526"/>
                    <a:pt x="11078" y="3505"/>
                    <a:pt x="11078" y="3484"/>
                  </a:cubicBezTo>
                  <a:cubicBezTo>
                    <a:pt x="11057" y="3359"/>
                    <a:pt x="10911" y="3296"/>
                    <a:pt x="10848" y="3212"/>
                  </a:cubicBezTo>
                  <a:cubicBezTo>
                    <a:pt x="10785" y="3171"/>
                    <a:pt x="10701" y="3108"/>
                    <a:pt x="10660" y="3066"/>
                  </a:cubicBezTo>
                  <a:cubicBezTo>
                    <a:pt x="10764" y="3003"/>
                    <a:pt x="10869" y="2961"/>
                    <a:pt x="10994" y="2899"/>
                  </a:cubicBezTo>
                  <a:cubicBezTo>
                    <a:pt x="11162" y="3087"/>
                    <a:pt x="11329" y="3296"/>
                    <a:pt x="11538" y="3380"/>
                  </a:cubicBezTo>
                  <a:cubicBezTo>
                    <a:pt x="11549" y="3384"/>
                    <a:pt x="11560" y="3385"/>
                    <a:pt x="11569" y="3385"/>
                  </a:cubicBezTo>
                  <a:cubicBezTo>
                    <a:pt x="11614" y="3385"/>
                    <a:pt x="11639" y="3348"/>
                    <a:pt x="11622" y="3296"/>
                  </a:cubicBezTo>
                  <a:cubicBezTo>
                    <a:pt x="11517" y="3108"/>
                    <a:pt x="11329" y="2961"/>
                    <a:pt x="11183" y="2794"/>
                  </a:cubicBezTo>
                  <a:cubicBezTo>
                    <a:pt x="11224" y="2773"/>
                    <a:pt x="11266" y="2752"/>
                    <a:pt x="11308" y="2731"/>
                  </a:cubicBezTo>
                  <a:cubicBezTo>
                    <a:pt x="11517" y="2982"/>
                    <a:pt x="11727" y="3254"/>
                    <a:pt x="11999" y="3422"/>
                  </a:cubicBezTo>
                  <a:cubicBezTo>
                    <a:pt x="12005" y="3434"/>
                    <a:pt x="12016" y="3439"/>
                    <a:pt x="12028" y="3439"/>
                  </a:cubicBezTo>
                  <a:cubicBezTo>
                    <a:pt x="12058" y="3439"/>
                    <a:pt x="12091" y="3409"/>
                    <a:pt x="12061" y="3380"/>
                  </a:cubicBezTo>
                  <a:cubicBezTo>
                    <a:pt x="11936" y="3087"/>
                    <a:pt x="11685" y="2878"/>
                    <a:pt x="11476" y="2647"/>
                  </a:cubicBezTo>
                  <a:cubicBezTo>
                    <a:pt x="11538" y="2585"/>
                    <a:pt x="11643" y="2543"/>
                    <a:pt x="11727" y="2480"/>
                  </a:cubicBezTo>
                  <a:cubicBezTo>
                    <a:pt x="11810" y="2564"/>
                    <a:pt x="11852" y="2668"/>
                    <a:pt x="11936" y="2752"/>
                  </a:cubicBezTo>
                  <a:cubicBezTo>
                    <a:pt x="12124" y="2982"/>
                    <a:pt x="12333" y="3275"/>
                    <a:pt x="12647" y="3359"/>
                  </a:cubicBezTo>
                  <a:cubicBezTo>
                    <a:pt x="12674" y="3362"/>
                    <a:pt x="12697" y="3363"/>
                    <a:pt x="12717" y="3363"/>
                  </a:cubicBezTo>
                  <a:cubicBezTo>
                    <a:pt x="12841" y="3363"/>
                    <a:pt x="12854" y="3314"/>
                    <a:pt x="12836" y="3296"/>
                  </a:cubicBezTo>
                  <a:cubicBezTo>
                    <a:pt x="12647" y="3045"/>
                    <a:pt x="12396" y="2857"/>
                    <a:pt x="12187" y="2627"/>
                  </a:cubicBezTo>
                  <a:cubicBezTo>
                    <a:pt x="11978" y="2375"/>
                    <a:pt x="11768" y="2103"/>
                    <a:pt x="11517" y="1894"/>
                  </a:cubicBezTo>
                  <a:cubicBezTo>
                    <a:pt x="11507" y="1878"/>
                    <a:pt x="11493" y="1872"/>
                    <a:pt x="11480" y="1872"/>
                  </a:cubicBezTo>
                  <a:cubicBezTo>
                    <a:pt x="11442" y="1872"/>
                    <a:pt x="11408" y="1926"/>
                    <a:pt x="11455" y="1957"/>
                  </a:cubicBezTo>
                  <a:cubicBezTo>
                    <a:pt x="11559" y="2124"/>
                    <a:pt x="11685" y="2250"/>
                    <a:pt x="11789" y="2375"/>
                  </a:cubicBezTo>
                  <a:cubicBezTo>
                    <a:pt x="11685" y="2438"/>
                    <a:pt x="11601" y="2480"/>
                    <a:pt x="11496" y="2522"/>
                  </a:cubicBezTo>
                  <a:cubicBezTo>
                    <a:pt x="11204" y="2229"/>
                    <a:pt x="10932" y="1915"/>
                    <a:pt x="10660" y="1622"/>
                  </a:cubicBezTo>
                  <a:cubicBezTo>
                    <a:pt x="10654" y="1611"/>
                    <a:pt x="10643" y="1605"/>
                    <a:pt x="10631" y="1605"/>
                  </a:cubicBezTo>
                  <a:cubicBezTo>
                    <a:pt x="10600" y="1605"/>
                    <a:pt x="10561" y="1640"/>
                    <a:pt x="10576" y="1685"/>
                  </a:cubicBezTo>
                  <a:cubicBezTo>
                    <a:pt x="10764" y="1915"/>
                    <a:pt x="10973" y="2145"/>
                    <a:pt x="11183" y="2375"/>
                  </a:cubicBezTo>
                  <a:cubicBezTo>
                    <a:pt x="11169" y="2375"/>
                    <a:pt x="11155" y="2366"/>
                    <a:pt x="11135" y="2366"/>
                  </a:cubicBezTo>
                  <a:cubicBezTo>
                    <a:pt x="11125" y="2366"/>
                    <a:pt x="11113" y="2369"/>
                    <a:pt x="11099" y="2375"/>
                  </a:cubicBezTo>
                  <a:cubicBezTo>
                    <a:pt x="11057" y="2375"/>
                    <a:pt x="11036" y="2417"/>
                    <a:pt x="10973" y="2438"/>
                  </a:cubicBezTo>
                  <a:cubicBezTo>
                    <a:pt x="10764" y="2208"/>
                    <a:pt x="10576" y="1957"/>
                    <a:pt x="10367" y="1748"/>
                  </a:cubicBezTo>
                  <a:cubicBezTo>
                    <a:pt x="10361" y="1742"/>
                    <a:pt x="10355" y="1740"/>
                    <a:pt x="10351" y="1740"/>
                  </a:cubicBezTo>
                  <a:cubicBezTo>
                    <a:pt x="10337" y="1740"/>
                    <a:pt x="10330" y="1759"/>
                    <a:pt x="10346" y="1790"/>
                  </a:cubicBezTo>
                  <a:cubicBezTo>
                    <a:pt x="10513" y="2020"/>
                    <a:pt x="10680" y="2250"/>
                    <a:pt x="10869" y="2480"/>
                  </a:cubicBezTo>
                  <a:lnTo>
                    <a:pt x="10408" y="2647"/>
                  </a:lnTo>
                  <a:lnTo>
                    <a:pt x="10136" y="2375"/>
                  </a:lnTo>
                  <a:cubicBezTo>
                    <a:pt x="10220" y="2355"/>
                    <a:pt x="10304" y="2334"/>
                    <a:pt x="10346" y="2334"/>
                  </a:cubicBezTo>
                  <a:cubicBezTo>
                    <a:pt x="10367" y="2334"/>
                    <a:pt x="10408" y="2271"/>
                    <a:pt x="10346" y="2250"/>
                  </a:cubicBezTo>
                  <a:cubicBezTo>
                    <a:pt x="10301" y="2232"/>
                    <a:pt x="10257" y="2226"/>
                    <a:pt x="10211" y="2226"/>
                  </a:cubicBezTo>
                  <a:cubicBezTo>
                    <a:pt x="10149" y="2226"/>
                    <a:pt x="10083" y="2238"/>
                    <a:pt x="10011" y="2250"/>
                  </a:cubicBezTo>
                  <a:lnTo>
                    <a:pt x="9844" y="2103"/>
                  </a:lnTo>
                  <a:cubicBezTo>
                    <a:pt x="9718" y="1957"/>
                    <a:pt x="9488" y="1706"/>
                    <a:pt x="9488" y="1497"/>
                  </a:cubicBezTo>
                  <a:cubicBezTo>
                    <a:pt x="9488" y="1486"/>
                    <a:pt x="9472" y="1481"/>
                    <a:pt x="9456" y="1481"/>
                  </a:cubicBezTo>
                  <a:cubicBezTo>
                    <a:pt x="9441" y="1481"/>
                    <a:pt x="9425" y="1486"/>
                    <a:pt x="9425" y="1497"/>
                  </a:cubicBezTo>
                  <a:cubicBezTo>
                    <a:pt x="9383" y="1790"/>
                    <a:pt x="9592" y="2062"/>
                    <a:pt x="9802" y="2313"/>
                  </a:cubicBezTo>
                  <a:cubicBezTo>
                    <a:pt x="9676" y="2355"/>
                    <a:pt x="9530" y="2438"/>
                    <a:pt x="9404" y="2480"/>
                  </a:cubicBezTo>
                  <a:cubicBezTo>
                    <a:pt x="9509" y="2438"/>
                    <a:pt x="9592" y="2355"/>
                    <a:pt x="9634" y="2313"/>
                  </a:cubicBezTo>
                  <a:cubicBezTo>
                    <a:pt x="9668" y="2279"/>
                    <a:pt x="9647" y="2244"/>
                    <a:pt x="9626" y="2244"/>
                  </a:cubicBezTo>
                  <a:cubicBezTo>
                    <a:pt x="9622" y="2244"/>
                    <a:pt x="9617" y="2246"/>
                    <a:pt x="9613" y="2250"/>
                  </a:cubicBezTo>
                  <a:cubicBezTo>
                    <a:pt x="9488" y="2271"/>
                    <a:pt x="9362" y="2313"/>
                    <a:pt x="9258" y="2355"/>
                  </a:cubicBezTo>
                  <a:cubicBezTo>
                    <a:pt x="9195" y="2313"/>
                    <a:pt x="9174" y="2250"/>
                    <a:pt x="9111" y="2166"/>
                  </a:cubicBezTo>
                  <a:cubicBezTo>
                    <a:pt x="9258" y="2124"/>
                    <a:pt x="9362" y="2041"/>
                    <a:pt x="9488" y="1957"/>
                  </a:cubicBezTo>
                  <a:cubicBezTo>
                    <a:pt x="9509" y="1936"/>
                    <a:pt x="9488" y="1894"/>
                    <a:pt x="9467" y="1894"/>
                  </a:cubicBezTo>
                  <a:cubicBezTo>
                    <a:pt x="9320" y="1936"/>
                    <a:pt x="9174" y="1999"/>
                    <a:pt x="9048" y="2020"/>
                  </a:cubicBezTo>
                  <a:cubicBezTo>
                    <a:pt x="8965" y="1915"/>
                    <a:pt x="8881" y="1811"/>
                    <a:pt x="8797" y="1727"/>
                  </a:cubicBezTo>
                  <a:cubicBezTo>
                    <a:pt x="8791" y="1721"/>
                    <a:pt x="8783" y="1718"/>
                    <a:pt x="8776" y="1718"/>
                  </a:cubicBezTo>
                  <a:cubicBezTo>
                    <a:pt x="8757" y="1718"/>
                    <a:pt x="8741" y="1733"/>
                    <a:pt x="8755" y="1748"/>
                  </a:cubicBezTo>
                  <a:cubicBezTo>
                    <a:pt x="8797" y="1852"/>
                    <a:pt x="8881" y="1936"/>
                    <a:pt x="8944" y="2041"/>
                  </a:cubicBezTo>
                  <a:cubicBezTo>
                    <a:pt x="8839" y="2062"/>
                    <a:pt x="8735" y="2124"/>
                    <a:pt x="8630" y="2145"/>
                  </a:cubicBezTo>
                  <a:cubicBezTo>
                    <a:pt x="8442" y="1915"/>
                    <a:pt x="8274" y="1685"/>
                    <a:pt x="8107" y="1476"/>
                  </a:cubicBezTo>
                  <a:cubicBezTo>
                    <a:pt x="8095" y="1464"/>
                    <a:pt x="8082" y="1458"/>
                    <a:pt x="8072" y="1458"/>
                  </a:cubicBezTo>
                  <a:cubicBezTo>
                    <a:pt x="8046" y="1458"/>
                    <a:pt x="8029" y="1488"/>
                    <a:pt x="8044" y="1518"/>
                  </a:cubicBezTo>
                  <a:cubicBezTo>
                    <a:pt x="8170" y="1748"/>
                    <a:pt x="8316" y="1999"/>
                    <a:pt x="8463" y="2229"/>
                  </a:cubicBezTo>
                  <a:cubicBezTo>
                    <a:pt x="8337" y="2271"/>
                    <a:pt x="8211" y="2313"/>
                    <a:pt x="8065" y="2355"/>
                  </a:cubicBezTo>
                  <a:cubicBezTo>
                    <a:pt x="8002" y="2250"/>
                    <a:pt x="7939" y="2166"/>
                    <a:pt x="7856" y="2062"/>
                  </a:cubicBezTo>
                  <a:cubicBezTo>
                    <a:pt x="7844" y="2044"/>
                    <a:pt x="7823" y="2037"/>
                    <a:pt x="7801" y="2037"/>
                  </a:cubicBezTo>
                  <a:cubicBezTo>
                    <a:pt x="7741" y="2037"/>
                    <a:pt x="7670" y="2090"/>
                    <a:pt x="7730" y="2166"/>
                  </a:cubicBezTo>
                  <a:cubicBezTo>
                    <a:pt x="7793" y="2250"/>
                    <a:pt x="7856" y="2334"/>
                    <a:pt x="7919" y="2438"/>
                  </a:cubicBezTo>
                  <a:cubicBezTo>
                    <a:pt x="7793" y="2480"/>
                    <a:pt x="7688" y="2522"/>
                    <a:pt x="7542" y="2564"/>
                  </a:cubicBezTo>
                  <a:cubicBezTo>
                    <a:pt x="7542" y="2564"/>
                    <a:pt x="7542" y="2543"/>
                    <a:pt x="7521" y="2543"/>
                  </a:cubicBezTo>
                  <a:cubicBezTo>
                    <a:pt x="7270" y="2124"/>
                    <a:pt x="7019" y="1685"/>
                    <a:pt x="6663" y="1329"/>
                  </a:cubicBezTo>
                  <a:cubicBezTo>
                    <a:pt x="6658" y="1324"/>
                    <a:pt x="6650" y="1321"/>
                    <a:pt x="6644" y="1321"/>
                  </a:cubicBezTo>
                  <a:cubicBezTo>
                    <a:pt x="6626" y="1321"/>
                    <a:pt x="6612" y="1341"/>
                    <a:pt x="6642" y="1371"/>
                  </a:cubicBezTo>
                  <a:cubicBezTo>
                    <a:pt x="6956" y="1748"/>
                    <a:pt x="7186" y="2208"/>
                    <a:pt x="7416" y="2627"/>
                  </a:cubicBezTo>
                  <a:cubicBezTo>
                    <a:pt x="7312" y="2668"/>
                    <a:pt x="7186" y="2731"/>
                    <a:pt x="7082" y="2773"/>
                  </a:cubicBezTo>
                  <a:cubicBezTo>
                    <a:pt x="6893" y="2522"/>
                    <a:pt x="6705" y="2229"/>
                    <a:pt x="6559" y="1936"/>
                  </a:cubicBezTo>
                  <a:lnTo>
                    <a:pt x="6579" y="1936"/>
                  </a:lnTo>
                  <a:cubicBezTo>
                    <a:pt x="6621" y="1915"/>
                    <a:pt x="6579" y="1852"/>
                    <a:pt x="6559" y="1852"/>
                  </a:cubicBezTo>
                  <a:lnTo>
                    <a:pt x="6538" y="1852"/>
                  </a:lnTo>
                  <a:cubicBezTo>
                    <a:pt x="6433" y="1643"/>
                    <a:pt x="6349" y="1434"/>
                    <a:pt x="6245" y="1225"/>
                  </a:cubicBezTo>
                  <a:lnTo>
                    <a:pt x="6245" y="1225"/>
                  </a:lnTo>
                  <a:cubicBezTo>
                    <a:pt x="6349" y="1413"/>
                    <a:pt x="6454" y="1622"/>
                    <a:pt x="6642" y="1643"/>
                  </a:cubicBezTo>
                  <a:cubicBezTo>
                    <a:pt x="6663" y="1643"/>
                    <a:pt x="6684" y="1622"/>
                    <a:pt x="6663" y="1601"/>
                  </a:cubicBezTo>
                  <a:cubicBezTo>
                    <a:pt x="6538" y="1392"/>
                    <a:pt x="6391" y="1204"/>
                    <a:pt x="6266" y="995"/>
                  </a:cubicBezTo>
                  <a:cubicBezTo>
                    <a:pt x="6119" y="681"/>
                    <a:pt x="5973" y="367"/>
                    <a:pt x="5868" y="32"/>
                  </a:cubicBezTo>
                  <a:cubicBezTo>
                    <a:pt x="5868" y="9"/>
                    <a:pt x="5860" y="0"/>
                    <a:pt x="5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3"/>
            <p:cNvSpPr/>
            <p:nvPr/>
          </p:nvSpPr>
          <p:spPr>
            <a:xfrm>
              <a:off x="2041150" y="4059600"/>
              <a:ext cx="95225" cy="171200"/>
            </a:xfrm>
            <a:custGeom>
              <a:rect b="b" l="l" r="r" t="t"/>
              <a:pathLst>
                <a:path extrusionOk="0" h="6848" w="3809">
                  <a:moveTo>
                    <a:pt x="2930" y="1976"/>
                  </a:moveTo>
                  <a:cubicBezTo>
                    <a:pt x="2930" y="2059"/>
                    <a:pt x="2972" y="2164"/>
                    <a:pt x="2972" y="2248"/>
                  </a:cubicBezTo>
                  <a:cubicBezTo>
                    <a:pt x="2972" y="2290"/>
                    <a:pt x="2993" y="2352"/>
                    <a:pt x="2993" y="2394"/>
                  </a:cubicBezTo>
                  <a:cubicBezTo>
                    <a:pt x="2930" y="2457"/>
                    <a:pt x="2930" y="2520"/>
                    <a:pt x="2909" y="2624"/>
                  </a:cubicBezTo>
                  <a:cubicBezTo>
                    <a:pt x="2909" y="2624"/>
                    <a:pt x="2909" y="2603"/>
                    <a:pt x="2888" y="2603"/>
                  </a:cubicBezTo>
                  <a:cubicBezTo>
                    <a:pt x="2909" y="2373"/>
                    <a:pt x="2930" y="2164"/>
                    <a:pt x="2930" y="1976"/>
                  </a:cubicBezTo>
                  <a:close/>
                  <a:moveTo>
                    <a:pt x="2867" y="2896"/>
                  </a:moveTo>
                  <a:cubicBezTo>
                    <a:pt x="2888" y="2917"/>
                    <a:pt x="2888" y="2959"/>
                    <a:pt x="2909" y="3001"/>
                  </a:cubicBezTo>
                  <a:lnTo>
                    <a:pt x="2909" y="3252"/>
                  </a:lnTo>
                  <a:cubicBezTo>
                    <a:pt x="2888" y="3399"/>
                    <a:pt x="2867" y="3482"/>
                    <a:pt x="2867" y="3629"/>
                  </a:cubicBezTo>
                  <a:cubicBezTo>
                    <a:pt x="2825" y="3545"/>
                    <a:pt x="2805" y="3440"/>
                    <a:pt x="2784" y="3357"/>
                  </a:cubicBezTo>
                  <a:cubicBezTo>
                    <a:pt x="2825" y="3210"/>
                    <a:pt x="2825" y="3043"/>
                    <a:pt x="2867" y="2896"/>
                  </a:cubicBezTo>
                  <a:close/>
                  <a:moveTo>
                    <a:pt x="2721" y="3671"/>
                  </a:moveTo>
                  <a:cubicBezTo>
                    <a:pt x="2763" y="3733"/>
                    <a:pt x="2805" y="3775"/>
                    <a:pt x="2825" y="3838"/>
                  </a:cubicBezTo>
                  <a:cubicBezTo>
                    <a:pt x="2805" y="3963"/>
                    <a:pt x="2784" y="4131"/>
                    <a:pt x="2763" y="4256"/>
                  </a:cubicBezTo>
                  <a:cubicBezTo>
                    <a:pt x="2721" y="4173"/>
                    <a:pt x="2700" y="4068"/>
                    <a:pt x="2637" y="3984"/>
                  </a:cubicBezTo>
                  <a:lnTo>
                    <a:pt x="2637" y="3963"/>
                  </a:lnTo>
                  <a:cubicBezTo>
                    <a:pt x="2679" y="3859"/>
                    <a:pt x="2700" y="3754"/>
                    <a:pt x="2721" y="3671"/>
                  </a:cubicBezTo>
                  <a:close/>
                  <a:moveTo>
                    <a:pt x="1037" y="4576"/>
                  </a:moveTo>
                  <a:cubicBezTo>
                    <a:pt x="1089" y="4576"/>
                    <a:pt x="1141" y="4581"/>
                    <a:pt x="1193" y="4591"/>
                  </a:cubicBezTo>
                  <a:cubicBezTo>
                    <a:pt x="1193" y="4675"/>
                    <a:pt x="1214" y="4738"/>
                    <a:pt x="1214" y="4821"/>
                  </a:cubicBezTo>
                  <a:cubicBezTo>
                    <a:pt x="1152" y="4800"/>
                    <a:pt x="1131" y="4800"/>
                    <a:pt x="1110" y="4800"/>
                  </a:cubicBezTo>
                  <a:cubicBezTo>
                    <a:pt x="1047" y="4780"/>
                    <a:pt x="984" y="4738"/>
                    <a:pt x="921" y="4738"/>
                  </a:cubicBezTo>
                  <a:cubicBezTo>
                    <a:pt x="901" y="4696"/>
                    <a:pt x="880" y="4633"/>
                    <a:pt x="880" y="4591"/>
                  </a:cubicBezTo>
                  <a:cubicBezTo>
                    <a:pt x="932" y="4581"/>
                    <a:pt x="984" y="4576"/>
                    <a:pt x="1037" y="4576"/>
                  </a:cubicBezTo>
                  <a:close/>
                  <a:moveTo>
                    <a:pt x="2616" y="4277"/>
                  </a:moveTo>
                  <a:cubicBezTo>
                    <a:pt x="2658" y="4361"/>
                    <a:pt x="2679" y="4403"/>
                    <a:pt x="2679" y="4487"/>
                  </a:cubicBezTo>
                  <a:cubicBezTo>
                    <a:pt x="2679" y="4508"/>
                    <a:pt x="2679" y="4570"/>
                    <a:pt x="2658" y="4591"/>
                  </a:cubicBezTo>
                  <a:cubicBezTo>
                    <a:pt x="2616" y="4780"/>
                    <a:pt x="2574" y="4989"/>
                    <a:pt x="2553" y="5198"/>
                  </a:cubicBezTo>
                  <a:cubicBezTo>
                    <a:pt x="2512" y="5135"/>
                    <a:pt x="2491" y="5052"/>
                    <a:pt x="2470" y="5031"/>
                  </a:cubicBezTo>
                  <a:lnTo>
                    <a:pt x="2386" y="4884"/>
                  </a:lnTo>
                  <a:cubicBezTo>
                    <a:pt x="2407" y="4884"/>
                    <a:pt x="2428" y="4821"/>
                    <a:pt x="2386" y="4800"/>
                  </a:cubicBezTo>
                  <a:cubicBezTo>
                    <a:pt x="2365" y="4800"/>
                    <a:pt x="2365" y="4780"/>
                    <a:pt x="2344" y="4780"/>
                  </a:cubicBezTo>
                  <a:lnTo>
                    <a:pt x="2344" y="4738"/>
                  </a:lnTo>
                  <a:cubicBezTo>
                    <a:pt x="2449" y="4612"/>
                    <a:pt x="2491" y="4466"/>
                    <a:pt x="2553" y="4298"/>
                  </a:cubicBezTo>
                  <a:lnTo>
                    <a:pt x="2553" y="4340"/>
                  </a:lnTo>
                  <a:cubicBezTo>
                    <a:pt x="2562" y="4358"/>
                    <a:pt x="2575" y="4364"/>
                    <a:pt x="2586" y="4364"/>
                  </a:cubicBezTo>
                  <a:cubicBezTo>
                    <a:pt x="2602" y="4364"/>
                    <a:pt x="2616" y="4352"/>
                    <a:pt x="2616" y="4340"/>
                  </a:cubicBezTo>
                  <a:lnTo>
                    <a:pt x="2616" y="4277"/>
                  </a:lnTo>
                  <a:close/>
                  <a:moveTo>
                    <a:pt x="1256" y="4591"/>
                  </a:moveTo>
                  <a:cubicBezTo>
                    <a:pt x="1507" y="4633"/>
                    <a:pt x="1717" y="4717"/>
                    <a:pt x="1926" y="4800"/>
                  </a:cubicBezTo>
                  <a:cubicBezTo>
                    <a:pt x="1884" y="4905"/>
                    <a:pt x="1863" y="5052"/>
                    <a:pt x="1821" y="5198"/>
                  </a:cubicBezTo>
                  <a:cubicBezTo>
                    <a:pt x="1779" y="5031"/>
                    <a:pt x="1758" y="4905"/>
                    <a:pt x="1737" y="4780"/>
                  </a:cubicBezTo>
                  <a:cubicBezTo>
                    <a:pt x="1737" y="4759"/>
                    <a:pt x="1722" y="4748"/>
                    <a:pt x="1706" y="4748"/>
                  </a:cubicBezTo>
                  <a:cubicBezTo>
                    <a:pt x="1690" y="4748"/>
                    <a:pt x="1675" y="4759"/>
                    <a:pt x="1675" y="4780"/>
                  </a:cubicBezTo>
                  <a:cubicBezTo>
                    <a:pt x="1675" y="4926"/>
                    <a:pt x="1675" y="5093"/>
                    <a:pt x="1717" y="5240"/>
                  </a:cubicBezTo>
                  <a:cubicBezTo>
                    <a:pt x="1591" y="5114"/>
                    <a:pt x="1465" y="5010"/>
                    <a:pt x="1319" y="4905"/>
                  </a:cubicBezTo>
                  <a:lnTo>
                    <a:pt x="1319" y="4884"/>
                  </a:lnTo>
                  <a:lnTo>
                    <a:pt x="1319" y="4821"/>
                  </a:lnTo>
                  <a:cubicBezTo>
                    <a:pt x="1298" y="4738"/>
                    <a:pt x="1298" y="4675"/>
                    <a:pt x="1256" y="4591"/>
                  </a:cubicBezTo>
                  <a:close/>
                  <a:moveTo>
                    <a:pt x="1361" y="5135"/>
                  </a:moveTo>
                  <a:lnTo>
                    <a:pt x="1361" y="5135"/>
                  </a:lnTo>
                  <a:cubicBezTo>
                    <a:pt x="1507" y="5240"/>
                    <a:pt x="1612" y="5324"/>
                    <a:pt x="1717" y="5428"/>
                  </a:cubicBezTo>
                  <a:cubicBezTo>
                    <a:pt x="1654" y="5512"/>
                    <a:pt x="1591" y="5575"/>
                    <a:pt x="1528" y="5658"/>
                  </a:cubicBezTo>
                  <a:cubicBezTo>
                    <a:pt x="1465" y="5491"/>
                    <a:pt x="1424" y="5303"/>
                    <a:pt x="1361" y="5135"/>
                  </a:cubicBezTo>
                  <a:close/>
                  <a:moveTo>
                    <a:pt x="2261" y="5010"/>
                  </a:moveTo>
                  <a:cubicBezTo>
                    <a:pt x="2302" y="5135"/>
                    <a:pt x="2344" y="5240"/>
                    <a:pt x="2386" y="5365"/>
                  </a:cubicBezTo>
                  <a:cubicBezTo>
                    <a:pt x="2399" y="5428"/>
                    <a:pt x="2419" y="5484"/>
                    <a:pt x="2446" y="5536"/>
                  </a:cubicBezTo>
                  <a:lnTo>
                    <a:pt x="2446" y="5536"/>
                  </a:lnTo>
                  <a:cubicBezTo>
                    <a:pt x="2440" y="5531"/>
                    <a:pt x="2430" y="5527"/>
                    <a:pt x="2417" y="5527"/>
                  </a:cubicBezTo>
                  <a:cubicBezTo>
                    <a:pt x="2409" y="5527"/>
                    <a:pt x="2398" y="5529"/>
                    <a:pt x="2386" y="5533"/>
                  </a:cubicBezTo>
                  <a:cubicBezTo>
                    <a:pt x="2240" y="5637"/>
                    <a:pt x="2093" y="5742"/>
                    <a:pt x="1947" y="5868"/>
                  </a:cubicBezTo>
                  <a:cubicBezTo>
                    <a:pt x="1947" y="5826"/>
                    <a:pt x="1926" y="5742"/>
                    <a:pt x="1926" y="5679"/>
                  </a:cubicBezTo>
                  <a:cubicBezTo>
                    <a:pt x="2051" y="5470"/>
                    <a:pt x="2156" y="5240"/>
                    <a:pt x="2261" y="5010"/>
                  </a:cubicBezTo>
                  <a:close/>
                  <a:moveTo>
                    <a:pt x="2682" y="5875"/>
                  </a:moveTo>
                  <a:cubicBezTo>
                    <a:pt x="2664" y="5875"/>
                    <a:pt x="2596" y="5916"/>
                    <a:pt x="2538" y="5958"/>
                  </a:cubicBezTo>
                  <a:lnTo>
                    <a:pt x="2538" y="5958"/>
                  </a:lnTo>
                  <a:cubicBezTo>
                    <a:pt x="2586" y="5932"/>
                    <a:pt x="2636" y="5905"/>
                    <a:pt x="2686" y="5878"/>
                  </a:cubicBezTo>
                  <a:lnTo>
                    <a:pt x="2686" y="5878"/>
                  </a:lnTo>
                  <a:cubicBezTo>
                    <a:pt x="2686" y="5876"/>
                    <a:pt x="2685" y="5875"/>
                    <a:pt x="2682" y="5875"/>
                  </a:cubicBezTo>
                  <a:close/>
                  <a:moveTo>
                    <a:pt x="1758" y="5575"/>
                  </a:moveTo>
                  <a:cubicBezTo>
                    <a:pt x="1779" y="5721"/>
                    <a:pt x="1800" y="5847"/>
                    <a:pt x="1842" y="5951"/>
                  </a:cubicBezTo>
                  <a:lnTo>
                    <a:pt x="1675" y="6098"/>
                  </a:lnTo>
                  <a:cubicBezTo>
                    <a:pt x="1633" y="6014"/>
                    <a:pt x="1591" y="5930"/>
                    <a:pt x="1570" y="5826"/>
                  </a:cubicBezTo>
                  <a:cubicBezTo>
                    <a:pt x="1633" y="5742"/>
                    <a:pt x="1717" y="5658"/>
                    <a:pt x="1758" y="5575"/>
                  </a:cubicBezTo>
                  <a:close/>
                  <a:moveTo>
                    <a:pt x="1029" y="0"/>
                  </a:moveTo>
                  <a:cubicBezTo>
                    <a:pt x="1016" y="0"/>
                    <a:pt x="1005" y="15"/>
                    <a:pt x="1005" y="30"/>
                  </a:cubicBezTo>
                  <a:cubicBezTo>
                    <a:pt x="1193" y="741"/>
                    <a:pt x="1612" y="1390"/>
                    <a:pt x="1884" y="2080"/>
                  </a:cubicBezTo>
                  <a:cubicBezTo>
                    <a:pt x="1926" y="2164"/>
                    <a:pt x="1947" y="2227"/>
                    <a:pt x="1989" y="2311"/>
                  </a:cubicBezTo>
                  <a:cubicBezTo>
                    <a:pt x="1947" y="2896"/>
                    <a:pt x="1842" y="3482"/>
                    <a:pt x="1968" y="4047"/>
                  </a:cubicBezTo>
                  <a:cubicBezTo>
                    <a:pt x="1968" y="4065"/>
                    <a:pt x="1983" y="4071"/>
                    <a:pt x="2000" y="4071"/>
                  </a:cubicBezTo>
                  <a:cubicBezTo>
                    <a:pt x="2023" y="4071"/>
                    <a:pt x="2051" y="4059"/>
                    <a:pt x="2051" y="4047"/>
                  </a:cubicBezTo>
                  <a:cubicBezTo>
                    <a:pt x="2135" y="3671"/>
                    <a:pt x="2156" y="3273"/>
                    <a:pt x="2177" y="2896"/>
                  </a:cubicBezTo>
                  <a:cubicBezTo>
                    <a:pt x="2198" y="3022"/>
                    <a:pt x="2261" y="3147"/>
                    <a:pt x="2281" y="3273"/>
                  </a:cubicBezTo>
                  <a:cubicBezTo>
                    <a:pt x="2261" y="3378"/>
                    <a:pt x="2261" y="3482"/>
                    <a:pt x="2240" y="3587"/>
                  </a:cubicBezTo>
                  <a:cubicBezTo>
                    <a:pt x="2177" y="3963"/>
                    <a:pt x="2072" y="4298"/>
                    <a:pt x="1989" y="4675"/>
                  </a:cubicBezTo>
                  <a:cubicBezTo>
                    <a:pt x="1754" y="4578"/>
                    <a:pt x="1493" y="4518"/>
                    <a:pt x="1234" y="4518"/>
                  </a:cubicBezTo>
                  <a:cubicBezTo>
                    <a:pt x="1100" y="4518"/>
                    <a:pt x="966" y="4535"/>
                    <a:pt x="838" y="4570"/>
                  </a:cubicBezTo>
                  <a:cubicBezTo>
                    <a:pt x="838" y="4528"/>
                    <a:pt x="817" y="4508"/>
                    <a:pt x="817" y="4466"/>
                  </a:cubicBezTo>
                  <a:cubicBezTo>
                    <a:pt x="817" y="4445"/>
                    <a:pt x="806" y="4434"/>
                    <a:pt x="796" y="4434"/>
                  </a:cubicBezTo>
                  <a:cubicBezTo>
                    <a:pt x="785" y="4434"/>
                    <a:pt x="775" y="4445"/>
                    <a:pt x="775" y="4466"/>
                  </a:cubicBezTo>
                  <a:cubicBezTo>
                    <a:pt x="775" y="4487"/>
                    <a:pt x="796" y="4528"/>
                    <a:pt x="796" y="4570"/>
                  </a:cubicBezTo>
                  <a:cubicBezTo>
                    <a:pt x="775" y="4570"/>
                    <a:pt x="712" y="4591"/>
                    <a:pt x="691" y="4612"/>
                  </a:cubicBezTo>
                  <a:cubicBezTo>
                    <a:pt x="676" y="4612"/>
                    <a:pt x="683" y="4647"/>
                    <a:pt x="697" y="4647"/>
                  </a:cubicBezTo>
                  <a:cubicBezTo>
                    <a:pt x="702" y="4647"/>
                    <a:pt x="707" y="4644"/>
                    <a:pt x="712" y="4633"/>
                  </a:cubicBezTo>
                  <a:cubicBezTo>
                    <a:pt x="733" y="4633"/>
                    <a:pt x="775" y="4612"/>
                    <a:pt x="796" y="4612"/>
                  </a:cubicBezTo>
                  <a:cubicBezTo>
                    <a:pt x="796" y="4633"/>
                    <a:pt x="817" y="4696"/>
                    <a:pt x="817" y="4717"/>
                  </a:cubicBezTo>
                  <a:cubicBezTo>
                    <a:pt x="775" y="4717"/>
                    <a:pt x="733" y="4696"/>
                    <a:pt x="691" y="4696"/>
                  </a:cubicBezTo>
                  <a:cubicBezTo>
                    <a:pt x="670" y="4633"/>
                    <a:pt x="670" y="4612"/>
                    <a:pt x="608" y="4591"/>
                  </a:cubicBezTo>
                  <a:cubicBezTo>
                    <a:pt x="604" y="4587"/>
                    <a:pt x="600" y="4586"/>
                    <a:pt x="596" y="4586"/>
                  </a:cubicBezTo>
                  <a:cubicBezTo>
                    <a:pt x="579" y="4586"/>
                    <a:pt x="566" y="4616"/>
                    <a:pt x="566" y="4633"/>
                  </a:cubicBezTo>
                  <a:cubicBezTo>
                    <a:pt x="566" y="4675"/>
                    <a:pt x="566" y="4675"/>
                    <a:pt x="587" y="4696"/>
                  </a:cubicBezTo>
                  <a:cubicBezTo>
                    <a:pt x="566" y="4696"/>
                    <a:pt x="503" y="4675"/>
                    <a:pt x="482" y="4675"/>
                  </a:cubicBezTo>
                  <a:cubicBezTo>
                    <a:pt x="461" y="4633"/>
                    <a:pt x="398" y="4612"/>
                    <a:pt x="357" y="4612"/>
                  </a:cubicBezTo>
                  <a:cubicBezTo>
                    <a:pt x="324" y="4606"/>
                    <a:pt x="286" y="4601"/>
                    <a:pt x="247" y="4601"/>
                  </a:cubicBezTo>
                  <a:cubicBezTo>
                    <a:pt x="160" y="4601"/>
                    <a:pt x="72" y="4624"/>
                    <a:pt x="43" y="4696"/>
                  </a:cubicBezTo>
                  <a:cubicBezTo>
                    <a:pt x="1" y="4717"/>
                    <a:pt x="43" y="4738"/>
                    <a:pt x="64" y="4780"/>
                  </a:cubicBezTo>
                  <a:lnTo>
                    <a:pt x="105" y="4780"/>
                  </a:lnTo>
                  <a:cubicBezTo>
                    <a:pt x="105" y="4780"/>
                    <a:pt x="105" y="4800"/>
                    <a:pt x="147" y="4800"/>
                  </a:cubicBezTo>
                  <a:cubicBezTo>
                    <a:pt x="294" y="4842"/>
                    <a:pt x="461" y="4905"/>
                    <a:pt x="608" y="4926"/>
                  </a:cubicBezTo>
                  <a:cubicBezTo>
                    <a:pt x="629" y="4947"/>
                    <a:pt x="629" y="4989"/>
                    <a:pt x="670" y="5010"/>
                  </a:cubicBezTo>
                  <a:cubicBezTo>
                    <a:pt x="677" y="5024"/>
                    <a:pt x="691" y="5031"/>
                    <a:pt x="707" y="5031"/>
                  </a:cubicBezTo>
                  <a:cubicBezTo>
                    <a:pt x="738" y="5031"/>
                    <a:pt x="775" y="5003"/>
                    <a:pt x="775" y="4947"/>
                  </a:cubicBezTo>
                  <a:lnTo>
                    <a:pt x="775" y="4926"/>
                  </a:lnTo>
                  <a:lnTo>
                    <a:pt x="921" y="4926"/>
                  </a:lnTo>
                  <a:cubicBezTo>
                    <a:pt x="984" y="5031"/>
                    <a:pt x="1005" y="5135"/>
                    <a:pt x="1047" y="5240"/>
                  </a:cubicBezTo>
                  <a:cubicBezTo>
                    <a:pt x="1131" y="5407"/>
                    <a:pt x="1193" y="5575"/>
                    <a:pt x="1319" y="5679"/>
                  </a:cubicBezTo>
                  <a:cubicBezTo>
                    <a:pt x="1325" y="5692"/>
                    <a:pt x="1332" y="5697"/>
                    <a:pt x="1338" y="5697"/>
                  </a:cubicBezTo>
                  <a:cubicBezTo>
                    <a:pt x="1351" y="5697"/>
                    <a:pt x="1361" y="5673"/>
                    <a:pt x="1361" y="5658"/>
                  </a:cubicBezTo>
                  <a:cubicBezTo>
                    <a:pt x="1340" y="5512"/>
                    <a:pt x="1256" y="5365"/>
                    <a:pt x="1193" y="5240"/>
                  </a:cubicBezTo>
                  <a:cubicBezTo>
                    <a:pt x="1131" y="5135"/>
                    <a:pt x="1089" y="5031"/>
                    <a:pt x="1047" y="4947"/>
                  </a:cubicBezTo>
                  <a:cubicBezTo>
                    <a:pt x="1089" y="4947"/>
                    <a:pt x="1089" y="4947"/>
                    <a:pt x="1110" y="4989"/>
                  </a:cubicBezTo>
                  <a:cubicBezTo>
                    <a:pt x="1152" y="5010"/>
                    <a:pt x="1235" y="5031"/>
                    <a:pt x="1298" y="5052"/>
                  </a:cubicBezTo>
                  <a:cubicBezTo>
                    <a:pt x="1319" y="5324"/>
                    <a:pt x="1403" y="5575"/>
                    <a:pt x="1445" y="5868"/>
                  </a:cubicBezTo>
                  <a:lnTo>
                    <a:pt x="1403" y="5930"/>
                  </a:lnTo>
                  <a:cubicBezTo>
                    <a:pt x="1319" y="6035"/>
                    <a:pt x="1089" y="6202"/>
                    <a:pt x="1131" y="6391"/>
                  </a:cubicBezTo>
                  <a:cubicBezTo>
                    <a:pt x="1131" y="6401"/>
                    <a:pt x="1146" y="6406"/>
                    <a:pt x="1162" y="6406"/>
                  </a:cubicBezTo>
                  <a:cubicBezTo>
                    <a:pt x="1178" y="6406"/>
                    <a:pt x="1193" y="6401"/>
                    <a:pt x="1193" y="6391"/>
                  </a:cubicBezTo>
                  <a:cubicBezTo>
                    <a:pt x="1256" y="6265"/>
                    <a:pt x="1403" y="6160"/>
                    <a:pt x="1465" y="6035"/>
                  </a:cubicBezTo>
                  <a:cubicBezTo>
                    <a:pt x="1507" y="6098"/>
                    <a:pt x="1528" y="6202"/>
                    <a:pt x="1570" y="6286"/>
                  </a:cubicBezTo>
                  <a:cubicBezTo>
                    <a:pt x="1507" y="6370"/>
                    <a:pt x="1424" y="6474"/>
                    <a:pt x="1340" y="6579"/>
                  </a:cubicBezTo>
                  <a:cubicBezTo>
                    <a:pt x="1309" y="6641"/>
                    <a:pt x="1370" y="6714"/>
                    <a:pt x="1420" y="6714"/>
                  </a:cubicBezTo>
                  <a:cubicBezTo>
                    <a:pt x="1438" y="6714"/>
                    <a:pt x="1455" y="6705"/>
                    <a:pt x="1465" y="6684"/>
                  </a:cubicBezTo>
                  <a:cubicBezTo>
                    <a:pt x="1507" y="6621"/>
                    <a:pt x="1549" y="6579"/>
                    <a:pt x="1570" y="6516"/>
                  </a:cubicBezTo>
                  <a:lnTo>
                    <a:pt x="1612" y="6495"/>
                  </a:lnTo>
                  <a:lnTo>
                    <a:pt x="1612" y="6495"/>
                  </a:lnTo>
                  <a:cubicBezTo>
                    <a:pt x="1577" y="6548"/>
                    <a:pt x="1616" y="6630"/>
                    <a:pt x="1654" y="6630"/>
                  </a:cubicBezTo>
                  <a:cubicBezTo>
                    <a:pt x="1661" y="6630"/>
                    <a:pt x="1668" y="6627"/>
                    <a:pt x="1675" y="6621"/>
                  </a:cubicBezTo>
                  <a:cubicBezTo>
                    <a:pt x="1675" y="6621"/>
                    <a:pt x="1717" y="6621"/>
                    <a:pt x="1717" y="6600"/>
                  </a:cubicBezTo>
                  <a:lnTo>
                    <a:pt x="1863" y="6830"/>
                  </a:lnTo>
                  <a:cubicBezTo>
                    <a:pt x="1869" y="6842"/>
                    <a:pt x="1881" y="6847"/>
                    <a:pt x="1893" y="6847"/>
                  </a:cubicBezTo>
                  <a:cubicBezTo>
                    <a:pt x="1924" y="6847"/>
                    <a:pt x="1961" y="6818"/>
                    <a:pt x="1947" y="6788"/>
                  </a:cubicBezTo>
                  <a:cubicBezTo>
                    <a:pt x="1926" y="6684"/>
                    <a:pt x="1884" y="6600"/>
                    <a:pt x="1842" y="6495"/>
                  </a:cubicBezTo>
                  <a:cubicBezTo>
                    <a:pt x="1863" y="6474"/>
                    <a:pt x="1884" y="6474"/>
                    <a:pt x="1926" y="6453"/>
                  </a:cubicBezTo>
                  <a:cubicBezTo>
                    <a:pt x="1947" y="6495"/>
                    <a:pt x="1968" y="6579"/>
                    <a:pt x="1989" y="6621"/>
                  </a:cubicBezTo>
                  <a:cubicBezTo>
                    <a:pt x="2005" y="6663"/>
                    <a:pt x="2039" y="6681"/>
                    <a:pt x="2072" y="6681"/>
                  </a:cubicBezTo>
                  <a:cubicBezTo>
                    <a:pt x="2121" y="6681"/>
                    <a:pt x="2168" y="6641"/>
                    <a:pt x="2156" y="6579"/>
                  </a:cubicBezTo>
                  <a:cubicBezTo>
                    <a:pt x="2470" y="6307"/>
                    <a:pt x="2805" y="6077"/>
                    <a:pt x="3181" y="5888"/>
                  </a:cubicBezTo>
                  <a:cubicBezTo>
                    <a:pt x="3194" y="5882"/>
                    <a:pt x="3201" y="5878"/>
                    <a:pt x="3201" y="5878"/>
                  </a:cubicBezTo>
                  <a:lnTo>
                    <a:pt x="3201" y="5878"/>
                  </a:lnTo>
                  <a:cubicBezTo>
                    <a:pt x="3202" y="5878"/>
                    <a:pt x="3170" y="5900"/>
                    <a:pt x="3097" y="5972"/>
                  </a:cubicBezTo>
                  <a:cubicBezTo>
                    <a:pt x="2972" y="6098"/>
                    <a:pt x="2867" y="6244"/>
                    <a:pt x="2721" y="6370"/>
                  </a:cubicBezTo>
                  <a:cubicBezTo>
                    <a:pt x="2688" y="6403"/>
                    <a:pt x="2745" y="6500"/>
                    <a:pt x="2792" y="6500"/>
                  </a:cubicBezTo>
                  <a:cubicBezTo>
                    <a:pt x="2805" y="6500"/>
                    <a:pt x="2816" y="6492"/>
                    <a:pt x="2825" y="6474"/>
                  </a:cubicBezTo>
                  <a:cubicBezTo>
                    <a:pt x="3077" y="6265"/>
                    <a:pt x="3328" y="6160"/>
                    <a:pt x="3621" y="6056"/>
                  </a:cubicBezTo>
                  <a:cubicBezTo>
                    <a:pt x="3634" y="6050"/>
                    <a:pt x="3645" y="6048"/>
                    <a:pt x="3655" y="6048"/>
                  </a:cubicBezTo>
                  <a:cubicBezTo>
                    <a:pt x="3793" y="6048"/>
                    <a:pt x="3536" y="6582"/>
                    <a:pt x="3516" y="6621"/>
                  </a:cubicBezTo>
                  <a:cubicBezTo>
                    <a:pt x="3474" y="6677"/>
                    <a:pt x="3525" y="6732"/>
                    <a:pt x="3576" y="6732"/>
                  </a:cubicBezTo>
                  <a:cubicBezTo>
                    <a:pt x="3602" y="6732"/>
                    <a:pt x="3628" y="6718"/>
                    <a:pt x="3642" y="6684"/>
                  </a:cubicBezTo>
                  <a:cubicBezTo>
                    <a:pt x="3767" y="6474"/>
                    <a:pt x="3809" y="6265"/>
                    <a:pt x="3767" y="5972"/>
                  </a:cubicBezTo>
                  <a:cubicBezTo>
                    <a:pt x="3767" y="5957"/>
                    <a:pt x="3757" y="5943"/>
                    <a:pt x="3743" y="5943"/>
                  </a:cubicBezTo>
                  <a:cubicBezTo>
                    <a:pt x="3737" y="5943"/>
                    <a:pt x="3731" y="5945"/>
                    <a:pt x="3725" y="5951"/>
                  </a:cubicBezTo>
                  <a:cubicBezTo>
                    <a:pt x="3516" y="6014"/>
                    <a:pt x="3307" y="6056"/>
                    <a:pt x="3097" y="6140"/>
                  </a:cubicBezTo>
                  <a:cubicBezTo>
                    <a:pt x="3181" y="6035"/>
                    <a:pt x="3244" y="5930"/>
                    <a:pt x="3307" y="5826"/>
                  </a:cubicBezTo>
                  <a:cubicBezTo>
                    <a:pt x="3307" y="5784"/>
                    <a:pt x="3307" y="5784"/>
                    <a:pt x="3286" y="5784"/>
                  </a:cubicBezTo>
                  <a:cubicBezTo>
                    <a:pt x="3077" y="5868"/>
                    <a:pt x="2867" y="5972"/>
                    <a:pt x="2658" y="6077"/>
                  </a:cubicBezTo>
                  <a:cubicBezTo>
                    <a:pt x="2721" y="6014"/>
                    <a:pt x="2805" y="5930"/>
                    <a:pt x="2867" y="5826"/>
                  </a:cubicBezTo>
                  <a:lnTo>
                    <a:pt x="2867" y="5784"/>
                  </a:lnTo>
                  <a:cubicBezTo>
                    <a:pt x="2805" y="5815"/>
                    <a:pt x="2745" y="5847"/>
                    <a:pt x="2686" y="5878"/>
                  </a:cubicBezTo>
                  <a:lnTo>
                    <a:pt x="2686" y="5878"/>
                  </a:lnTo>
                  <a:cubicBezTo>
                    <a:pt x="2688" y="5888"/>
                    <a:pt x="2653" y="5927"/>
                    <a:pt x="2553" y="6014"/>
                  </a:cubicBezTo>
                  <a:cubicBezTo>
                    <a:pt x="2449" y="6140"/>
                    <a:pt x="2302" y="6244"/>
                    <a:pt x="2177" y="6328"/>
                  </a:cubicBezTo>
                  <a:cubicBezTo>
                    <a:pt x="2177" y="6328"/>
                    <a:pt x="2156" y="6349"/>
                    <a:pt x="2156" y="6370"/>
                  </a:cubicBezTo>
                  <a:lnTo>
                    <a:pt x="2156" y="6432"/>
                  </a:lnTo>
                  <a:lnTo>
                    <a:pt x="2093" y="6432"/>
                  </a:lnTo>
                  <a:cubicBezTo>
                    <a:pt x="2093" y="6391"/>
                    <a:pt x="2072" y="6349"/>
                    <a:pt x="2072" y="6328"/>
                  </a:cubicBezTo>
                  <a:cubicBezTo>
                    <a:pt x="2198" y="6244"/>
                    <a:pt x="2302" y="6140"/>
                    <a:pt x="2449" y="6035"/>
                  </a:cubicBezTo>
                  <a:cubicBezTo>
                    <a:pt x="2460" y="6018"/>
                    <a:pt x="2496" y="5988"/>
                    <a:pt x="2538" y="5958"/>
                  </a:cubicBezTo>
                  <a:lnTo>
                    <a:pt x="2538" y="5958"/>
                  </a:lnTo>
                  <a:cubicBezTo>
                    <a:pt x="2380" y="6044"/>
                    <a:pt x="2227" y="6127"/>
                    <a:pt x="2051" y="6202"/>
                  </a:cubicBezTo>
                  <a:cubicBezTo>
                    <a:pt x="2051" y="6181"/>
                    <a:pt x="2051" y="6160"/>
                    <a:pt x="2030" y="6160"/>
                  </a:cubicBezTo>
                  <a:cubicBezTo>
                    <a:pt x="2156" y="6035"/>
                    <a:pt x="2261" y="5930"/>
                    <a:pt x="2407" y="5826"/>
                  </a:cubicBezTo>
                  <a:cubicBezTo>
                    <a:pt x="2449" y="5826"/>
                    <a:pt x="2407" y="5784"/>
                    <a:pt x="2386" y="5784"/>
                  </a:cubicBezTo>
                  <a:lnTo>
                    <a:pt x="2240" y="5868"/>
                  </a:lnTo>
                  <a:cubicBezTo>
                    <a:pt x="2261" y="5847"/>
                    <a:pt x="2276" y="5836"/>
                    <a:pt x="2271" y="5836"/>
                  </a:cubicBezTo>
                  <a:cubicBezTo>
                    <a:pt x="2266" y="5836"/>
                    <a:pt x="2240" y="5847"/>
                    <a:pt x="2177" y="5868"/>
                  </a:cubicBezTo>
                  <a:cubicBezTo>
                    <a:pt x="2093" y="5888"/>
                    <a:pt x="2051" y="5951"/>
                    <a:pt x="1989" y="5993"/>
                  </a:cubicBezTo>
                  <a:lnTo>
                    <a:pt x="1989" y="5972"/>
                  </a:lnTo>
                  <a:cubicBezTo>
                    <a:pt x="2135" y="5847"/>
                    <a:pt x="2281" y="5721"/>
                    <a:pt x="2449" y="5575"/>
                  </a:cubicBezTo>
                  <a:cubicBezTo>
                    <a:pt x="2455" y="5569"/>
                    <a:pt x="2457" y="5561"/>
                    <a:pt x="2457" y="5554"/>
                  </a:cubicBezTo>
                  <a:lnTo>
                    <a:pt x="2457" y="5554"/>
                  </a:lnTo>
                  <a:cubicBezTo>
                    <a:pt x="2473" y="5582"/>
                    <a:pt x="2491" y="5610"/>
                    <a:pt x="2512" y="5637"/>
                  </a:cubicBezTo>
                  <a:lnTo>
                    <a:pt x="2574" y="5637"/>
                  </a:lnTo>
                  <a:cubicBezTo>
                    <a:pt x="2574" y="5658"/>
                    <a:pt x="2574" y="5679"/>
                    <a:pt x="2595" y="5679"/>
                  </a:cubicBezTo>
                  <a:cubicBezTo>
                    <a:pt x="2606" y="5711"/>
                    <a:pt x="2627" y="5726"/>
                    <a:pt x="2648" y="5726"/>
                  </a:cubicBezTo>
                  <a:cubicBezTo>
                    <a:pt x="2669" y="5726"/>
                    <a:pt x="2689" y="5711"/>
                    <a:pt x="2700" y="5679"/>
                  </a:cubicBezTo>
                  <a:cubicBezTo>
                    <a:pt x="2784" y="5512"/>
                    <a:pt x="2805" y="5303"/>
                    <a:pt x="2825" y="5093"/>
                  </a:cubicBezTo>
                  <a:cubicBezTo>
                    <a:pt x="2888" y="5240"/>
                    <a:pt x="2930" y="5407"/>
                    <a:pt x="3077" y="5449"/>
                  </a:cubicBezTo>
                  <a:cubicBezTo>
                    <a:pt x="3097" y="5449"/>
                    <a:pt x="3118" y="5449"/>
                    <a:pt x="3118" y="5407"/>
                  </a:cubicBezTo>
                  <a:cubicBezTo>
                    <a:pt x="3097" y="5219"/>
                    <a:pt x="2993" y="5031"/>
                    <a:pt x="2909" y="4842"/>
                  </a:cubicBezTo>
                  <a:cubicBezTo>
                    <a:pt x="2888" y="4800"/>
                    <a:pt x="2888" y="4738"/>
                    <a:pt x="2867" y="4696"/>
                  </a:cubicBezTo>
                  <a:cubicBezTo>
                    <a:pt x="2930" y="4256"/>
                    <a:pt x="2993" y="3796"/>
                    <a:pt x="3077" y="3357"/>
                  </a:cubicBezTo>
                  <a:cubicBezTo>
                    <a:pt x="3097" y="3378"/>
                    <a:pt x="3097" y="3419"/>
                    <a:pt x="3118" y="3440"/>
                  </a:cubicBezTo>
                  <a:cubicBezTo>
                    <a:pt x="3125" y="3454"/>
                    <a:pt x="3142" y="3461"/>
                    <a:pt x="3160" y="3461"/>
                  </a:cubicBezTo>
                  <a:cubicBezTo>
                    <a:pt x="3197" y="3461"/>
                    <a:pt x="3244" y="3433"/>
                    <a:pt x="3244" y="3378"/>
                  </a:cubicBezTo>
                  <a:cubicBezTo>
                    <a:pt x="3223" y="3315"/>
                    <a:pt x="3223" y="3210"/>
                    <a:pt x="3223" y="3127"/>
                  </a:cubicBezTo>
                  <a:cubicBezTo>
                    <a:pt x="3223" y="3116"/>
                    <a:pt x="3213" y="3111"/>
                    <a:pt x="3202" y="3111"/>
                  </a:cubicBezTo>
                  <a:cubicBezTo>
                    <a:pt x="3192" y="3111"/>
                    <a:pt x="3181" y="3116"/>
                    <a:pt x="3181" y="3127"/>
                  </a:cubicBezTo>
                  <a:lnTo>
                    <a:pt x="3181" y="3147"/>
                  </a:lnTo>
                  <a:cubicBezTo>
                    <a:pt x="3139" y="3127"/>
                    <a:pt x="3139" y="3106"/>
                    <a:pt x="3118" y="3064"/>
                  </a:cubicBezTo>
                  <a:cubicBezTo>
                    <a:pt x="3118" y="2938"/>
                    <a:pt x="3139" y="2750"/>
                    <a:pt x="3118" y="2603"/>
                  </a:cubicBezTo>
                  <a:cubicBezTo>
                    <a:pt x="3202" y="2603"/>
                    <a:pt x="3244" y="2520"/>
                    <a:pt x="3307" y="2436"/>
                  </a:cubicBezTo>
                  <a:cubicBezTo>
                    <a:pt x="3307" y="2421"/>
                    <a:pt x="3296" y="2406"/>
                    <a:pt x="3290" y="2406"/>
                  </a:cubicBezTo>
                  <a:cubicBezTo>
                    <a:pt x="3288" y="2406"/>
                    <a:pt x="3286" y="2409"/>
                    <a:pt x="3286" y="2415"/>
                  </a:cubicBezTo>
                  <a:cubicBezTo>
                    <a:pt x="3249" y="2434"/>
                    <a:pt x="3195" y="2502"/>
                    <a:pt x="3154" y="2502"/>
                  </a:cubicBezTo>
                  <a:cubicBezTo>
                    <a:pt x="3149" y="2502"/>
                    <a:pt x="3144" y="2501"/>
                    <a:pt x="3139" y="2499"/>
                  </a:cubicBezTo>
                  <a:cubicBezTo>
                    <a:pt x="3118" y="2478"/>
                    <a:pt x="3097" y="2373"/>
                    <a:pt x="3097" y="2331"/>
                  </a:cubicBezTo>
                  <a:cubicBezTo>
                    <a:pt x="3035" y="2185"/>
                    <a:pt x="3035" y="1997"/>
                    <a:pt x="2993" y="1808"/>
                  </a:cubicBezTo>
                  <a:cubicBezTo>
                    <a:pt x="2993" y="1794"/>
                    <a:pt x="2982" y="1787"/>
                    <a:pt x="2969" y="1787"/>
                  </a:cubicBezTo>
                  <a:cubicBezTo>
                    <a:pt x="2944" y="1787"/>
                    <a:pt x="2909" y="1810"/>
                    <a:pt x="2909" y="1850"/>
                  </a:cubicBezTo>
                  <a:lnTo>
                    <a:pt x="2909" y="1892"/>
                  </a:lnTo>
                  <a:cubicBezTo>
                    <a:pt x="2900" y="1873"/>
                    <a:pt x="2878" y="1863"/>
                    <a:pt x="2854" y="1863"/>
                  </a:cubicBezTo>
                  <a:cubicBezTo>
                    <a:pt x="2826" y="1863"/>
                    <a:pt x="2795" y="1878"/>
                    <a:pt x="2784" y="1913"/>
                  </a:cubicBezTo>
                  <a:cubicBezTo>
                    <a:pt x="2784" y="2059"/>
                    <a:pt x="2763" y="2164"/>
                    <a:pt x="2721" y="2290"/>
                  </a:cubicBezTo>
                  <a:cubicBezTo>
                    <a:pt x="2679" y="2164"/>
                    <a:pt x="2595" y="2018"/>
                    <a:pt x="2512" y="1913"/>
                  </a:cubicBezTo>
                  <a:cubicBezTo>
                    <a:pt x="2506" y="1907"/>
                    <a:pt x="2500" y="1905"/>
                    <a:pt x="2495" y="1905"/>
                  </a:cubicBezTo>
                  <a:cubicBezTo>
                    <a:pt x="2481" y="1905"/>
                    <a:pt x="2470" y="1924"/>
                    <a:pt x="2470" y="1955"/>
                  </a:cubicBezTo>
                  <a:cubicBezTo>
                    <a:pt x="2512" y="2164"/>
                    <a:pt x="2595" y="2373"/>
                    <a:pt x="2700" y="2583"/>
                  </a:cubicBezTo>
                  <a:cubicBezTo>
                    <a:pt x="2679" y="2729"/>
                    <a:pt x="2658" y="2855"/>
                    <a:pt x="2616" y="3022"/>
                  </a:cubicBezTo>
                  <a:lnTo>
                    <a:pt x="2470" y="2624"/>
                  </a:lnTo>
                  <a:cubicBezTo>
                    <a:pt x="2470" y="2394"/>
                    <a:pt x="2470" y="2185"/>
                    <a:pt x="2449" y="1955"/>
                  </a:cubicBezTo>
                  <a:cubicBezTo>
                    <a:pt x="2449" y="1934"/>
                    <a:pt x="2433" y="1923"/>
                    <a:pt x="2417" y="1923"/>
                  </a:cubicBezTo>
                  <a:cubicBezTo>
                    <a:pt x="2402" y="1923"/>
                    <a:pt x="2386" y="1934"/>
                    <a:pt x="2386" y="1955"/>
                  </a:cubicBezTo>
                  <a:cubicBezTo>
                    <a:pt x="2365" y="2080"/>
                    <a:pt x="2365" y="2206"/>
                    <a:pt x="2365" y="2331"/>
                  </a:cubicBezTo>
                  <a:lnTo>
                    <a:pt x="2365" y="2311"/>
                  </a:lnTo>
                  <a:cubicBezTo>
                    <a:pt x="2281" y="2101"/>
                    <a:pt x="2051" y="1474"/>
                    <a:pt x="1779" y="1243"/>
                  </a:cubicBezTo>
                  <a:cubicBezTo>
                    <a:pt x="1612" y="804"/>
                    <a:pt x="1361" y="344"/>
                    <a:pt x="1047" y="9"/>
                  </a:cubicBezTo>
                  <a:cubicBezTo>
                    <a:pt x="1041" y="3"/>
                    <a:pt x="1035" y="0"/>
                    <a:pt x="10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3"/>
            <p:cNvSpPr/>
            <p:nvPr/>
          </p:nvSpPr>
          <p:spPr>
            <a:xfrm>
              <a:off x="2185200" y="4321250"/>
              <a:ext cx="15525" cy="12825"/>
            </a:xfrm>
            <a:custGeom>
              <a:rect b="b" l="l" r="r" t="t"/>
              <a:pathLst>
                <a:path extrusionOk="0" h="513" w="621">
                  <a:moveTo>
                    <a:pt x="587" y="1"/>
                  </a:moveTo>
                  <a:cubicBezTo>
                    <a:pt x="584" y="1"/>
                    <a:pt x="582" y="2"/>
                    <a:pt x="579" y="5"/>
                  </a:cubicBezTo>
                  <a:cubicBezTo>
                    <a:pt x="369" y="109"/>
                    <a:pt x="181" y="298"/>
                    <a:pt x="35" y="465"/>
                  </a:cubicBezTo>
                  <a:cubicBezTo>
                    <a:pt x="1" y="482"/>
                    <a:pt x="35" y="513"/>
                    <a:pt x="61" y="513"/>
                  </a:cubicBezTo>
                  <a:cubicBezTo>
                    <a:pt x="67" y="513"/>
                    <a:pt x="72" y="511"/>
                    <a:pt x="76" y="507"/>
                  </a:cubicBezTo>
                  <a:cubicBezTo>
                    <a:pt x="265" y="402"/>
                    <a:pt x="516" y="256"/>
                    <a:pt x="621" y="68"/>
                  </a:cubicBezTo>
                  <a:cubicBezTo>
                    <a:pt x="621" y="50"/>
                    <a:pt x="605" y="1"/>
                    <a:pt x="5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3"/>
            <p:cNvSpPr/>
            <p:nvPr/>
          </p:nvSpPr>
          <p:spPr>
            <a:xfrm>
              <a:off x="2234175" y="4374025"/>
              <a:ext cx="9975" cy="14575"/>
            </a:xfrm>
            <a:custGeom>
              <a:rect b="b" l="l" r="r" t="t"/>
              <a:pathLst>
                <a:path extrusionOk="0" h="583" w="399">
                  <a:moveTo>
                    <a:pt x="55" y="1"/>
                  </a:moveTo>
                  <a:cubicBezTo>
                    <a:pt x="30" y="1"/>
                    <a:pt x="1" y="35"/>
                    <a:pt x="1" y="49"/>
                  </a:cubicBezTo>
                  <a:cubicBezTo>
                    <a:pt x="84" y="195"/>
                    <a:pt x="189" y="342"/>
                    <a:pt x="273" y="488"/>
                  </a:cubicBezTo>
                  <a:cubicBezTo>
                    <a:pt x="273" y="509"/>
                    <a:pt x="294" y="509"/>
                    <a:pt x="294" y="509"/>
                  </a:cubicBezTo>
                  <a:lnTo>
                    <a:pt x="294" y="551"/>
                  </a:lnTo>
                  <a:cubicBezTo>
                    <a:pt x="294" y="572"/>
                    <a:pt x="304" y="582"/>
                    <a:pt x="314" y="582"/>
                  </a:cubicBezTo>
                  <a:cubicBezTo>
                    <a:pt x="325" y="582"/>
                    <a:pt x="335" y="572"/>
                    <a:pt x="335" y="551"/>
                  </a:cubicBezTo>
                  <a:cubicBezTo>
                    <a:pt x="335" y="509"/>
                    <a:pt x="356" y="488"/>
                    <a:pt x="398" y="488"/>
                  </a:cubicBezTo>
                  <a:cubicBezTo>
                    <a:pt x="398" y="488"/>
                    <a:pt x="398" y="446"/>
                    <a:pt x="377" y="446"/>
                  </a:cubicBezTo>
                  <a:lnTo>
                    <a:pt x="335" y="446"/>
                  </a:lnTo>
                  <a:cubicBezTo>
                    <a:pt x="273" y="279"/>
                    <a:pt x="168" y="153"/>
                    <a:pt x="84" y="28"/>
                  </a:cubicBezTo>
                  <a:cubicBezTo>
                    <a:pt x="78" y="8"/>
                    <a:pt x="67" y="1"/>
                    <a:pt x="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3"/>
            <p:cNvSpPr/>
            <p:nvPr/>
          </p:nvSpPr>
          <p:spPr>
            <a:xfrm>
              <a:off x="2186575" y="4325025"/>
              <a:ext cx="550" cy="25"/>
            </a:xfrm>
            <a:custGeom>
              <a:rect b="b" l="l" r="r" t="t"/>
              <a:pathLst>
                <a:path extrusionOk="0" h="1" w="22">
                  <a:moveTo>
                    <a:pt x="1" y="0"/>
                  </a:moveTo>
                  <a:lnTo>
                    <a:pt x="1" y="0"/>
                  </a:ln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3"/>
            <p:cNvSpPr/>
            <p:nvPr/>
          </p:nvSpPr>
          <p:spPr>
            <a:xfrm>
              <a:off x="2146450" y="4142975"/>
              <a:ext cx="34925" cy="35650"/>
            </a:xfrm>
            <a:custGeom>
              <a:rect b="b" l="l" r="r" t="t"/>
              <a:pathLst>
                <a:path extrusionOk="0" h="1426" w="1397">
                  <a:moveTo>
                    <a:pt x="1334" y="1"/>
                  </a:moveTo>
                  <a:cubicBezTo>
                    <a:pt x="978" y="294"/>
                    <a:pt x="497" y="691"/>
                    <a:pt x="329" y="1152"/>
                  </a:cubicBezTo>
                  <a:cubicBezTo>
                    <a:pt x="246" y="1214"/>
                    <a:pt x="162" y="1256"/>
                    <a:pt x="78" y="1277"/>
                  </a:cubicBezTo>
                  <a:cubicBezTo>
                    <a:pt x="1" y="1316"/>
                    <a:pt x="66" y="1426"/>
                    <a:pt x="126" y="1426"/>
                  </a:cubicBezTo>
                  <a:cubicBezTo>
                    <a:pt x="131" y="1426"/>
                    <a:pt x="136" y="1425"/>
                    <a:pt x="141" y="1424"/>
                  </a:cubicBezTo>
                  <a:cubicBezTo>
                    <a:pt x="183" y="1382"/>
                    <a:pt x="225" y="1361"/>
                    <a:pt x="266" y="1340"/>
                  </a:cubicBezTo>
                  <a:cubicBezTo>
                    <a:pt x="287" y="1340"/>
                    <a:pt x="308" y="1319"/>
                    <a:pt x="350" y="1319"/>
                  </a:cubicBezTo>
                  <a:cubicBezTo>
                    <a:pt x="476" y="1235"/>
                    <a:pt x="601" y="1152"/>
                    <a:pt x="748" y="1047"/>
                  </a:cubicBezTo>
                  <a:cubicBezTo>
                    <a:pt x="873" y="942"/>
                    <a:pt x="1082" y="817"/>
                    <a:pt x="1124" y="649"/>
                  </a:cubicBezTo>
                  <a:cubicBezTo>
                    <a:pt x="1124" y="628"/>
                    <a:pt x="1103" y="608"/>
                    <a:pt x="1082" y="608"/>
                  </a:cubicBezTo>
                  <a:cubicBezTo>
                    <a:pt x="915" y="649"/>
                    <a:pt x="790" y="817"/>
                    <a:pt x="664" y="921"/>
                  </a:cubicBezTo>
                  <a:lnTo>
                    <a:pt x="434" y="1068"/>
                  </a:lnTo>
                  <a:cubicBezTo>
                    <a:pt x="559" y="901"/>
                    <a:pt x="706" y="733"/>
                    <a:pt x="873" y="587"/>
                  </a:cubicBezTo>
                  <a:cubicBezTo>
                    <a:pt x="1041" y="419"/>
                    <a:pt x="1271" y="273"/>
                    <a:pt x="1375" y="22"/>
                  </a:cubicBezTo>
                  <a:cubicBezTo>
                    <a:pt x="1396" y="22"/>
                    <a:pt x="1375" y="1"/>
                    <a:pt x="13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3"/>
            <p:cNvSpPr/>
            <p:nvPr/>
          </p:nvSpPr>
          <p:spPr>
            <a:xfrm>
              <a:off x="2474275" y="4221975"/>
              <a:ext cx="500" cy="475"/>
            </a:xfrm>
            <a:custGeom>
              <a:rect b="b" l="l" r="r" t="t"/>
              <a:pathLst>
                <a:path extrusionOk="0" h="19" w="20">
                  <a:moveTo>
                    <a:pt x="1" y="0"/>
                  </a:moveTo>
                  <a:cubicBezTo>
                    <a:pt x="8" y="14"/>
                    <a:pt x="12" y="19"/>
                    <a:pt x="15" y="19"/>
                  </a:cubicBezTo>
                  <a:cubicBezTo>
                    <a:pt x="19" y="19"/>
                    <a:pt x="15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3"/>
            <p:cNvSpPr/>
            <p:nvPr/>
          </p:nvSpPr>
          <p:spPr>
            <a:xfrm>
              <a:off x="2495725" y="4213600"/>
              <a:ext cx="550" cy="25"/>
            </a:xfrm>
            <a:custGeom>
              <a:rect b="b" l="l" r="r" t="t"/>
              <a:pathLst>
                <a:path extrusionOk="0" h="1" w="22">
                  <a:moveTo>
                    <a:pt x="21" y="0"/>
                  </a:moveTo>
                  <a:cubicBezTo>
                    <a:pt x="0" y="0"/>
                    <a:pt x="0" y="0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3"/>
            <p:cNvSpPr/>
            <p:nvPr/>
          </p:nvSpPr>
          <p:spPr>
            <a:xfrm>
              <a:off x="2229575" y="4119450"/>
              <a:ext cx="1425" cy="250"/>
            </a:xfrm>
            <a:custGeom>
              <a:rect b="b" l="l" r="r" t="t"/>
              <a:pathLst>
                <a:path extrusionOk="0" h="10" w="57">
                  <a:moveTo>
                    <a:pt x="38" y="0"/>
                  </a:moveTo>
                  <a:cubicBezTo>
                    <a:pt x="10" y="0"/>
                    <a:pt x="1" y="10"/>
                    <a:pt x="10" y="10"/>
                  </a:cubicBezTo>
                  <a:cubicBezTo>
                    <a:pt x="15" y="10"/>
                    <a:pt x="24" y="7"/>
                    <a:pt x="38" y="0"/>
                  </a:cubicBezTo>
                  <a:close/>
                  <a:moveTo>
                    <a:pt x="38" y="0"/>
                  </a:moveTo>
                  <a:cubicBezTo>
                    <a:pt x="45" y="7"/>
                    <a:pt x="50" y="10"/>
                    <a:pt x="52" y="10"/>
                  </a:cubicBezTo>
                  <a:cubicBezTo>
                    <a:pt x="57" y="10"/>
                    <a:pt x="52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4" name="Google Shape;1244;p33"/>
          <p:cNvGrpSpPr/>
          <p:nvPr/>
        </p:nvGrpSpPr>
        <p:grpSpPr>
          <a:xfrm>
            <a:off x="4951850" y="1535775"/>
            <a:ext cx="1174400" cy="1108425"/>
            <a:chOff x="4914450" y="2373875"/>
            <a:chExt cx="1174400" cy="1108425"/>
          </a:xfrm>
        </p:grpSpPr>
        <p:sp>
          <p:nvSpPr>
            <p:cNvPr id="1245" name="Google Shape;1245;p33"/>
            <p:cNvSpPr/>
            <p:nvPr/>
          </p:nvSpPr>
          <p:spPr>
            <a:xfrm>
              <a:off x="4914450" y="2373875"/>
              <a:ext cx="1174400" cy="1108425"/>
            </a:xfrm>
            <a:custGeom>
              <a:rect b="b" l="l" r="r" t="t"/>
              <a:pathLst>
                <a:path extrusionOk="0" h="44337" w="46976">
                  <a:moveTo>
                    <a:pt x="22180" y="466"/>
                  </a:moveTo>
                  <a:cubicBezTo>
                    <a:pt x="22297" y="466"/>
                    <a:pt x="22415" y="486"/>
                    <a:pt x="22516" y="524"/>
                  </a:cubicBezTo>
                  <a:cubicBezTo>
                    <a:pt x="23123" y="754"/>
                    <a:pt x="23667" y="1173"/>
                    <a:pt x="24190" y="1570"/>
                  </a:cubicBezTo>
                  <a:cubicBezTo>
                    <a:pt x="24734" y="1989"/>
                    <a:pt x="25236" y="2428"/>
                    <a:pt x="25738" y="2868"/>
                  </a:cubicBezTo>
                  <a:cubicBezTo>
                    <a:pt x="25780" y="2930"/>
                    <a:pt x="25864" y="2972"/>
                    <a:pt x="25927" y="3056"/>
                  </a:cubicBezTo>
                  <a:cubicBezTo>
                    <a:pt x="24818" y="2345"/>
                    <a:pt x="23562" y="1821"/>
                    <a:pt x="22390" y="1570"/>
                  </a:cubicBezTo>
                  <a:cubicBezTo>
                    <a:pt x="22223" y="1529"/>
                    <a:pt x="22056" y="1487"/>
                    <a:pt x="21888" y="1466"/>
                  </a:cubicBezTo>
                  <a:cubicBezTo>
                    <a:pt x="21846" y="1361"/>
                    <a:pt x="21763" y="1257"/>
                    <a:pt x="21700" y="1152"/>
                  </a:cubicBezTo>
                  <a:cubicBezTo>
                    <a:pt x="21410" y="685"/>
                    <a:pt x="21789" y="466"/>
                    <a:pt x="22180" y="466"/>
                  </a:cubicBezTo>
                  <a:close/>
                  <a:moveTo>
                    <a:pt x="45532" y="4646"/>
                  </a:moveTo>
                  <a:cubicBezTo>
                    <a:pt x="45553" y="4814"/>
                    <a:pt x="45595" y="4939"/>
                    <a:pt x="45616" y="5065"/>
                  </a:cubicBezTo>
                  <a:cubicBezTo>
                    <a:pt x="45376" y="5323"/>
                    <a:pt x="45137" y="5581"/>
                    <a:pt x="44897" y="5824"/>
                  </a:cubicBezTo>
                  <a:lnTo>
                    <a:pt x="44897" y="5824"/>
                  </a:lnTo>
                  <a:cubicBezTo>
                    <a:pt x="44931" y="5782"/>
                    <a:pt x="44964" y="5737"/>
                    <a:pt x="45009" y="5692"/>
                  </a:cubicBezTo>
                  <a:cubicBezTo>
                    <a:pt x="45063" y="5656"/>
                    <a:pt x="45008" y="5604"/>
                    <a:pt x="44952" y="5604"/>
                  </a:cubicBezTo>
                  <a:cubicBezTo>
                    <a:pt x="44943" y="5604"/>
                    <a:pt x="44934" y="5606"/>
                    <a:pt x="44925" y="5609"/>
                  </a:cubicBezTo>
                  <a:cubicBezTo>
                    <a:pt x="44590" y="5985"/>
                    <a:pt x="44256" y="6341"/>
                    <a:pt x="43921" y="6697"/>
                  </a:cubicBezTo>
                  <a:cubicBezTo>
                    <a:pt x="44026" y="6529"/>
                    <a:pt x="44130" y="6383"/>
                    <a:pt x="44193" y="6215"/>
                  </a:cubicBezTo>
                  <a:cubicBezTo>
                    <a:pt x="44507" y="5923"/>
                    <a:pt x="44862" y="5650"/>
                    <a:pt x="45176" y="5378"/>
                  </a:cubicBezTo>
                  <a:cubicBezTo>
                    <a:pt x="45214" y="5341"/>
                    <a:pt x="45184" y="5271"/>
                    <a:pt x="45133" y="5271"/>
                  </a:cubicBezTo>
                  <a:cubicBezTo>
                    <a:pt x="45127" y="5271"/>
                    <a:pt x="45120" y="5272"/>
                    <a:pt x="45114" y="5274"/>
                  </a:cubicBezTo>
                  <a:cubicBezTo>
                    <a:pt x="44988" y="5337"/>
                    <a:pt x="44883" y="5399"/>
                    <a:pt x="44758" y="5483"/>
                  </a:cubicBezTo>
                  <a:cubicBezTo>
                    <a:pt x="45009" y="5232"/>
                    <a:pt x="45281" y="4939"/>
                    <a:pt x="45532" y="4646"/>
                  </a:cubicBezTo>
                  <a:close/>
                  <a:moveTo>
                    <a:pt x="28755" y="9281"/>
                  </a:moveTo>
                  <a:cubicBezTo>
                    <a:pt x="28679" y="9563"/>
                    <a:pt x="28605" y="9846"/>
                    <a:pt x="28542" y="10128"/>
                  </a:cubicBezTo>
                  <a:cubicBezTo>
                    <a:pt x="28500" y="10128"/>
                    <a:pt x="28458" y="10107"/>
                    <a:pt x="28437" y="10107"/>
                  </a:cubicBezTo>
                  <a:cubicBezTo>
                    <a:pt x="28563" y="9856"/>
                    <a:pt x="28668" y="9584"/>
                    <a:pt x="28751" y="9291"/>
                  </a:cubicBezTo>
                  <a:cubicBezTo>
                    <a:pt x="28752" y="9288"/>
                    <a:pt x="28753" y="9284"/>
                    <a:pt x="28755" y="9281"/>
                  </a:cubicBezTo>
                  <a:close/>
                  <a:moveTo>
                    <a:pt x="44046" y="2198"/>
                  </a:moveTo>
                  <a:cubicBezTo>
                    <a:pt x="44758" y="2198"/>
                    <a:pt x="45093" y="2930"/>
                    <a:pt x="45302" y="3474"/>
                  </a:cubicBezTo>
                  <a:cubicBezTo>
                    <a:pt x="45406" y="3726"/>
                    <a:pt x="45427" y="4039"/>
                    <a:pt x="45448" y="4311"/>
                  </a:cubicBezTo>
                  <a:cubicBezTo>
                    <a:pt x="44862" y="4876"/>
                    <a:pt x="44214" y="5462"/>
                    <a:pt x="43628" y="6027"/>
                  </a:cubicBezTo>
                  <a:cubicBezTo>
                    <a:pt x="43753" y="5044"/>
                    <a:pt x="43963" y="3977"/>
                    <a:pt x="43733" y="2993"/>
                  </a:cubicBezTo>
                  <a:lnTo>
                    <a:pt x="43691" y="2993"/>
                  </a:lnTo>
                  <a:cubicBezTo>
                    <a:pt x="43942" y="4102"/>
                    <a:pt x="43502" y="5065"/>
                    <a:pt x="43523" y="6132"/>
                  </a:cubicBezTo>
                  <a:cubicBezTo>
                    <a:pt x="43209" y="6425"/>
                    <a:pt x="42854" y="6718"/>
                    <a:pt x="42540" y="7011"/>
                  </a:cubicBezTo>
                  <a:cubicBezTo>
                    <a:pt x="42686" y="6132"/>
                    <a:pt x="42812" y="5253"/>
                    <a:pt x="42833" y="4395"/>
                  </a:cubicBezTo>
                  <a:cubicBezTo>
                    <a:pt x="42833" y="4364"/>
                    <a:pt x="42812" y="4348"/>
                    <a:pt x="42791" y="4348"/>
                  </a:cubicBezTo>
                  <a:cubicBezTo>
                    <a:pt x="42770" y="4348"/>
                    <a:pt x="42749" y="4364"/>
                    <a:pt x="42749" y="4395"/>
                  </a:cubicBezTo>
                  <a:cubicBezTo>
                    <a:pt x="42728" y="5295"/>
                    <a:pt x="42373" y="6195"/>
                    <a:pt x="42435" y="7094"/>
                  </a:cubicBezTo>
                  <a:cubicBezTo>
                    <a:pt x="42226" y="7283"/>
                    <a:pt x="41996" y="7492"/>
                    <a:pt x="41787" y="7680"/>
                  </a:cubicBezTo>
                  <a:cubicBezTo>
                    <a:pt x="41787" y="7513"/>
                    <a:pt x="41766" y="7366"/>
                    <a:pt x="41745" y="7199"/>
                  </a:cubicBezTo>
                  <a:cubicBezTo>
                    <a:pt x="41703" y="6864"/>
                    <a:pt x="41745" y="6550"/>
                    <a:pt x="41745" y="6215"/>
                  </a:cubicBezTo>
                  <a:cubicBezTo>
                    <a:pt x="41766" y="5818"/>
                    <a:pt x="41849" y="5316"/>
                    <a:pt x="41577" y="4981"/>
                  </a:cubicBezTo>
                  <a:cubicBezTo>
                    <a:pt x="41577" y="4975"/>
                    <a:pt x="41576" y="4972"/>
                    <a:pt x="41573" y="4972"/>
                  </a:cubicBezTo>
                  <a:cubicBezTo>
                    <a:pt x="41567" y="4972"/>
                    <a:pt x="41557" y="4987"/>
                    <a:pt x="41557" y="5002"/>
                  </a:cubicBezTo>
                  <a:cubicBezTo>
                    <a:pt x="41787" y="5358"/>
                    <a:pt x="41536" y="6236"/>
                    <a:pt x="41494" y="6634"/>
                  </a:cubicBezTo>
                  <a:cubicBezTo>
                    <a:pt x="41473" y="6990"/>
                    <a:pt x="41389" y="7513"/>
                    <a:pt x="41640" y="7806"/>
                  </a:cubicBezTo>
                  <a:lnTo>
                    <a:pt x="39506" y="9605"/>
                  </a:lnTo>
                  <a:cubicBezTo>
                    <a:pt x="39715" y="8559"/>
                    <a:pt x="39715" y="7450"/>
                    <a:pt x="39715" y="6404"/>
                  </a:cubicBezTo>
                  <a:cubicBezTo>
                    <a:pt x="39715" y="6383"/>
                    <a:pt x="39705" y="6372"/>
                    <a:pt x="39694" y="6372"/>
                  </a:cubicBezTo>
                  <a:cubicBezTo>
                    <a:pt x="39684" y="6372"/>
                    <a:pt x="39673" y="6383"/>
                    <a:pt x="39673" y="6404"/>
                  </a:cubicBezTo>
                  <a:cubicBezTo>
                    <a:pt x="39652" y="7513"/>
                    <a:pt x="39380" y="8622"/>
                    <a:pt x="39339" y="9752"/>
                  </a:cubicBezTo>
                  <a:cubicBezTo>
                    <a:pt x="39129" y="9919"/>
                    <a:pt x="38878" y="10107"/>
                    <a:pt x="38669" y="10275"/>
                  </a:cubicBezTo>
                  <a:cubicBezTo>
                    <a:pt x="38711" y="9793"/>
                    <a:pt x="38669" y="9291"/>
                    <a:pt x="38732" y="8831"/>
                  </a:cubicBezTo>
                  <a:cubicBezTo>
                    <a:pt x="38774" y="8224"/>
                    <a:pt x="38920" y="7617"/>
                    <a:pt x="38941" y="7031"/>
                  </a:cubicBezTo>
                  <a:lnTo>
                    <a:pt x="38941" y="6990"/>
                  </a:lnTo>
                  <a:cubicBezTo>
                    <a:pt x="39339" y="6634"/>
                    <a:pt x="39694" y="6278"/>
                    <a:pt x="40092" y="5923"/>
                  </a:cubicBezTo>
                  <a:cubicBezTo>
                    <a:pt x="41431" y="4772"/>
                    <a:pt x="43105" y="3767"/>
                    <a:pt x="44046" y="2198"/>
                  </a:cubicBezTo>
                  <a:close/>
                  <a:moveTo>
                    <a:pt x="37644" y="7806"/>
                  </a:moveTo>
                  <a:lnTo>
                    <a:pt x="37644" y="7952"/>
                  </a:lnTo>
                  <a:cubicBezTo>
                    <a:pt x="36870" y="8789"/>
                    <a:pt x="36179" y="9647"/>
                    <a:pt x="35468" y="10484"/>
                  </a:cubicBezTo>
                  <a:cubicBezTo>
                    <a:pt x="35110" y="10394"/>
                    <a:pt x="34726" y="10365"/>
                    <a:pt x="34333" y="10365"/>
                  </a:cubicBezTo>
                  <a:cubicBezTo>
                    <a:pt x="33716" y="10365"/>
                    <a:pt x="33076" y="10437"/>
                    <a:pt x="32476" y="10463"/>
                  </a:cubicBezTo>
                  <a:cubicBezTo>
                    <a:pt x="32329" y="10170"/>
                    <a:pt x="32036" y="9961"/>
                    <a:pt x="31785" y="9710"/>
                  </a:cubicBezTo>
                  <a:cubicBezTo>
                    <a:pt x="31325" y="9291"/>
                    <a:pt x="30885" y="8894"/>
                    <a:pt x="30467" y="8454"/>
                  </a:cubicBezTo>
                  <a:lnTo>
                    <a:pt x="30258" y="8245"/>
                  </a:lnTo>
                  <a:cubicBezTo>
                    <a:pt x="31398" y="8189"/>
                    <a:pt x="32554" y="8116"/>
                    <a:pt x="33713" y="8116"/>
                  </a:cubicBezTo>
                  <a:cubicBezTo>
                    <a:pt x="33851" y="8116"/>
                    <a:pt x="33990" y="8117"/>
                    <a:pt x="34129" y="8119"/>
                  </a:cubicBezTo>
                  <a:cubicBezTo>
                    <a:pt x="34595" y="8137"/>
                    <a:pt x="35100" y="8172"/>
                    <a:pt x="35605" y="8172"/>
                  </a:cubicBezTo>
                  <a:cubicBezTo>
                    <a:pt x="36323" y="8172"/>
                    <a:pt x="37041" y="8101"/>
                    <a:pt x="37644" y="7806"/>
                  </a:cubicBezTo>
                  <a:close/>
                  <a:moveTo>
                    <a:pt x="28961" y="7534"/>
                  </a:moveTo>
                  <a:lnTo>
                    <a:pt x="28961" y="7534"/>
                  </a:lnTo>
                  <a:cubicBezTo>
                    <a:pt x="29170" y="7764"/>
                    <a:pt x="29400" y="7994"/>
                    <a:pt x="29609" y="8224"/>
                  </a:cubicBezTo>
                  <a:cubicBezTo>
                    <a:pt x="30111" y="8747"/>
                    <a:pt x="30593" y="9270"/>
                    <a:pt x="31116" y="9772"/>
                  </a:cubicBezTo>
                  <a:cubicBezTo>
                    <a:pt x="31367" y="9982"/>
                    <a:pt x="31576" y="10296"/>
                    <a:pt x="31848" y="10505"/>
                  </a:cubicBezTo>
                  <a:cubicBezTo>
                    <a:pt x="31660" y="10505"/>
                    <a:pt x="31513" y="10505"/>
                    <a:pt x="31262" y="10484"/>
                  </a:cubicBezTo>
                  <a:cubicBezTo>
                    <a:pt x="30990" y="10442"/>
                    <a:pt x="30488" y="10421"/>
                    <a:pt x="30111" y="10400"/>
                  </a:cubicBezTo>
                  <a:cubicBezTo>
                    <a:pt x="30132" y="10337"/>
                    <a:pt x="30153" y="10296"/>
                    <a:pt x="30153" y="10275"/>
                  </a:cubicBezTo>
                  <a:cubicBezTo>
                    <a:pt x="30174" y="10128"/>
                    <a:pt x="30237" y="10003"/>
                    <a:pt x="30237" y="9877"/>
                  </a:cubicBezTo>
                  <a:cubicBezTo>
                    <a:pt x="30237" y="9867"/>
                    <a:pt x="30221" y="9861"/>
                    <a:pt x="30205" y="9861"/>
                  </a:cubicBezTo>
                  <a:cubicBezTo>
                    <a:pt x="30190" y="9861"/>
                    <a:pt x="30174" y="9867"/>
                    <a:pt x="30174" y="9877"/>
                  </a:cubicBezTo>
                  <a:cubicBezTo>
                    <a:pt x="30174" y="10003"/>
                    <a:pt x="30132" y="10128"/>
                    <a:pt x="30069" y="10275"/>
                  </a:cubicBezTo>
                  <a:cubicBezTo>
                    <a:pt x="30049" y="10316"/>
                    <a:pt x="30049" y="10379"/>
                    <a:pt x="30028" y="10421"/>
                  </a:cubicBezTo>
                  <a:cubicBezTo>
                    <a:pt x="29944" y="10421"/>
                    <a:pt x="29902" y="10400"/>
                    <a:pt x="29818" y="10400"/>
                  </a:cubicBezTo>
                  <a:cubicBezTo>
                    <a:pt x="29839" y="10191"/>
                    <a:pt x="29839" y="10003"/>
                    <a:pt x="29839" y="9793"/>
                  </a:cubicBezTo>
                  <a:cubicBezTo>
                    <a:pt x="29860" y="9459"/>
                    <a:pt x="29902" y="9145"/>
                    <a:pt x="29902" y="8810"/>
                  </a:cubicBezTo>
                  <a:cubicBezTo>
                    <a:pt x="29902" y="8789"/>
                    <a:pt x="29886" y="8779"/>
                    <a:pt x="29871" y="8779"/>
                  </a:cubicBezTo>
                  <a:cubicBezTo>
                    <a:pt x="29855" y="8779"/>
                    <a:pt x="29839" y="8789"/>
                    <a:pt x="29839" y="8810"/>
                  </a:cubicBezTo>
                  <a:cubicBezTo>
                    <a:pt x="29818" y="9166"/>
                    <a:pt x="29797" y="9542"/>
                    <a:pt x="29714" y="9898"/>
                  </a:cubicBezTo>
                  <a:lnTo>
                    <a:pt x="29630" y="10379"/>
                  </a:lnTo>
                  <a:cubicBezTo>
                    <a:pt x="29546" y="10379"/>
                    <a:pt x="29505" y="10337"/>
                    <a:pt x="29421" y="10337"/>
                  </a:cubicBezTo>
                  <a:cubicBezTo>
                    <a:pt x="29421" y="10323"/>
                    <a:pt x="29400" y="10308"/>
                    <a:pt x="29373" y="10308"/>
                  </a:cubicBezTo>
                  <a:cubicBezTo>
                    <a:pt x="29362" y="10308"/>
                    <a:pt x="29349" y="10310"/>
                    <a:pt x="29337" y="10316"/>
                  </a:cubicBezTo>
                  <a:cubicBezTo>
                    <a:pt x="29295" y="10316"/>
                    <a:pt x="29274" y="10296"/>
                    <a:pt x="29212" y="10296"/>
                  </a:cubicBezTo>
                  <a:cubicBezTo>
                    <a:pt x="29233" y="10128"/>
                    <a:pt x="29295" y="9961"/>
                    <a:pt x="29316" y="9793"/>
                  </a:cubicBezTo>
                  <a:cubicBezTo>
                    <a:pt x="29379" y="9396"/>
                    <a:pt x="29421" y="9019"/>
                    <a:pt x="29421" y="8643"/>
                  </a:cubicBezTo>
                  <a:cubicBezTo>
                    <a:pt x="29421" y="8632"/>
                    <a:pt x="29410" y="8627"/>
                    <a:pt x="29400" y="8627"/>
                  </a:cubicBezTo>
                  <a:cubicBezTo>
                    <a:pt x="29389" y="8627"/>
                    <a:pt x="29379" y="8632"/>
                    <a:pt x="29379" y="8643"/>
                  </a:cubicBezTo>
                  <a:cubicBezTo>
                    <a:pt x="29337" y="9082"/>
                    <a:pt x="29274" y="9500"/>
                    <a:pt x="29128" y="9919"/>
                  </a:cubicBezTo>
                  <a:cubicBezTo>
                    <a:pt x="29107" y="10024"/>
                    <a:pt x="29065" y="10128"/>
                    <a:pt x="29023" y="10275"/>
                  </a:cubicBezTo>
                  <a:cubicBezTo>
                    <a:pt x="28898" y="10233"/>
                    <a:pt x="28772" y="10212"/>
                    <a:pt x="28647" y="10170"/>
                  </a:cubicBezTo>
                  <a:cubicBezTo>
                    <a:pt x="28877" y="9438"/>
                    <a:pt x="29002" y="8622"/>
                    <a:pt x="29107" y="7868"/>
                  </a:cubicBezTo>
                  <a:cubicBezTo>
                    <a:pt x="29107" y="7847"/>
                    <a:pt x="29102" y="7837"/>
                    <a:pt x="29097" y="7837"/>
                  </a:cubicBezTo>
                  <a:cubicBezTo>
                    <a:pt x="29091" y="7837"/>
                    <a:pt x="29086" y="7847"/>
                    <a:pt x="29086" y="7868"/>
                  </a:cubicBezTo>
                  <a:cubicBezTo>
                    <a:pt x="29035" y="8173"/>
                    <a:pt x="28964" y="8478"/>
                    <a:pt x="28886" y="8784"/>
                  </a:cubicBezTo>
                  <a:lnTo>
                    <a:pt x="28886" y="8784"/>
                  </a:lnTo>
                  <a:cubicBezTo>
                    <a:pt x="28977" y="8339"/>
                    <a:pt x="28991" y="7931"/>
                    <a:pt x="28961" y="7534"/>
                  </a:cubicBezTo>
                  <a:close/>
                  <a:moveTo>
                    <a:pt x="38836" y="7157"/>
                  </a:moveTo>
                  <a:lnTo>
                    <a:pt x="38836" y="7157"/>
                  </a:lnTo>
                  <a:cubicBezTo>
                    <a:pt x="38606" y="8161"/>
                    <a:pt x="38230" y="9459"/>
                    <a:pt x="38502" y="10463"/>
                  </a:cubicBezTo>
                  <a:cubicBezTo>
                    <a:pt x="38083" y="10798"/>
                    <a:pt x="37665" y="11112"/>
                    <a:pt x="37246" y="11446"/>
                  </a:cubicBezTo>
                  <a:cubicBezTo>
                    <a:pt x="37246" y="11425"/>
                    <a:pt x="37267" y="11404"/>
                    <a:pt x="37267" y="11363"/>
                  </a:cubicBezTo>
                  <a:cubicBezTo>
                    <a:pt x="37372" y="10986"/>
                    <a:pt x="37476" y="10568"/>
                    <a:pt x="37539" y="10170"/>
                  </a:cubicBezTo>
                  <a:cubicBezTo>
                    <a:pt x="37644" y="9563"/>
                    <a:pt x="37686" y="8998"/>
                    <a:pt x="37686" y="8412"/>
                  </a:cubicBezTo>
                  <a:cubicBezTo>
                    <a:pt x="38062" y="7994"/>
                    <a:pt x="38439" y="7575"/>
                    <a:pt x="38836" y="7157"/>
                  </a:cubicBezTo>
                  <a:close/>
                  <a:moveTo>
                    <a:pt x="35238" y="10777"/>
                  </a:moveTo>
                  <a:lnTo>
                    <a:pt x="35238" y="10777"/>
                  </a:lnTo>
                  <a:cubicBezTo>
                    <a:pt x="35070" y="10986"/>
                    <a:pt x="34882" y="11153"/>
                    <a:pt x="34735" y="11363"/>
                  </a:cubicBezTo>
                  <a:lnTo>
                    <a:pt x="34505" y="11614"/>
                  </a:lnTo>
                  <a:cubicBezTo>
                    <a:pt x="34212" y="11321"/>
                    <a:pt x="33878" y="11049"/>
                    <a:pt x="33480" y="10902"/>
                  </a:cubicBezTo>
                  <a:cubicBezTo>
                    <a:pt x="34087" y="10902"/>
                    <a:pt x="34673" y="10881"/>
                    <a:pt x="35238" y="10777"/>
                  </a:cubicBezTo>
                  <a:close/>
                  <a:moveTo>
                    <a:pt x="28396" y="10170"/>
                  </a:moveTo>
                  <a:cubicBezTo>
                    <a:pt x="28458" y="10191"/>
                    <a:pt x="28479" y="10191"/>
                    <a:pt x="28521" y="10212"/>
                  </a:cubicBezTo>
                  <a:cubicBezTo>
                    <a:pt x="28500" y="10296"/>
                    <a:pt x="28479" y="10400"/>
                    <a:pt x="28479" y="10484"/>
                  </a:cubicBezTo>
                  <a:cubicBezTo>
                    <a:pt x="28465" y="10484"/>
                    <a:pt x="28479" y="10493"/>
                    <a:pt x="28503" y="10493"/>
                  </a:cubicBezTo>
                  <a:cubicBezTo>
                    <a:pt x="28514" y="10493"/>
                    <a:pt x="28528" y="10491"/>
                    <a:pt x="28542" y="10484"/>
                  </a:cubicBezTo>
                  <a:cubicBezTo>
                    <a:pt x="28563" y="10400"/>
                    <a:pt x="28584" y="10316"/>
                    <a:pt x="28647" y="10254"/>
                  </a:cubicBezTo>
                  <a:cubicBezTo>
                    <a:pt x="28772" y="10296"/>
                    <a:pt x="28898" y="10358"/>
                    <a:pt x="29065" y="10400"/>
                  </a:cubicBezTo>
                  <a:cubicBezTo>
                    <a:pt x="29065" y="10505"/>
                    <a:pt x="29086" y="10609"/>
                    <a:pt x="29191" y="10672"/>
                  </a:cubicBezTo>
                  <a:cubicBezTo>
                    <a:pt x="29201" y="10683"/>
                    <a:pt x="29222" y="10688"/>
                    <a:pt x="29243" y="10688"/>
                  </a:cubicBezTo>
                  <a:cubicBezTo>
                    <a:pt x="29264" y="10688"/>
                    <a:pt x="29285" y="10683"/>
                    <a:pt x="29295" y="10672"/>
                  </a:cubicBezTo>
                  <a:cubicBezTo>
                    <a:pt x="29630" y="11132"/>
                    <a:pt x="30069" y="11530"/>
                    <a:pt x="30572" y="11844"/>
                  </a:cubicBezTo>
                  <a:cubicBezTo>
                    <a:pt x="29714" y="11676"/>
                    <a:pt x="28877" y="11467"/>
                    <a:pt x="28040" y="11258"/>
                  </a:cubicBezTo>
                  <a:lnTo>
                    <a:pt x="28040" y="11091"/>
                  </a:lnTo>
                  <a:cubicBezTo>
                    <a:pt x="28040" y="11132"/>
                    <a:pt x="28040" y="11195"/>
                    <a:pt x="27998" y="11258"/>
                  </a:cubicBezTo>
                  <a:cubicBezTo>
                    <a:pt x="27935" y="11237"/>
                    <a:pt x="27831" y="11216"/>
                    <a:pt x="27747" y="11216"/>
                  </a:cubicBezTo>
                  <a:cubicBezTo>
                    <a:pt x="27998" y="10881"/>
                    <a:pt x="28207" y="10526"/>
                    <a:pt x="28396" y="10170"/>
                  </a:cubicBezTo>
                  <a:close/>
                  <a:moveTo>
                    <a:pt x="37602" y="8517"/>
                  </a:moveTo>
                  <a:lnTo>
                    <a:pt x="37602" y="8517"/>
                  </a:lnTo>
                  <a:cubicBezTo>
                    <a:pt x="37560" y="9563"/>
                    <a:pt x="37372" y="10588"/>
                    <a:pt x="37058" y="11614"/>
                  </a:cubicBezTo>
                  <a:cubicBezTo>
                    <a:pt x="36870" y="11760"/>
                    <a:pt x="36702" y="11886"/>
                    <a:pt x="36514" y="12053"/>
                  </a:cubicBezTo>
                  <a:cubicBezTo>
                    <a:pt x="36807" y="11132"/>
                    <a:pt x="37037" y="10254"/>
                    <a:pt x="36932" y="9312"/>
                  </a:cubicBezTo>
                  <a:cubicBezTo>
                    <a:pt x="37163" y="9040"/>
                    <a:pt x="37372" y="8789"/>
                    <a:pt x="37602" y="8517"/>
                  </a:cubicBezTo>
                  <a:close/>
                  <a:moveTo>
                    <a:pt x="40908" y="9040"/>
                  </a:moveTo>
                  <a:lnTo>
                    <a:pt x="40908" y="9040"/>
                  </a:lnTo>
                  <a:cubicBezTo>
                    <a:pt x="40699" y="9249"/>
                    <a:pt x="40510" y="9521"/>
                    <a:pt x="40364" y="9772"/>
                  </a:cubicBezTo>
                  <a:cubicBezTo>
                    <a:pt x="40029" y="10044"/>
                    <a:pt x="39736" y="10316"/>
                    <a:pt x="39422" y="10609"/>
                  </a:cubicBezTo>
                  <a:lnTo>
                    <a:pt x="39380" y="10609"/>
                  </a:lnTo>
                  <a:cubicBezTo>
                    <a:pt x="38648" y="11112"/>
                    <a:pt x="37853" y="11572"/>
                    <a:pt x="37058" y="12095"/>
                  </a:cubicBezTo>
                  <a:cubicBezTo>
                    <a:pt x="38334" y="11091"/>
                    <a:pt x="39652" y="10086"/>
                    <a:pt x="40908" y="9040"/>
                  </a:cubicBezTo>
                  <a:close/>
                  <a:moveTo>
                    <a:pt x="29400" y="10505"/>
                  </a:moveTo>
                  <a:lnTo>
                    <a:pt x="29714" y="10588"/>
                  </a:lnTo>
                  <a:lnTo>
                    <a:pt x="29714" y="10609"/>
                  </a:lnTo>
                  <a:cubicBezTo>
                    <a:pt x="29714" y="10641"/>
                    <a:pt x="29735" y="10656"/>
                    <a:pt x="29756" y="10656"/>
                  </a:cubicBezTo>
                  <a:cubicBezTo>
                    <a:pt x="29777" y="10656"/>
                    <a:pt x="29797" y="10641"/>
                    <a:pt x="29797" y="10609"/>
                  </a:cubicBezTo>
                  <a:lnTo>
                    <a:pt x="29797" y="10588"/>
                  </a:lnTo>
                  <a:cubicBezTo>
                    <a:pt x="30341" y="10714"/>
                    <a:pt x="30906" y="10777"/>
                    <a:pt x="31492" y="10798"/>
                  </a:cubicBezTo>
                  <a:cubicBezTo>
                    <a:pt x="32036" y="10819"/>
                    <a:pt x="32664" y="10881"/>
                    <a:pt x="33292" y="10881"/>
                  </a:cubicBezTo>
                  <a:cubicBezTo>
                    <a:pt x="33731" y="11049"/>
                    <a:pt x="34108" y="11321"/>
                    <a:pt x="34463" y="11635"/>
                  </a:cubicBezTo>
                  <a:cubicBezTo>
                    <a:pt x="34275" y="11823"/>
                    <a:pt x="34129" y="11990"/>
                    <a:pt x="33940" y="12179"/>
                  </a:cubicBezTo>
                  <a:cubicBezTo>
                    <a:pt x="32936" y="12053"/>
                    <a:pt x="31890" y="12053"/>
                    <a:pt x="30865" y="11886"/>
                  </a:cubicBezTo>
                  <a:cubicBezTo>
                    <a:pt x="30279" y="11572"/>
                    <a:pt x="29797" y="11153"/>
                    <a:pt x="29316" y="10630"/>
                  </a:cubicBezTo>
                  <a:cubicBezTo>
                    <a:pt x="29337" y="10609"/>
                    <a:pt x="29379" y="10568"/>
                    <a:pt x="29400" y="10505"/>
                  </a:cubicBezTo>
                  <a:close/>
                  <a:moveTo>
                    <a:pt x="36849" y="9354"/>
                  </a:moveTo>
                  <a:lnTo>
                    <a:pt x="36849" y="9354"/>
                  </a:lnTo>
                  <a:cubicBezTo>
                    <a:pt x="36870" y="10400"/>
                    <a:pt x="36535" y="11258"/>
                    <a:pt x="36242" y="12241"/>
                  </a:cubicBezTo>
                  <a:cubicBezTo>
                    <a:pt x="36179" y="12283"/>
                    <a:pt x="36116" y="12325"/>
                    <a:pt x="36033" y="12388"/>
                  </a:cubicBezTo>
                  <a:cubicBezTo>
                    <a:pt x="35886" y="12493"/>
                    <a:pt x="35761" y="12597"/>
                    <a:pt x="35593" y="12702"/>
                  </a:cubicBezTo>
                  <a:cubicBezTo>
                    <a:pt x="35677" y="12513"/>
                    <a:pt x="35719" y="12346"/>
                    <a:pt x="35782" y="12179"/>
                  </a:cubicBezTo>
                  <a:cubicBezTo>
                    <a:pt x="35991" y="11551"/>
                    <a:pt x="36095" y="10902"/>
                    <a:pt x="36116" y="10212"/>
                  </a:cubicBezTo>
                  <a:cubicBezTo>
                    <a:pt x="36347" y="9940"/>
                    <a:pt x="36619" y="9647"/>
                    <a:pt x="36849" y="9354"/>
                  </a:cubicBezTo>
                  <a:close/>
                  <a:moveTo>
                    <a:pt x="30111" y="12137"/>
                  </a:moveTo>
                  <a:cubicBezTo>
                    <a:pt x="30258" y="12179"/>
                    <a:pt x="30446" y="12200"/>
                    <a:pt x="30593" y="12241"/>
                  </a:cubicBezTo>
                  <a:cubicBezTo>
                    <a:pt x="30446" y="12493"/>
                    <a:pt x="30153" y="12681"/>
                    <a:pt x="29923" y="12911"/>
                  </a:cubicBezTo>
                  <a:cubicBezTo>
                    <a:pt x="30007" y="12660"/>
                    <a:pt x="30028" y="12388"/>
                    <a:pt x="30111" y="12137"/>
                  </a:cubicBezTo>
                  <a:close/>
                  <a:moveTo>
                    <a:pt x="29756" y="12053"/>
                  </a:moveTo>
                  <a:cubicBezTo>
                    <a:pt x="29839" y="12074"/>
                    <a:pt x="29902" y="12074"/>
                    <a:pt x="29965" y="12095"/>
                  </a:cubicBezTo>
                  <a:cubicBezTo>
                    <a:pt x="29923" y="12179"/>
                    <a:pt x="29902" y="12262"/>
                    <a:pt x="29902" y="12346"/>
                  </a:cubicBezTo>
                  <a:cubicBezTo>
                    <a:pt x="29818" y="12576"/>
                    <a:pt x="29693" y="12806"/>
                    <a:pt x="29546" y="13016"/>
                  </a:cubicBezTo>
                  <a:cubicBezTo>
                    <a:pt x="29630" y="12702"/>
                    <a:pt x="29714" y="12367"/>
                    <a:pt x="29756" y="12053"/>
                  </a:cubicBezTo>
                  <a:close/>
                  <a:moveTo>
                    <a:pt x="22138" y="14600"/>
                  </a:moveTo>
                  <a:cubicBezTo>
                    <a:pt x="22132" y="14602"/>
                    <a:pt x="22125" y="14604"/>
                    <a:pt x="22118" y="14606"/>
                  </a:cubicBezTo>
                  <a:cubicBezTo>
                    <a:pt x="22115" y="14714"/>
                    <a:pt x="22108" y="14823"/>
                    <a:pt x="22097" y="14932"/>
                  </a:cubicBezTo>
                  <a:lnTo>
                    <a:pt x="22097" y="14932"/>
                  </a:lnTo>
                  <a:cubicBezTo>
                    <a:pt x="22116" y="14823"/>
                    <a:pt x="22130" y="14713"/>
                    <a:pt x="22138" y="14600"/>
                  </a:cubicBezTo>
                  <a:close/>
                  <a:moveTo>
                    <a:pt x="18561" y="1675"/>
                  </a:moveTo>
                  <a:lnTo>
                    <a:pt x="18561" y="1675"/>
                  </a:lnTo>
                  <a:cubicBezTo>
                    <a:pt x="18331" y="1738"/>
                    <a:pt x="18059" y="1842"/>
                    <a:pt x="17850" y="1989"/>
                  </a:cubicBezTo>
                  <a:cubicBezTo>
                    <a:pt x="17737" y="2045"/>
                    <a:pt x="17811" y="2204"/>
                    <a:pt x="17918" y="2204"/>
                  </a:cubicBezTo>
                  <a:cubicBezTo>
                    <a:pt x="17930" y="2204"/>
                    <a:pt x="17942" y="2202"/>
                    <a:pt x="17955" y="2198"/>
                  </a:cubicBezTo>
                  <a:cubicBezTo>
                    <a:pt x="18723" y="1901"/>
                    <a:pt x="19527" y="1770"/>
                    <a:pt x="20348" y="1770"/>
                  </a:cubicBezTo>
                  <a:cubicBezTo>
                    <a:pt x="20801" y="1770"/>
                    <a:pt x="21260" y="1810"/>
                    <a:pt x="21721" y="1884"/>
                  </a:cubicBezTo>
                  <a:lnTo>
                    <a:pt x="21888" y="2031"/>
                  </a:lnTo>
                  <a:cubicBezTo>
                    <a:pt x="21922" y="2065"/>
                    <a:pt x="21956" y="2079"/>
                    <a:pt x="21987" y="2079"/>
                  </a:cubicBezTo>
                  <a:cubicBezTo>
                    <a:pt x="22052" y="2079"/>
                    <a:pt x="22104" y="2018"/>
                    <a:pt x="22118" y="1947"/>
                  </a:cubicBezTo>
                  <a:cubicBezTo>
                    <a:pt x="24378" y="2428"/>
                    <a:pt x="26512" y="3726"/>
                    <a:pt x="27726" y="5546"/>
                  </a:cubicBezTo>
                  <a:lnTo>
                    <a:pt x="27726" y="5567"/>
                  </a:lnTo>
                  <a:cubicBezTo>
                    <a:pt x="27852" y="6006"/>
                    <a:pt x="28082" y="6425"/>
                    <a:pt x="28375" y="6822"/>
                  </a:cubicBezTo>
                  <a:cubicBezTo>
                    <a:pt x="29860" y="11216"/>
                    <a:pt x="23186" y="14062"/>
                    <a:pt x="19775" y="14773"/>
                  </a:cubicBezTo>
                  <a:cubicBezTo>
                    <a:pt x="19577" y="14813"/>
                    <a:pt x="19379" y="14852"/>
                    <a:pt x="19145" y="14892"/>
                  </a:cubicBezTo>
                  <a:lnTo>
                    <a:pt x="19145" y="14892"/>
                  </a:lnTo>
                  <a:cubicBezTo>
                    <a:pt x="19163" y="14886"/>
                    <a:pt x="19176" y="14878"/>
                    <a:pt x="19189" y="14878"/>
                  </a:cubicBezTo>
                  <a:cubicBezTo>
                    <a:pt x="19273" y="14857"/>
                    <a:pt x="19252" y="14752"/>
                    <a:pt x="19168" y="14752"/>
                  </a:cubicBezTo>
                  <a:cubicBezTo>
                    <a:pt x="17952" y="14960"/>
                    <a:pt x="16717" y="15092"/>
                    <a:pt x="15492" y="15092"/>
                  </a:cubicBezTo>
                  <a:cubicBezTo>
                    <a:pt x="13514" y="15092"/>
                    <a:pt x="11562" y="14749"/>
                    <a:pt x="9753" y="13832"/>
                  </a:cubicBezTo>
                  <a:cubicBezTo>
                    <a:pt x="9355" y="13350"/>
                    <a:pt x="9104" y="12723"/>
                    <a:pt x="8999" y="11969"/>
                  </a:cubicBezTo>
                  <a:lnTo>
                    <a:pt x="8999" y="11969"/>
                  </a:lnTo>
                  <a:cubicBezTo>
                    <a:pt x="10472" y="13253"/>
                    <a:pt x="12251" y="13839"/>
                    <a:pt x="14098" y="13839"/>
                  </a:cubicBezTo>
                  <a:cubicBezTo>
                    <a:pt x="15111" y="13839"/>
                    <a:pt x="16145" y="13663"/>
                    <a:pt x="17160" y="13329"/>
                  </a:cubicBezTo>
                  <a:cubicBezTo>
                    <a:pt x="17201" y="13309"/>
                    <a:pt x="17201" y="13225"/>
                    <a:pt x="17160" y="13225"/>
                  </a:cubicBezTo>
                  <a:cubicBezTo>
                    <a:pt x="18750" y="12995"/>
                    <a:pt x="20277" y="12451"/>
                    <a:pt x="21679" y="11530"/>
                  </a:cubicBezTo>
                  <a:cubicBezTo>
                    <a:pt x="21784" y="11446"/>
                    <a:pt x="21909" y="11363"/>
                    <a:pt x="22014" y="11300"/>
                  </a:cubicBezTo>
                  <a:lnTo>
                    <a:pt x="22014" y="11300"/>
                  </a:lnTo>
                  <a:cubicBezTo>
                    <a:pt x="21240" y="12074"/>
                    <a:pt x="20403" y="12785"/>
                    <a:pt x="19461" y="13413"/>
                  </a:cubicBezTo>
                  <a:cubicBezTo>
                    <a:pt x="19432" y="13428"/>
                    <a:pt x="19444" y="13443"/>
                    <a:pt x="19461" y="13443"/>
                  </a:cubicBezTo>
                  <a:cubicBezTo>
                    <a:pt x="19468" y="13443"/>
                    <a:pt x="19476" y="13440"/>
                    <a:pt x="19482" y="13434"/>
                  </a:cubicBezTo>
                  <a:cubicBezTo>
                    <a:pt x="21072" y="12367"/>
                    <a:pt x="22495" y="11112"/>
                    <a:pt x="23751" y="9668"/>
                  </a:cubicBezTo>
                  <a:cubicBezTo>
                    <a:pt x="23939" y="9563"/>
                    <a:pt x="24002" y="9480"/>
                    <a:pt x="23981" y="9417"/>
                  </a:cubicBezTo>
                  <a:cubicBezTo>
                    <a:pt x="24064" y="9333"/>
                    <a:pt x="24148" y="9228"/>
                    <a:pt x="24211" y="9145"/>
                  </a:cubicBezTo>
                  <a:cubicBezTo>
                    <a:pt x="24287" y="9069"/>
                    <a:pt x="24219" y="8971"/>
                    <a:pt x="24129" y="8971"/>
                  </a:cubicBezTo>
                  <a:cubicBezTo>
                    <a:pt x="24095" y="8971"/>
                    <a:pt x="24057" y="8985"/>
                    <a:pt x="24023" y="9019"/>
                  </a:cubicBezTo>
                  <a:cubicBezTo>
                    <a:pt x="21554" y="11844"/>
                    <a:pt x="18206" y="13204"/>
                    <a:pt x="14481" y="13225"/>
                  </a:cubicBezTo>
                  <a:cubicBezTo>
                    <a:pt x="14440" y="13225"/>
                    <a:pt x="14440" y="13329"/>
                    <a:pt x="14481" y="13329"/>
                  </a:cubicBezTo>
                  <a:cubicBezTo>
                    <a:pt x="14756" y="13350"/>
                    <a:pt x="15027" y="13359"/>
                    <a:pt x="15295" y="13359"/>
                  </a:cubicBezTo>
                  <a:cubicBezTo>
                    <a:pt x="15862" y="13359"/>
                    <a:pt x="16417" y="13317"/>
                    <a:pt x="16971" y="13246"/>
                  </a:cubicBezTo>
                  <a:lnTo>
                    <a:pt x="16971" y="13246"/>
                  </a:lnTo>
                  <a:cubicBezTo>
                    <a:pt x="15973" y="13437"/>
                    <a:pt x="14974" y="13586"/>
                    <a:pt x="13969" y="13586"/>
                  </a:cubicBezTo>
                  <a:cubicBezTo>
                    <a:pt x="13541" y="13586"/>
                    <a:pt x="13113" y="13559"/>
                    <a:pt x="12682" y="13497"/>
                  </a:cubicBezTo>
                  <a:cubicBezTo>
                    <a:pt x="11301" y="13288"/>
                    <a:pt x="10087" y="12597"/>
                    <a:pt x="8958" y="11823"/>
                  </a:cubicBezTo>
                  <a:cubicBezTo>
                    <a:pt x="8958" y="11718"/>
                    <a:pt x="8937" y="11635"/>
                    <a:pt x="8937" y="11530"/>
                  </a:cubicBezTo>
                  <a:cubicBezTo>
                    <a:pt x="8853" y="9228"/>
                    <a:pt x="10318" y="6906"/>
                    <a:pt x="11740" y="5190"/>
                  </a:cubicBezTo>
                  <a:cubicBezTo>
                    <a:pt x="13498" y="3140"/>
                    <a:pt x="15904" y="1884"/>
                    <a:pt x="18561" y="1675"/>
                  </a:cubicBezTo>
                  <a:close/>
                  <a:moveTo>
                    <a:pt x="10004" y="14125"/>
                  </a:moveTo>
                  <a:lnTo>
                    <a:pt x="10004" y="14125"/>
                  </a:lnTo>
                  <a:cubicBezTo>
                    <a:pt x="11196" y="14878"/>
                    <a:pt x="12661" y="15296"/>
                    <a:pt x="14147" y="15422"/>
                  </a:cubicBezTo>
                  <a:cubicBezTo>
                    <a:pt x="12535" y="15380"/>
                    <a:pt x="11008" y="15024"/>
                    <a:pt x="10004" y="14125"/>
                  </a:cubicBezTo>
                  <a:close/>
                  <a:moveTo>
                    <a:pt x="19503" y="15234"/>
                  </a:moveTo>
                  <a:lnTo>
                    <a:pt x="19357" y="15798"/>
                  </a:lnTo>
                  <a:cubicBezTo>
                    <a:pt x="19085" y="15757"/>
                    <a:pt x="18833" y="15736"/>
                    <a:pt x="18603" y="15715"/>
                  </a:cubicBezTo>
                  <a:cubicBezTo>
                    <a:pt x="18561" y="15715"/>
                    <a:pt x="18603" y="15715"/>
                    <a:pt x="18603" y="15694"/>
                  </a:cubicBezTo>
                  <a:cubicBezTo>
                    <a:pt x="18708" y="15547"/>
                    <a:pt x="18813" y="15422"/>
                    <a:pt x="18959" y="15338"/>
                  </a:cubicBezTo>
                  <a:cubicBezTo>
                    <a:pt x="19147" y="15317"/>
                    <a:pt x="19336" y="15296"/>
                    <a:pt x="19503" y="15234"/>
                  </a:cubicBezTo>
                  <a:close/>
                  <a:moveTo>
                    <a:pt x="20005" y="15171"/>
                  </a:moveTo>
                  <a:lnTo>
                    <a:pt x="20005" y="15171"/>
                  </a:lnTo>
                  <a:cubicBezTo>
                    <a:pt x="19922" y="15401"/>
                    <a:pt x="19901" y="15652"/>
                    <a:pt x="19880" y="15924"/>
                  </a:cubicBezTo>
                  <a:cubicBezTo>
                    <a:pt x="19691" y="15882"/>
                    <a:pt x="19545" y="15861"/>
                    <a:pt x="19357" y="15840"/>
                  </a:cubicBezTo>
                  <a:cubicBezTo>
                    <a:pt x="19482" y="15631"/>
                    <a:pt x="19503" y="15422"/>
                    <a:pt x="19566" y="15234"/>
                  </a:cubicBezTo>
                  <a:cubicBezTo>
                    <a:pt x="19712" y="15213"/>
                    <a:pt x="19880" y="15192"/>
                    <a:pt x="20005" y="15171"/>
                  </a:cubicBezTo>
                  <a:close/>
                  <a:moveTo>
                    <a:pt x="18854" y="15380"/>
                  </a:moveTo>
                  <a:cubicBezTo>
                    <a:pt x="18771" y="15422"/>
                    <a:pt x="18687" y="15506"/>
                    <a:pt x="18582" y="15547"/>
                  </a:cubicBezTo>
                  <a:cubicBezTo>
                    <a:pt x="18520" y="15610"/>
                    <a:pt x="18457" y="15652"/>
                    <a:pt x="18373" y="15715"/>
                  </a:cubicBezTo>
                  <a:cubicBezTo>
                    <a:pt x="18232" y="15706"/>
                    <a:pt x="18091" y="15702"/>
                    <a:pt x="17952" y="15702"/>
                  </a:cubicBezTo>
                  <a:cubicBezTo>
                    <a:pt x="17037" y="15702"/>
                    <a:pt x="16164" y="15886"/>
                    <a:pt x="15402" y="16322"/>
                  </a:cubicBezTo>
                  <a:cubicBezTo>
                    <a:pt x="15465" y="16133"/>
                    <a:pt x="15486" y="15945"/>
                    <a:pt x="15486" y="15757"/>
                  </a:cubicBezTo>
                  <a:cubicBezTo>
                    <a:pt x="16113" y="15715"/>
                    <a:pt x="16741" y="15652"/>
                    <a:pt x="17306" y="15589"/>
                  </a:cubicBezTo>
                  <a:cubicBezTo>
                    <a:pt x="17620" y="15547"/>
                    <a:pt x="17955" y="15506"/>
                    <a:pt x="18289" y="15443"/>
                  </a:cubicBezTo>
                  <a:lnTo>
                    <a:pt x="18289" y="15443"/>
                  </a:lnTo>
                  <a:cubicBezTo>
                    <a:pt x="18248" y="15506"/>
                    <a:pt x="18227" y="15526"/>
                    <a:pt x="18206" y="15610"/>
                  </a:cubicBezTo>
                  <a:lnTo>
                    <a:pt x="18248" y="15610"/>
                  </a:lnTo>
                  <a:cubicBezTo>
                    <a:pt x="18248" y="15526"/>
                    <a:pt x="18310" y="15506"/>
                    <a:pt x="18331" y="15443"/>
                  </a:cubicBezTo>
                  <a:cubicBezTo>
                    <a:pt x="18520" y="15422"/>
                    <a:pt x="18666" y="15401"/>
                    <a:pt x="18854" y="15380"/>
                  </a:cubicBezTo>
                  <a:close/>
                  <a:moveTo>
                    <a:pt x="23374" y="14166"/>
                  </a:moveTo>
                  <a:lnTo>
                    <a:pt x="23374" y="14166"/>
                  </a:lnTo>
                  <a:cubicBezTo>
                    <a:pt x="23144" y="15024"/>
                    <a:pt x="22746" y="15840"/>
                    <a:pt x="22516" y="16698"/>
                  </a:cubicBezTo>
                  <a:cubicBezTo>
                    <a:pt x="22265" y="16594"/>
                    <a:pt x="21993" y="16489"/>
                    <a:pt x="21700" y="16384"/>
                  </a:cubicBezTo>
                  <a:cubicBezTo>
                    <a:pt x="21924" y="15937"/>
                    <a:pt x="22048" y="15434"/>
                    <a:pt x="22097" y="14932"/>
                  </a:cubicBezTo>
                  <a:lnTo>
                    <a:pt x="22097" y="14932"/>
                  </a:lnTo>
                  <a:cubicBezTo>
                    <a:pt x="22012" y="15419"/>
                    <a:pt x="21828" y="15867"/>
                    <a:pt x="21658" y="16342"/>
                  </a:cubicBezTo>
                  <a:cubicBezTo>
                    <a:pt x="21554" y="16301"/>
                    <a:pt x="21449" y="16259"/>
                    <a:pt x="21323" y="16238"/>
                  </a:cubicBezTo>
                  <a:cubicBezTo>
                    <a:pt x="21428" y="15861"/>
                    <a:pt x="21470" y="15443"/>
                    <a:pt x="21574" y="15087"/>
                  </a:cubicBezTo>
                  <a:cubicBezTo>
                    <a:pt x="21564" y="15087"/>
                    <a:pt x="21538" y="15082"/>
                    <a:pt x="21514" y="15082"/>
                  </a:cubicBezTo>
                  <a:cubicBezTo>
                    <a:pt x="21491" y="15082"/>
                    <a:pt x="21470" y="15087"/>
                    <a:pt x="21470" y="15108"/>
                  </a:cubicBezTo>
                  <a:cubicBezTo>
                    <a:pt x="21344" y="15443"/>
                    <a:pt x="21177" y="15840"/>
                    <a:pt x="21114" y="16217"/>
                  </a:cubicBezTo>
                  <a:cubicBezTo>
                    <a:pt x="20968" y="16154"/>
                    <a:pt x="20821" y="16133"/>
                    <a:pt x="20696" y="16070"/>
                  </a:cubicBezTo>
                  <a:cubicBezTo>
                    <a:pt x="20696" y="15757"/>
                    <a:pt x="20696" y="15422"/>
                    <a:pt x="20800" y="15108"/>
                  </a:cubicBezTo>
                  <a:cubicBezTo>
                    <a:pt x="20800" y="15093"/>
                    <a:pt x="20779" y="15078"/>
                    <a:pt x="20760" y="15078"/>
                  </a:cubicBezTo>
                  <a:cubicBezTo>
                    <a:pt x="20752" y="15078"/>
                    <a:pt x="20744" y="15081"/>
                    <a:pt x="20738" y="15087"/>
                  </a:cubicBezTo>
                  <a:cubicBezTo>
                    <a:pt x="20633" y="15380"/>
                    <a:pt x="20570" y="15694"/>
                    <a:pt x="20549" y="16029"/>
                  </a:cubicBezTo>
                  <a:cubicBezTo>
                    <a:pt x="20403" y="15966"/>
                    <a:pt x="20214" y="15945"/>
                    <a:pt x="20047" y="15924"/>
                  </a:cubicBezTo>
                  <a:cubicBezTo>
                    <a:pt x="20047" y="15652"/>
                    <a:pt x="20089" y="15401"/>
                    <a:pt x="20131" y="15108"/>
                  </a:cubicBezTo>
                  <a:cubicBezTo>
                    <a:pt x="20779" y="14982"/>
                    <a:pt x="21470" y="14794"/>
                    <a:pt x="22139" y="14585"/>
                  </a:cubicBezTo>
                  <a:lnTo>
                    <a:pt x="22139" y="14585"/>
                  </a:lnTo>
                  <a:cubicBezTo>
                    <a:pt x="22139" y="14590"/>
                    <a:pt x="22139" y="14595"/>
                    <a:pt x="22138" y="14600"/>
                  </a:cubicBezTo>
                  <a:lnTo>
                    <a:pt x="22138" y="14600"/>
                  </a:lnTo>
                  <a:cubicBezTo>
                    <a:pt x="22550" y="14476"/>
                    <a:pt x="22962" y="14352"/>
                    <a:pt x="23374" y="14166"/>
                  </a:cubicBezTo>
                  <a:close/>
                  <a:moveTo>
                    <a:pt x="27621" y="11363"/>
                  </a:moveTo>
                  <a:cubicBezTo>
                    <a:pt x="27747" y="11425"/>
                    <a:pt x="27852" y="11467"/>
                    <a:pt x="27977" y="11488"/>
                  </a:cubicBezTo>
                  <a:cubicBezTo>
                    <a:pt x="27831" y="12576"/>
                    <a:pt x="27349" y="13581"/>
                    <a:pt x="27203" y="14669"/>
                  </a:cubicBezTo>
                  <a:cubicBezTo>
                    <a:pt x="27203" y="14683"/>
                    <a:pt x="27223" y="14707"/>
                    <a:pt x="27249" y="14707"/>
                  </a:cubicBezTo>
                  <a:cubicBezTo>
                    <a:pt x="27261" y="14707"/>
                    <a:pt x="27274" y="14702"/>
                    <a:pt x="27287" y="14689"/>
                  </a:cubicBezTo>
                  <a:cubicBezTo>
                    <a:pt x="27433" y="14480"/>
                    <a:pt x="27559" y="14250"/>
                    <a:pt x="27726" y="14062"/>
                  </a:cubicBezTo>
                  <a:cubicBezTo>
                    <a:pt x="27726" y="14041"/>
                    <a:pt x="27726" y="14041"/>
                    <a:pt x="27705" y="14041"/>
                  </a:cubicBezTo>
                  <a:cubicBezTo>
                    <a:pt x="27652" y="14076"/>
                    <a:pt x="27388" y="14458"/>
                    <a:pt x="27334" y="14458"/>
                  </a:cubicBezTo>
                  <a:cubicBezTo>
                    <a:pt x="27325" y="14458"/>
                    <a:pt x="27322" y="14446"/>
                    <a:pt x="27328" y="14417"/>
                  </a:cubicBezTo>
                  <a:cubicBezTo>
                    <a:pt x="27412" y="14041"/>
                    <a:pt x="27517" y="13622"/>
                    <a:pt x="27621" y="13225"/>
                  </a:cubicBezTo>
                  <a:cubicBezTo>
                    <a:pt x="27768" y="12639"/>
                    <a:pt x="27935" y="12074"/>
                    <a:pt x="28019" y="11488"/>
                  </a:cubicBezTo>
                  <a:cubicBezTo>
                    <a:pt x="28542" y="11676"/>
                    <a:pt x="29086" y="11865"/>
                    <a:pt x="29630" y="12011"/>
                  </a:cubicBezTo>
                  <a:cubicBezTo>
                    <a:pt x="29484" y="12430"/>
                    <a:pt x="29295" y="12827"/>
                    <a:pt x="29065" y="13204"/>
                  </a:cubicBezTo>
                  <a:cubicBezTo>
                    <a:pt x="28919" y="13413"/>
                    <a:pt x="28751" y="13581"/>
                    <a:pt x="28563" y="13769"/>
                  </a:cubicBezTo>
                  <a:cubicBezTo>
                    <a:pt x="28688" y="13643"/>
                    <a:pt x="28709" y="13267"/>
                    <a:pt x="28814" y="13120"/>
                  </a:cubicBezTo>
                  <a:cubicBezTo>
                    <a:pt x="28814" y="13099"/>
                    <a:pt x="28814" y="13099"/>
                    <a:pt x="28793" y="13099"/>
                  </a:cubicBezTo>
                  <a:cubicBezTo>
                    <a:pt x="28605" y="13329"/>
                    <a:pt x="28584" y="13622"/>
                    <a:pt x="28458" y="13853"/>
                  </a:cubicBezTo>
                  <a:cubicBezTo>
                    <a:pt x="28442" y="13868"/>
                    <a:pt x="28463" y="13908"/>
                    <a:pt x="28483" y="13908"/>
                  </a:cubicBezTo>
                  <a:cubicBezTo>
                    <a:pt x="28489" y="13908"/>
                    <a:pt x="28495" y="13904"/>
                    <a:pt x="28500" y="13894"/>
                  </a:cubicBezTo>
                  <a:cubicBezTo>
                    <a:pt x="28981" y="13539"/>
                    <a:pt x="29233" y="13037"/>
                    <a:pt x="29484" y="12513"/>
                  </a:cubicBezTo>
                  <a:lnTo>
                    <a:pt x="29484" y="12513"/>
                  </a:lnTo>
                  <a:cubicBezTo>
                    <a:pt x="29379" y="12848"/>
                    <a:pt x="29295" y="13162"/>
                    <a:pt x="29191" y="13518"/>
                  </a:cubicBezTo>
                  <a:cubicBezTo>
                    <a:pt x="29173" y="13605"/>
                    <a:pt x="29258" y="13794"/>
                    <a:pt x="29310" y="13794"/>
                  </a:cubicBezTo>
                  <a:cubicBezTo>
                    <a:pt x="29321" y="13794"/>
                    <a:pt x="29330" y="13786"/>
                    <a:pt x="29337" y="13769"/>
                  </a:cubicBezTo>
                  <a:lnTo>
                    <a:pt x="29337" y="13748"/>
                  </a:lnTo>
                  <a:cubicBezTo>
                    <a:pt x="29484" y="13539"/>
                    <a:pt x="29609" y="13246"/>
                    <a:pt x="29714" y="13037"/>
                  </a:cubicBezTo>
                  <a:lnTo>
                    <a:pt x="29714" y="13037"/>
                  </a:lnTo>
                  <a:cubicBezTo>
                    <a:pt x="29693" y="13120"/>
                    <a:pt x="29651" y="13162"/>
                    <a:pt x="29630" y="13246"/>
                  </a:cubicBezTo>
                  <a:cubicBezTo>
                    <a:pt x="29619" y="13303"/>
                    <a:pt x="29658" y="13335"/>
                    <a:pt x="29706" y="13335"/>
                  </a:cubicBezTo>
                  <a:cubicBezTo>
                    <a:pt x="29745" y="13335"/>
                    <a:pt x="29790" y="13314"/>
                    <a:pt x="29818" y="13267"/>
                  </a:cubicBezTo>
                  <a:cubicBezTo>
                    <a:pt x="29965" y="12953"/>
                    <a:pt x="30237" y="12723"/>
                    <a:pt x="30467" y="12472"/>
                  </a:cubicBezTo>
                  <a:cubicBezTo>
                    <a:pt x="30527" y="12397"/>
                    <a:pt x="30598" y="12235"/>
                    <a:pt x="30625" y="12235"/>
                  </a:cubicBezTo>
                  <a:cubicBezTo>
                    <a:pt x="30636" y="12235"/>
                    <a:pt x="30640" y="12260"/>
                    <a:pt x="30634" y="12325"/>
                  </a:cubicBezTo>
                  <a:lnTo>
                    <a:pt x="30634" y="12785"/>
                  </a:lnTo>
                  <a:cubicBezTo>
                    <a:pt x="30634" y="12806"/>
                    <a:pt x="30650" y="12817"/>
                    <a:pt x="30666" y="12817"/>
                  </a:cubicBezTo>
                  <a:cubicBezTo>
                    <a:pt x="30681" y="12817"/>
                    <a:pt x="30697" y="12806"/>
                    <a:pt x="30697" y="12785"/>
                  </a:cubicBezTo>
                  <a:lnTo>
                    <a:pt x="30697" y="12262"/>
                  </a:lnTo>
                  <a:cubicBezTo>
                    <a:pt x="30990" y="12304"/>
                    <a:pt x="31304" y="12367"/>
                    <a:pt x="31597" y="12409"/>
                  </a:cubicBezTo>
                  <a:cubicBezTo>
                    <a:pt x="30446" y="12953"/>
                    <a:pt x="29379" y="13853"/>
                    <a:pt x="28291" y="14501"/>
                  </a:cubicBezTo>
                  <a:cubicBezTo>
                    <a:pt x="26659" y="15506"/>
                    <a:pt x="24985" y="16259"/>
                    <a:pt x="23207" y="16970"/>
                  </a:cubicBezTo>
                  <a:cubicBezTo>
                    <a:pt x="23165" y="16970"/>
                    <a:pt x="23165" y="16991"/>
                    <a:pt x="23165" y="17012"/>
                  </a:cubicBezTo>
                  <a:lnTo>
                    <a:pt x="22788" y="16866"/>
                  </a:lnTo>
                  <a:cubicBezTo>
                    <a:pt x="22893" y="16782"/>
                    <a:pt x="22955" y="16698"/>
                    <a:pt x="23060" y="16573"/>
                  </a:cubicBezTo>
                  <a:cubicBezTo>
                    <a:pt x="23096" y="16536"/>
                    <a:pt x="23070" y="16485"/>
                    <a:pt x="23049" y="16485"/>
                  </a:cubicBezTo>
                  <a:cubicBezTo>
                    <a:pt x="23045" y="16485"/>
                    <a:pt x="23042" y="16486"/>
                    <a:pt x="23039" y="16489"/>
                  </a:cubicBezTo>
                  <a:cubicBezTo>
                    <a:pt x="22955" y="16573"/>
                    <a:pt x="22851" y="16656"/>
                    <a:pt x="22725" y="16677"/>
                  </a:cubicBezTo>
                  <a:cubicBezTo>
                    <a:pt x="23018" y="15840"/>
                    <a:pt x="23332" y="15003"/>
                    <a:pt x="23479" y="14125"/>
                  </a:cubicBezTo>
                  <a:cubicBezTo>
                    <a:pt x="23771" y="14020"/>
                    <a:pt x="24043" y="13873"/>
                    <a:pt x="24315" y="13748"/>
                  </a:cubicBezTo>
                  <a:lnTo>
                    <a:pt x="24315" y="13748"/>
                  </a:lnTo>
                  <a:cubicBezTo>
                    <a:pt x="24002" y="14564"/>
                    <a:pt x="23625" y="15338"/>
                    <a:pt x="23437" y="16175"/>
                  </a:cubicBezTo>
                  <a:cubicBezTo>
                    <a:pt x="23422" y="16234"/>
                    <a:pt x="23480" y="16293"/>
                    <a:pt x="23531" y="16293"/>
                  </a:cubicBezTo>
                  <a:cubicBezTo>
                    <a:pt x="23551" y="16293"/>
                    <a:pt x="23571" y="16283"/>
                    <a:pt x="23583" y="16259"/>
                  </a:cubicBezTo>
                  <a:cubicBezTo>
                    <a:pt x="23792" y="16008"/>
                    <a:pt x="23960" y="15715"/>
                    <a:pt x="24169" y="15443"/>
                  </a:cubicBezTo>
                  <a:cubicBezTo>
                    <a:pt x="24184" y="15428"/>
                    <a:pt x="24167" y="15413"/>
                    <a:pt x="24141" y="15413"/>
                  </a:cubicBezTo>
                  <a:cubicBezTo>
                    <a:pt x="24131" y="15413"/>
                    <a:pt x="24118" y="15416"/>
                    <a:pt x="24106" y="15422"/>
                  </a:cubicBezTo>
                  <a:cubicBezTo>
                    <a:pt x="23981" y="15547"/>
                    <a:pt x="23876" y="15694"/>
                    <a:pt x="23771" y="15819"/>
                  </a:cubicBezTo>
                  <a:cubicBezTo>
                    <a:pt x="24043" y="15108"/>
                    <a:pt x="24274" y="14397"/>
                    <a:pt x="24483" y="13685"/>
                  </a:cubicBezTo>
                  <a:cubicBezTo>
                    <a:pt x="24776" y="13560"/>
                    <a:pt x="25027" y="13413"/>
                    <a:pt x="25299" y="13267"/>
                  </a:cubicBezTo>
                  <a:lnTo>
                    <a:pt x="25299" y="13267"/>
                  </a:lnTo>
                  <a:cubicBezTo>
                    <a:pt x="24985" y="14083"/>
                    <a:pt x="24629" y="14899"/>
                    <a:pt x="24399" y="15736"/>
                  </a:cubicBezTo>
                  <a:cubicBezTo>
                    <a:pt x="24399" y="15783"/>
                    <a:pt x="24432" y="15810"/>
                    <a:pt x="24461" y="15810"/>
                  </a:cubicBezTo>
                  <a:cubicBezTo>
                    <a:pt x="24484" y="15810"/>
                    <a:pt x="24504" y="15793"/>
                    <a:pt x="24504" y="15757"/>
                  </a:cubicBezTo>
                  <a:cubicBezTo>
                    <a:pt x="24525" y="15715"/>
                    <a:pt x="24525" y="15652"/>
                    <a:pt x="24567" y="15610"/>
                  </a:cubicBezTo>
                  <a:cubicBezTo>
                    <a:pt x="24608" y="15464"/>
                    <a:pt x="24692" y="15359"/>
                    <a:pt x="24797" y="15296"/>
                  </a:cubicBezTo>
                  <a:cubicBezTo>
                    <a:pt x="24814" y="15262"/>
                    <a:pt x="24789" y="15228"/>
                    <a:pt x="24757" y="15228"/>
                  </a:cubicBezTo>
                  <a:cubicBezTo>
                    <a:pt x="24749" y="15228"/>
                    <a:pt x="24742" y="15230"/>
                    <a:pt x="24734" y="15234"/>
                  </a:cubicBezTo>
                  <a:lnTo>
                    <a:pt x="24671" y="15317"/>
                  </a:lnTo>
                  <a:cubicBezTo>
                    <a:pt x="24901" y="14606"/>
                    <a:pt x="25194" y="13894"/>
                    <a:pt x="25424" y="13162"/>
                  </a:cubicBezTo>
                  <a:cubicBezTo>
                    <a:pt x="25634" y="13037"/>
                    <a:pt x="25843" y="12911"/>
                    <a:pt x="26031" y="12785"/>
                  </a:cubicBezTo>
                  <a:lnTo>
                    <a:pt x="26031" y="12785"/>
                  </a:lnTo>
                  <a:cubicBezTo>
                    <a:pt x="25822" y="13434"/>
                    <a:pt x="25529" y="14041"/>
                    <a:pt x="25257" y="14669"/>
                  </a:cubicBezTo>
                  <a:cubicBezTo>
                    <a:pt x="25194" y="14878"/>
                    <a:pt x="24713" y="15652"/>
                    <a:pt x="24901" y="15924"/>
                  </a:cubicBezTo>
                  <a:cubicBezTo>
                    <a:pt x="24907" y="15930"/>
                    <a:pt x="24916" y="15932"/>
                    <a:pt x="24924" y="15932"/>
                  </a:cubicBezTo>
                  <a:cubicBezTo>
                    <a:pt x="24948" y="15932"/>
                    <a:pt x="24974" y="15913"/>
                    <a:pt x="24943" y="15882"/>
                  </a:cubicBezTo>
                  <a:cubicBezTo>
                    <a:pt x="24839" y="15506"/>
                    <a:pt x="25403" y="14627"/>
                    <a:pt x="25529" y="14271"/>
                  </a:cubicBezTo>
                  <a:cubicBezTo>
                    <a:pt x="25717" y="13769"/>
                    <a:pt x="25927" y="13267"/>
                    <a:pt x="26073" y="12744"/>
                  </a:cubicBezTo>
                  <a:cubicBezTo>
                    <a:pt x="26282" y="12597"/>
                    <a:pt x="26492" y="12430"/>
                    <a:pt x="26680" y="12283"/>
                  </a:cubicBezTo>
                  <a:lnTo>
                    <a:pt x="26680" y="12283"/>
                  </a:lnTo>
                  <a:cubicBezTo>
                    <a:pt x="26512" y="13518"/>
                    <a:pt x="25864" y="14522"/>
                    <a:pt x="25613" y="15736"/>
                  </a:cubicBezTo>
                  <a:cubicBezTo>
                    <a:pt x="25588" y="15797"/>
                    <a:pt x="25628" y="15829"/>
                    <a:pt x="25673" y="15829"/>
                  </a:cubicBezTo>
                  <a:cubicBezTo>
                    <a:pt x="25706" y="15829"/>
                    <a:pt x="25742" y="15812"/>
                    <a:pt x="25759" y="15778"/>
                  </a:cubicBezTo>
                  <a:cubicBezTo>
                    <a:pt x="26366" y="14731"/>
                    <a:pt x="26805" y="13371"/>
                    <a:pt x="26826" y="12158"/>
                  </a:cubicBezTo>
                  <a:cubicBezTo>
                    <a:pt x="27015" y="11990"/>
                    <a:pt x="27182" y="11844"/>
                    <a:pt x="27328" y="11656"/>
                  </a:cubicBezTo>
                  <a:lnTo>
                    <a:pt x="27328" y="11656"/>
                  </a:lnTo>
                  <a:cubicBezTo>
                    <a:pt x="27203" y="12744"/>
                    <a:pt x="26805" y="13873"/>
                    <a:pt x="26889" y="14982"/>
                  </a:cubicBezTo>
                  <a:cubicBezTo>
                    <a:pt x="26889" y="15003"/>
                    <a:pt x="26910" y="15014"/>
                    <a:pt x="26931" y="15014"/>
                  </a:cubicBezTo>
                  <a:cubicBezTo>
                    <a:pt x="26952" y="15014"/>
                    <a:pt x="26973" y="15003"/>
                    <a:pt x="26973" y="14982"/>
                  </a:cubicBezTo>
                  <a:cubicBezTo>
                    <a:pt x="27119" y="13853"/>
                    <a:pt x="27349" y="12702"/>
                    <a:pt x="27412" y="11572"/>
                  </a:cubicBezTo>
                  <a:cubicBezTo>
                    <a:pt x="27496" y="11488"/>
                    <a:pt x="27538" y="11425"/>
                    <a:pt x="27621" y="11363"/>
                  </a:cubicBezTo>
                  <a:close/>
                  <a:moveTo>
                    <a:pt x="42038" y="17326"/>
                  </a:moveTo>
                  <a:lnTo>
                    <a:pt x="42498" y="17640"/>
                  </a:lnTo>
                  <a:cubicBezTo>
                    <a:pt x="42686" y="17786"/>
                    <a:pt x="42833" y="17870"/>
                    <a:pt x="43000" y="18016"/>
                  </a:cubicBezTo>
                  <a:cubicBezTo>
                    <a:pt x="42937" y="18184"/>
                    <a:pt x="42875" y="18330"/>
                    <a:pt x="42791" y="18498"/>
                  </a:cubicBezTo>
                  <a:cubicBezTo>
                    <a:pt x="42772" y="18479"/>
                    <a:pt x="42754" y="18473"/>
                    <a:pt x="42736" y="18473"/>
                  </a:cubicBezTo>
                  <a:cubicBezTo>
                    <a:pt x="42707" y="18473"/>
                    <a:pt x="42680" y="18488"/>
                    <a:pt x="42654" y="18488"/>
                  </a:cubicBezTo>
                  <a:cubicBezTo>
                    <a:pt x="42607" y="18488"/>
                    <a:pt x="42563" y="18439"/>
                    <a:pt x="42519" y="18163"/>
                  </a:cubicBezTo>
                  <a:cubicBezTo>
                    <a:pt x="42373" y="17912"/>
                    <a:pt x="42184" y="17744"/>
                    <a:pt x="41996" y="17514"/>
                  </a:cubicBezTo>
                  <a:cubicBezTo>
                    <a:pt x="41996" y="17430"/>
                    <a:pt x="42038" y="17389"/>
                    <a:pt x="42038" y="17326"/>
                  </a:cubicBezTo>
                  <a:close/>
                  <a:moveTo>
                    <a:pt x="32204" y="12472"/>
                  </a:moveTo>
                  <a:cubicBezTo>
                    <a:pt x="32465" y="12493"/>
                    <a:pt x="32716" y="12503"/>
                    <a:pt x="32962" y="12503"/>
                  </a:cubicBezTo>
                  <a:cubicBezTo>
                    <a:pt x="33208" y="12503"/>
                    <a:pt x="33449" y="12493"/>
                    <a:pt x="33689" y="12472"/>
                  </a:cubicBezTo>
                  <a:lnTo>
                    <a:pt x="33689" y="12472"/>
                  </a:lnTo>
                  <a:cubicBezTo>
                    <a:pt x="32538" y="13601"/>
                    <a:pt x="31304" y="14564"/>
                    <a:pt x="29944" y="15526"/>
                  </a:cubicBezTo>
                  <a:cubicBezTo>
                    <a:pt x="28584" y="16489"/>
                    <a:pt x="27182" y="17493"/>
                    <a:pt x="26261" y="18895"/>
                  </a:cubicBezTo>
                  <a:cubicBezTo>
                    <a:pt x="25571" y="18330"/>
                    <a:pt x="24818" y="17828"/>
                    <a:pt x="24064" y="17410"/>
                  </a:cubicBezTo>
                  <a:cubicBezTo>
                    <a:pt x="23792" y="17284"/>
                    <a:pt x="23541" y="17158"/>
                    <a:pt x="23248" y="17012"/>
                  </a:cubicBezTo>
                  <a:cubicBezTo>
                    <a:pt x="24901" y="16886"/>
                    <a:pt x="26450" y="15966"/>
                    <a:pt x="27852" y="15171"/>
                  </a:cubicBezTo>
                  <a:cubicBezTo>
                    <a:pt x="29274" y="14355"/>
                    <a:pt x="30948" y="13539"/>
                    <a:pt x="32204" y="12472"/>
                  </a:cubicBezTo>
                  <a:close/>
                  <a:moveTo>
                    <a:pt x="43042" y="18058"/>
                  </a:moveTo>
                  <a:cubicBezTo>
                    <a:pt x="43126" y="18100"/>
                    <a:pt x="43209" y="18163"/>
                    <a:pt x="43251" y="18226"/>
                  </a:cubicBezTo>
                  <a:cubicBezTo>
                    <a:pt x="43230" y="18477"/>
                    <a:pt x="43230" y="18749"/>
                    <a:pt x="43230" y="19000"/>
                  </a:cubicBezTo>
                  <a:lnTo>
                    <a:pt x="43147" y="18937"/>
                  </a:lnTo>
                  <a:cubicBezTo>
                    <a:pt x="43042" y="18832"/>
                    <a:pt x="42979" y="18728"/>
                    <a:pt x="42875" y="18623"/>
                  </a:cubicBezTo>
                  <a:cubicBezTo>
                    <a:pt x="42917" y="18435"/>
                    <a:pt x="43000" y="18247"/>
                    <a:pt x="43042" y="18058"/>
                  </a:cubicBezTo>
                  <a:close/>
                  <a:moveTo>
                    <a:pt x="36033" y="10337"/>
                  </a:moveTo>
                  <a:lnTo>
                    <a:pt x="36033" y="10337"/>
                  </a:lnTo>
                  <a:cubicBezTo>
                    <a:pt x="35970" y="11258"/>
                    <a:pt x="35677" y="12095"/>
                    <a:pt x="35300" y="12932"/>
                  </a:cubicBezTo>
                  <a:cubicBezTo>
                    <a:pt x="35028" y="13141"/>
                    <a:pt x="34735" y="13329"/>
                    <a:pt x="34442" y="13539"/>
                  </a:cubicBezTo>
                  <a:cubicBezTo>
                    <a:pt x="34505" y="13350"/>
                    <a:pt x="34526" y="13162"/>
                    <a:pt x="34568" y="12995"/>
                  </a:cubicBezTo>
                  <a:cubicBezTo>
                    <a:pt x="34673" y="12618"/>
                    <a:pt x="34777" y="12283"/>
                    <a:pt x="34945" y="11907"/>
                  </a:cubicBezTo>
                  <a:cubicBezTo>
                    <a:pt x="34971" y="11840"/>
                    <a:pt x="34921" y="11790"/>
                    <a:pt x="34865" y="11790"/>
                  </a:cubicBezTo>
                  <a:cubicBezTo>
                    <a:pt x="34834" y="11790"/>
                    <a:pt x="34800" y="11806"/>
                    <a:pt x="34777" y="11844"/>
                  </a:cubicBezTo>
                  <a:cubicBezTo>
                    <a:pt x="34631" y="12158"/>
                    <a:pt x="34463" y="12472"/>
                    <a:pt x="34359" y="12806"/>
                  </a:cubicBezTo>
                  <a:cubicBezTo>
                    <a:pt x="34296" y="13099"/>
                    <a:pt x="34150" y="13413"/>
                    <a:pt x="34150" y="13727"/>
                  </a:cubicBezTo>
                  <a:cubicBezTo>
                    <a:pt x="33898" y="13873"/>
                    <a:pt x="33668" y="14041"/>
                    <a:pt x="33396" y="14208"/>
                  </a:cubicBezTo>
                  <a:cubicBezTo>
                    <a:pt x="33501" y="13957"/>
                    <a:pt x="33564" y="13685"/>
                    <a:pt x="33522" y="13434"/>
                  </a:cubicBezTo>
                  <a:cubicBezTo>
                    <a:pt x="33522" y="13392"/>
                    <a:pt x="33496" y="13371"/>
                    <a:pt x="33467" y="13371"/>
                  </a:cubicBezTo>
                  <a:cubicBezTo>
                    <a:pt x="33438" y="13371"/>
                    <a:pt x="33407" y="13392"/>
                    <a:pt x="33396" y="13434"/>
                  </a:cubicBezTo>
                  <a:cubicBezTo>
                    <a:pt x="33375" y="13643"/>
                    <a:pt x="33313" y="13853"/>
                    <a:pt x="33250" y="14062"/>
                  </a:cubicBezTo>
                  <a:cubicBezTo>
                    <a:pt x="33187" y="14208"/>
                    <a:pt x="33082" y="14355"/>
                    <a:pt x="32999" y="14480"/>
                  </a:cubicBezTo>
                  <a:cubicBezTo>
                    <a:pt x="30781" y="15861"/>
                    <a:pt x="28479" y="17200"/>
                    <a:pt x="26659" y="19083"/>
                  </a:cubicBezTo>
                  <a:cubicBezTo>
                    <a:pt x="26594" y="19139"/>
                    <a:pt x="26599" y="19214"/>
                    <a:pt x="26638" y="19271"/>
                  </a:cubicBezTo>
                  <a:lnTo>
                    <a:pt x="26638" y="19271"/>
                  </a:lnTo>
                  <a:cubicBezTo>
                    <a:pt x="26550" y="19192"/>
                    <a:pt x="26460" y="19116"/>
                    <a:pt x="26366" y="19042"/>
                  </a:cubicBezTo>
                  <a:cubicBezTo>
                    <a:pt x="27600" y="17556"/>
                    <a:pt x="29107" y="16489"/>
                    <a:pt x="30676" y="15422"/>
                  </a:cubicBezTo>
                  <a:cubicBezTo>
                    <a:pt x="32308" y="14292"/>
                    <a:pt x="33668" y="13078"/>
                    <a:pt x="34966" y="11593"/>
                  </a:cubicBezTo>
                  <a:cubicBezTo>
                    <a:pt x="35342" y="11174"/>
                    <a:pt x="35698" y="10756"/>
                    <a:pt x="36033" y="10337"/>
                  </a:cubicBezTo>
                  <a:close/>
                  <a:moveTo>
                    <a:pt x="43314" y="18226"/>
                  </a:moveTo>
                  <a:lnTo>
                    <a:pt x="43314" y="18226"/>
                  </a:lnTo>
                  <a:cubicBezTo>
                    <a:pt x="43502" y="18435"/>
                    <a:pt x="43712" y="18623"/>
                    <a:pt x="43879" y="18832"/>
                  </a:cubicBezTo>
                  <a:lnTo>
                    <a:pt x="43879" y="19711"/>
                  </a:lnTo>
                  <a:cubicBezTo>
                    <a:pt x="43816" y="19627"/>
                    <a:pt x="43733" y="19565"/>
                    <a:pt x="43670" y="19460"/>
                  </a:cubicBezTo>
                  <a:cubicBezTo>
                    <a:pt x="43733" y="19293"/>
                    <a:pt x="43753" y="19167"/>
                    <a:pt x="43774" y="19000"/>
                  </a:cubicBezTo>
                  <a:cubicBezTo>
                    <a:pt x="43774" y="18989"/>
                    <a:pt x="43769" y="18984"/>
                    <a:pt x="43764" y="18984"/>
                  </a:cubicBezTo>
                  <a:cubicBezTo>
                    <a:pt x="43759" y="18984"/>
                    <a:pt x="43753" y="18989"/>
                    <a:pt x="43753" y="19000"/>
                  </a:cubicBezTo>
                  <a:cubicBezTo>
                    <a:pt x="43733" y="19146"/>
                    <a:pt x="43691" y="19293"/>
                    <a:pt x="43649" y="19418"/>
                  </a:cubicBezTo>
                  <a:cubicBezTo>
                    <a:pt x="43544" y="19293"/>
                    <a:pt x="43440" y="19188"/>
                    <a:pt x="43335" y="19063"/>
                  </a:cubicBezTo>
                  <a:cubicBezTo>
                    <a:pt x="43335" y="18770"/>
                    <a:pt x="43335" y="18519"/>
                    <a:pt x="43314" y="18226"/>
                  </a:cubicBezTo>
                  <a:close/>
                  <a:moveTo>
                    <a:pt x="39150" y="10819"/>
                  </a:moveTo>
                  <a:lnTo>
                    <a:pt x="38648" y="11321"/>
                  </a:lnTo>
                  <a:cubicBezTo>
                    <a:pt x="38020" y="11802"/>
                    <a:pt x="37372" y="12304"/>
                    <a:pt x="36723" y="12806"/>
                  </a:cubicBezTo>
                  <a:cubicBezTo>
                    <a:pt x="35175" y="13978"/>
                    <a:pt x="33668" y="15296"/>
                    <a:pt x="32099" y="16552"/>
                  </a:cubicBezTo>
                  <a:cubicBezTo>
                    <a:pt x="30530" y="17786"/>
                    <a:pt x="28877" y="18770"/>
                    <a:pt x="27182" y="19795"/>
                  </a:cubicBezTo>
                  <a:cubicBezTo>
                    <a:pt x="27019" y="19631"/>
                    <a:pt x="26863" y="19476"/>
                    <a:pt x="26701" y="19327"/>
                  </a:cubicBezTo>
                  <a:lnTo>
                    <a:pt x="26701" y="19327"/>
                  </a:lnTo>
                  <a:cubicBezTo>
                    <a:pt x="26726" y="19342"/>
                    <a:pt x="26755" y="19350"/>
                    <a:pt x="26785" y="19350"/>
                  </a:cubicBezTo>
                  <a:cubicBezTo>
                    <a:pt x="26819" y="19350"/>
                    <a:pt x="26855" y="19339"/>
                    <a:pt x="26889" y="19314"/>
                  </a:cubicBezTo>
                  <a:cubicBezTo>
                    <a:pt x="28228" y="18226"/>
                    <a:pt x="29630" y="17242"/>
                    <a:pt x="31053" y="16280"/>
                  </a:cubicBezTo>
                  <a:lnTo>
                    <a:pt x="31053" y="16280"/>
                  </a:lnTo>
                  <a:cubicBezTo>
                    <a:pt x="30676" y="16573"/>
                    <a:pt x="30279" y="16866"/>
                    <a:pt x="29923" y="17179"/>
                  </a:cubicBezTo>
                  <a:cubicBezTo>
                    <a:pt x="29233" y="17723"/>
                    <a:pt x="28479" y="18267"/>
                    <a:pt x="27935" y="18958"/>
                  </a:cubicBezTo>
                  <a:cubicBezTo>
                    <a:pt x="27869" y="19041"/>
                    <a:pt x="27934" y="19123"/>
                    <a:pt x="28015" y="19123"/>
                  </a:cubicBezTo>
                  <a:cubicBezTo>
                    <a:pt x="28037" y="19123"/>
                    <a:pt x="28060" y="19118"/>
                    <a:pt x="28082" y="19104"/>
                  </a:cubicBezTo>
                  <a:cubicBezTo>
                    <a:pt x="28814" y="18665"/>
                    <a:pt x="29442" y="17975"/>
                    <a:pt x="30069" y="17410"/>
                  </a:cubicBezTo>
                  <a:cubicBezTo>
                    <a:pt x="30153" y="17326"/>
                    <a:pt x="30258" y="17242"/>
                    <a:pt x="30341" y="17179"/>
                  </a:cubicBezTo>
                  <a:cubicBezTo>
                    <a:pt x="31367" y="16614"/>
                    <a:pt x="32329" y="15945"/>
                    <a:pt x="33271" y="15213"/>
                  </a:cubicBezTo>
                  <a:cubicBezTo>
                    <a:pt x="33285" y="15213"/>
                    <a:pt x="33299" y="15222"/>
                    <a:pt x="33319" y="15222"/>
                  </a:cubicBezTo>
                  <a:cubicBezTo>
                    <a:pt x="33329" y="15222"/>
                    <a:pt x="33341" y="15220"/>
                    <a:pt x="33354" y="15213"/>
                  </a:cubicBezTo>
                  <a:cubicBezTo>
                    <a:pt x="34422" y="14585"/>
                    <a:pt x="35363" y="13664"/>
                    <a:pt x="36326" y="12932"/>
                  </a:cubicBezTo>
                  <a:lnTo>
                    <a:pt x="39150" y="10819"/>
                  </a:lnTo>
                  <a:close/>
                  <a:moveTo>
                    <a:pt x="43314" y="19272"/>
                  </a:moveTo>
                  <a:cubicBezTo>
                    <a:pt x="43398" y="19376"/>
                    <a:pt x="43502" y="19481"/>
                    <a:pt x="43565" y="19586"/>
                  </a:cubicBezTo>
                  <a:cubicBezTo>
                    <a:pt x="43544" y="19690"/>
                    <a:pt x="43502" y="19816"/>
                    <a:pt x="43461" y="19920"/>
                  </a:cubicBezTo>
                  <a:cubicBezTo>
                    <a:pt x="43440" y="19899"/>
                    <a:pt x="43440" y="19879"/>
                    <a:pt x="43419" y="19816"/>
                  </a:cubicBezTo>
                  <a:cubicBezTo>
                    <a:pt x="43400" y="19721"/>
                    <a:pt x="43347" y="19592"/>
                    <a:pt x="43321" y="19444"/>
                  </a:cubicBezTo>
                  <a:lnTo>
                    <a:pt x="43321" y="19444"/>
                  </a:lnTo>
                  <a:cubicBezTo>
                    <a:pt x="43329" y="19463"/>
                    <a:pt x="43342" y="19468"/>
                    <a:pt x="43356" y="19481"/>
                  </a:cubicBezTo>
                  <a:cubicBezTo>
                    <a:pt x="43338" y="19463"/>
                    <a:pt x="43321" y="19431"/>
                    <a:pt x="43316" y="19409"/>
                  </a:cubicBezTo>
                  <a:lnTo>
                    <a:pt x="43316" y="19409"/>
                  </a:lnTo>
                  <a:cubicBezTo>
                    <a:pt x="43315" y="19405"/>
                    <a:pt x="43315" y="19401"/>
                    <a:pt x="43314" y="19397"/>
                  </a:cubicBezTo>
                  <a:lnTo>
                    <a:pt x="43314" y="19272"/>
                  </a:lnTo>
                  <a:close/>
                  <a:moveTo>
                    <a:pt x="41975" y="17640"/>
                  </a:moveTo>
                  <a:cubicBezTo>
                    <a:pt x="42268" y="18016"/>
                    <a:pt x="42498" y="18372"/>
                    <a:pt x="42707" y="18770"/>
                  </a:cubicBezTo>
                  <a:cubicBezTo>
                    <a:pt x="42561" y="19167"/>
                    <a:pt x="42393" y="19565"/>
                    <a:pt x="42205" y="19941"/>
                  </a:cubicBezTo>
                  <a:cubicBezTo>
                    <a:pt x="42059" y="19523"/>
                    <a:pt x="41891" y="19125"/>
                    <a:pt x="41682" y="18728"/>
                  </a:cubicBezTo>
                  <a:cubicBezTo>
                    <a:pt x="41787" y="18372"/>
                    <a:pt x="41891" y="18016"/>
                    <a:pt x="41975" y="17640"/>
                  </a:cubicBezTo>
                  <a:close/>
                  <a:moveTo>
                    <a:pt x="44444" y="19502"/>
                  </a:moveTo>
                  <a:cubicBezTo>
                    <a:pt x="44486" y="19565"/>
                    <a:pt x="44549" y="19627"/>
                    <a:pt x="44590" y="19711"/>
                  </a:cubicBezTo>
                  <a:cubicBezTo>
                    <a:pt x="44590" y="19816"/>
                    <a:pt x="44570" y="19899"/>
                    <a:pt x="44549" y="19983"/>
                  </a:cubicBezTo>
                  <a:cubicBezTo>
                    <a:pt x="44507" y="19816"/>
                    <a:pt x="44465" y="19669"/>
                    <a:pt x="44444" y="19502"/>
                  </a:cubicBezTo>
                  <a:close/>
                  <a:moveTo>
                    <a:pt x="43942" y="18874"/>
                  </a:moveTo>
                  <a:cubicBezTo>
                    <a:pt x="44067" y="19000"/>
                    <a:pt x="44193" y="19188"/>
                    <a:pt x="44360" y="19376"/>
                  </a:cubicBezTo>
                  <a:cubicBezTo>
                    <a:pt x="44381" y="19690"/>
                    <a:pt x="44402" y="20004"/>
                    <a:pt x="44465" y="20318"/>
                  </a:cubicBezTo>
                  <a:cubicBezTo>
                    <a:pt x="44465" y="20339"/>
                    <a:pt x="44444" y="20360"/>
                    <a:pt x="44444" y="20423"/>
                  </a:cubicBezTo>
                  <a:cubicBezTo>
                    <a:pt x="44277" y="20213"/>
                    <a:pt x="44130" y="20004"/>
                    <a:pt x="43942" y="19795"/>
                  </a:cubicBezTo>
                  <a:lnTo>
                    <a:pt x="43942" y="18874"/>
                  </a:lnTo>
                  <a:close/>
                  <a:moveTo>
                    <a:pt x="11385" y="15380"/>
                  </a:moveTo>
                  <a:cubicBezTo>
                    <a:pt x="11489" y="15422"/>
                    <a:pt x="11615" y="15443"/>
                    <a:pt x="11740" y="15506"/>
                  </a:cubicBezTo>
                  <a:cubicBezTo>
                    <a:pt x="11908" y="16238"/>
                    <a:pt x="11657" y="17075"/>
                    <a:pt x="11510" y="17786"/>
                  </a:cubicBezTo>
                  <a:cubicBezTo>
                    <a:pt x="11406" y="18267"/>
                    <a:pt x="11008" y="19167"/>
                    <a:pt x="11217" y="19648"/>
                  </a:cubicBezTo>
                  <a:cubicBezTo>
                    <a:pt x="11228" y="19680"/>
                    <a:pt x="11249" y="19695"/>
                    <a:pt x="11270" y="19695"/>
                  </a:cubicBezTo>
                  <a:cubicBezTo>
                    <a:pt x="11291" y="19695"/>
                    <a:pt x="11311" y="19680"/>
                    <a:pt x="11322" y="19648"/>
                  </a:cubicBezTo>
                  <a:cubicBezTo>
                    <a:pt x="11447" y="19418"/>
                    <a:pt x="11427" y="19104"/>
                    <a:pt x="11489" y="18853"/>
                  </a:cubicBezTo>
                  <a:lnTo>
                    <a:pt x="11803" y="17347"/>
                  </a:lnTo>
                  <a:cubicBezTo>
                    <a:pt x="11908" y="16782"/>
                    <a:pt x="12054" y="16091"/>
                    <a:pt x="11866" y="15526"/>
                  </a:cubicBezTo>
                  <a:lnTo>
                    <a:pt x="11866" y="15526"/>
                  </a:lnTo>
                  <a:lnTo>
                    <a:pt x="12577" y="15694"/>
                  </a:lnTo>
                  <a:cubicBezTo>
                    <a:pt x="12368" y="16635"/>
                    <a:pt x="12012" y="17598"/>
                    <a:pt x="11971" y="18560"/>
                  </a:cubicBezTo>
                  <a:cubicBezTo>
                    <a:pt x="11971" y="18596"/>
                    <a:pt x="11989" y="18609"/>
                    <a:pt x="12011" y="18609"/>
                  </a:cubicBezTo>
                  <a:cubicBezTo>
                    <a:pt x="12040" y="18609"/>
                    <a:pt x="12075" y="18585"/>
                    <a:pt x="12075" y="18560"/>
                  </a:cubicBezTo>
                  <a:cubicBezTo>
                    <a:pt x="12347" y="17640"/>
                    <a:pt x="12535" y="16656"/>
                    <a:pt x="12661" y="15715"/>
                  </a:cubicBezTo>
                  <a:cubicBezTo>
                    <a:pt x="12807" y="15736"/>
                    <a:pt x="12996" y="15757"/>
                    <a:pt x="13163" y="15757"/>
                  </a:cubicBezTo>
                  <a:cubicBezTo>
                    <a:pt x="13079" y="15966"/>
                    <a:pt x="13059" y="16217"/>
                    <a:pt x="13017" y="16426"/>
                  </a:cubicBezTo>
                  <a:cubicBezTo>
                    <a:pt x="12996" y="16573"/>
                    <a:pt x="12975" y="16761"/>
                    <a:pt x="12954" y="16907"/>
                  </a:cubicBezTo>
                  <a:lnTo>
                    <a:pt x="12954" y="17138"/>
                  </a:lnTo>
                  <a:cubicBezTo>
                    <a:pt x="12954" y="17179"/>
                    <a:pt x="12912" y="17221"/>
                    <a:pt x="12954" y="17242"/>
                  </a:cubicBezTo>
                  <a:cubicBezTo>
                    <a:pt x="12969" y="17273"/>
                    <a:pt x="12985" y="17292"/>
                    <a:pt x="13016" y="17292"/>
                  </a:cubicBezTo>
                  <a:cubicBezTo>
                    <a:pt x="13028" y="17292"/>
                    <a:pt x="13042" y="17290"/>
                    <a:pt x="13059" y="17284"/>
                  </a:cubicBezTo>
                  <a:cubicBezTo>
                    <a:pt x="13205" y="17179"/>
                    <a:pt x="13184" y="16824"/>
                    <a:pt x="13205" y="16677"/>
                  </a:cubicBezTo>
                  <a:cubicBezTo>
                    <a:pt x="13226" y="16384"/>
                    <a:pt x="13268" y="16050"/>
                    <a:pt x="13331" y="15757"/>
                  </a:cubicBezTo>
                  <a:cubicBezTo>
                    <a:pt x="13595" y="15791"/>
                    <a:pt x="13867" y="15807"/>
                    <a:pt x="14137" y="15807"/>
                  </a:cubicBezTo>
                  <a:cubicBezTo>
                    <a:pt x="14358" y="15807"/>
                    <a:pt x="14579" y="15796"/>
                    <a:pt x="14795" y="15778"/>
                  </a:cubicBezTo>
                  <a:lnTo>
                    <a:pt x="14795" y="15778"/>
                  </a:lnTo>
                  <a:cubicBezTo>
                    <a:pt x="14795" y="15966"/>
                    <a:pt x="14753" y="16175"/>
                    <a:pt x="14732" y="16363"/>
                  </a:cubicBezTo>
                  <a:cubicBezTo>
                    <a:pt x="14691" y="16468"/>
                    <a:pt x="14649" y="16594"/>
                    <a:pt x="14691" y="16698"/>
                  </a:cubicBezTo>
                  <a:cubicBezTo>
                    <a:pt x="14753" y="16614"/>
                    <a:pt x="14774" y="16510"/>
                    <a:pt x="14774" y="16405"/>
                  </a:cubicBezTo>
                  <a:cubicBezTo>
                    <a:pt x="14795" y="16196"/>
                    <a:pt x="14858" y="16029"/>
                    <a:pt x="14858" y="15819"/>
                  </a:cubicBezTo>
                  <a:cubicBezTo>
                    <a:pt x="15067" y="15798"/>
                    <a:pt x="15214" y="15757"/>
                    <a:pt x="15381" y="15757"/>
                  </a:cubicBezTo>
                  <a:cubicBezTo>
                    <a:pt x="15381" y="15987"/>
                    <a:pt x="15339" y="16175"/>
                    <a:pt x="15276" y="16384"/>
                  </a:cubicBezTo>
                  <a:cubicBezTo>
                    <a:pt x="15235" y="16426"/>
                    <a:pt x="15214" y="16426"/>
                    <a:pt x="15193" y="16447"/>
                  </a:cubicBezTo>
                  <a:cubicBezTo>
                    <a:pt x="15151" y="16468"/>
                    <a:pt x="15151" y="16489"/>
                    <a:pt x="15151" y="16552"/>
                  </a:cubicBezTo>
                  <a:cubicBezTo>
                    <a:pt x="14984" y="16594"/>
                    <a:pt x="14858" y="16656"/>
                    <a:pt x="14691" y="16698"/>
                  </a:cubicBezTo>
                  <a:cubicBezTo>
                    <a:pt x="14691" y="16698"/>
                    <a:pt x="14691" y="16740"/>
                    <a:pt x="14732" y="16740"/>
                  </a:cubicBezTo>
                  <a:cubicBezTo>
                    <a:pt x="14481" y="16824"/>
                    <a:pt x="14251" y="16970"/>
                    <a:pt x="14021" y="17096"/>
                  </a:cubicBezTo>
                  <a:lnTo>
                    <a:pt x="14021" y="16594"/>
                  </a:lnTo>
                  <a:cubicBezTo>
                    <a:pt x="14021" y="16363"/>
                    <a:pt x="14063" y="16133"/>
                    <a:pt x="14147" y="15903"/>
                  </a:cubicBezTo>
                  <a:cubicBezTo>
                    <a:pt x="14147" y="15882"/>
                    <a:pt x="14141" y="15872"/>
                    <a:pt x="14136" y="15872"/>
                  </a:cubicBezTo>
                  <a:cubicBezTo>
                    <a:pt x="14131" y="15872"/>
                    <a:pt x="14126" y="15882"/>
                    <a:pt x="14126" y="15903"/>
                  </a:cubicBezTo>
                  <a:cubicBezTo>
                    <a:pt x="14000" y="16259"/>
                    <a:pt x="13896" y="16761"/>
                    <a:pt x="13937" y="17158"/>
                  </a:cubicBezTo>
                  <a:cubicBezTo>
                    <a:pt x="12682" y="18016"/>
                    <a:pt x="11657" y="19376"/>
                    <a:pt x="10799" y="20548"/>
                  </a:cubicBezTo>
                  <a:cubicBezTo>
                    <a:pt x="10652" y="20757"/>
                    <a:pt x="10464" y="20988"/>
                    <a:pt x="10297" y="21197"/>
                  </a:cubicBezTo>
                  <a:cubicBezTo>
                    <a:pt x="10673" y="20443"/>
                    <a:pt x="10778" y="19481"/>
                    <a:pt x="10924" y="18686"/>
                  </a:cubicBezTo>
                  <a:cubicBezTo>
                    <a:pt x="11050" y="17640"/>
                    <a:pt x="11217" y="16573"/>
                    <a:pt x="11175" y="15506"/>
                  </a:cubicBezTo>
                  <a:cubicBezTo>
                    <a:pt x="11238" y="15443"/>
                    <a:pt x="11301" y="15422"/>
                    <a:pt x="11385" y="15380"/>
                  </a:cubicBezTo>
                  <a:close/>
                  <a:moveTo>
                    <a:pt x="44486" y="20841"/>
                  </a:moveTo>
                  <a:cubicBezTo>
                    <a:pt x="44507" y="20883"/>
                    <a:pt x="44549" y="20946"/>
                    <a:pt x="44590" y="20988"/>
                  </a:cubicBezTo>
                  <a:cubicBezTo>
                    <a:pt x="44611" y="21071"/>
                    <a:pt x="44611" y="21155"/>
                    <a:pt x="44653" y="21239"/>
                  </a:cubicBezTo>
                  <a:cubicBezTo>
                    <a:pt x="44653" y="21260"/>
                    <a:pt x="44653" y="21280"/>
                    <a:pt x="44611" y="21301"/>
                  </a:cubicBezTo>
                  <a:cubicBezTo>
                    <a:pt x="44570" y="21134"/>
                    <a:pt x="44507" y="20967"/>
                    <a:pt x="44486" y="20841"/>
                  </a:cubicBezTo>
                  <a:close/>
                  <a:moveTo>
                    <a:pt x="28542" y="19167"/>
                  </a:moveTo>
                  <a:lnTo>
                    <a:pt x="28542" y="19167"/>
                  </a:lnTo>
                  <a:cubicBezTo>
                    <a:pt x="28479" y="19586"/>
                    <a:pt x="28479" y="20004"/>
                    <a:pt x="28458" y="20402"/>
                  </a:cubicBezTo>
                  <a:cubicBezTo>
                    <a:pt x="28437" y="20736"/>
                    <a:pt x="28333" y="21071"/>
                    <a:pt x="28354" y="21406"/>
                  </a:cubicBezTo>
                  <a:cubicBezTo>
                    <a:pt x="28040" y="20841"/>
                    <a:pt x="27642" y="20318"/>
                    <a:pt x="27203" y="19816"/>
                  </a:cubicBezTo>
                  <a:cubicBezTo>
                    <a:pt x="27642" y="19607"/>
                    <a:pt x="28082" y="19397"/>
                    <a:pt x="28542" y="19167"/>
                  </a:cubicBezTo>
                  <a:close/>
                  <a:moveTo>
                    <a:pt x="42749" y="18874"/>
                  </a:moveTo>
                  <a:cubicBezTo>
                    <a:pt x="42937" y="19209"/>
                    <a:pt x="43105" y="19565"/>
                    <a:pt x="43251" y="19899"/>
                  </a:cubicBezTo>
                  <a:lnTo>
                    <a:pt x="43251" y="19941"/>
                  </a:lnTo>
                  <a:cubicBezTo>
                    <a:pt x="43251" y="19983"/>
                    <a:pt x="43272" y="19983"/>
                    <a:pt x="43272" y="19983"/>
                  </a:cubicBezTo>
                  <a:cubicBezTo>
                    <a:pt x="43314" y="20025"/>
                    <a:pt x="43335" y="20109"/>
                    <a:pt x="43356" y="20192"/>
                  </a:cubicBezTo>
                  <a:cubicBezTo>
                    <a:pt x="43168" y="20653"/>
                    <a:pt x="42917" y="21134"/>
                    <a:pt x="42645" y="21573"/>
                  </a:cubicBezTo>
                  <a:cubicBezTo>
                    <a:pt x="42561" y="21071"/>
                    <a:pt x="42414" y="20611"/>
                    <a:pt x="42268" y="20130"/>
                  </a:cubicBezTo>
                  <a:cubicBezTo>
                    <a:pt x="42456" y="19711"/>
                    <a:pt x="42603" y="19293"/>
                    <a:pt x="42749" y="18874"/>
                  </a:cubicBezTo>
                  <a:close/>
                  <a:moveTo>
                    <a:pt x="44653" y="19795"/>
                  </a:moveTo>
                  <a:cubicBezTo>
                    <a:pt x="44925" y="20213"/>
                    <a:pt x="45176" y="20632"/>
                    <a:pt x="45386" y="21071"/>
                  </a:cubicBezTo>
                  <a:cubicBezTo>
                    <a:pt x="45344" y="21155"/>
                    <a:pt x="45323" y="21239"/>
                    <a:pt x="45302" y="21343"/>
                  </a:cubicBezTo>
                  <a:cubicBezTo>
                    <a:pt x="45295" y="21330"/>
                    <a:pt x="45287" y="21325"/>
                    <a:pt x="45279" y="21325"/>
                  </a:cubicBezTo>
                  <a:cubicBezTo>
                    <a:pt x="45263" y="21325"/>
                    <a:pt x="45252" y="21350"/>
                    <a:pt x="45281" y="21364"/>
                  </a:cubicBezTo>
                  <a:cubicBezTo>
                    <a:pt x="45281" y="21385"/>
                    <a:pt x="45281" y="21385"/>
                    <a:pt x="45302" y="21406"/>
                  </a:cubicBezTo>
                  <a:cubicBezTo>
                    <a:pt x="45281" y="21490"/>
                    <a:pt x="45239" y="21552"/>
                    <a:pt x="45218" y="21615"/>
                  </a:cubicBezTo>
                  <a:cubicBezTo>
                    <a:pt x="45197" y="21552"/>
                    <a:pt x="45176" y="21448"/>
                    <a:pt x="45134" y="21364"/>
                  </a:cubicBezTo>
                  <a:cubicBezTo>
                    <a:pt x="45134" y="21357"/>
                    <a:pt x="45132" y="21355"/>
                    <a:pt x="45129" y="21355"/>
                  </a:cubicBezTo>
                  <a:cubicBezTo>
                    <a:pt x="45123" y="21355"/>
                    <a:pt x="45114" y="21364"/>
                    <a:pt x="45114" y="21364"/>
                  </a:cubicBezTo>
                  <a:lnTo>
                    <a:pt x="45197" y="21678"/>
                  </a:lnTo>
                  <a:cubicBezTo>
                    <a:pt x="45197" y="21678"/>
                    <a:pt x="45197" y="21699"/>
                    <a:pt x="45176" y="21699"/>
                  </a:cubicBezTo>
                  <a:cubicBezTo>
                    <a:pt x="45072" y="21448"/>
                    <a:pt x="44925" y="21197"/>
                    <a:pt x="44779" y="20967"/>
                  </a:cubicBezTo>
                  <a:cubicBezTo>
                    <a:pt x="44779" y="20946"/>
                    <a:pt x="44758" y="20925"/>
                    <a:pt x="44758" y="20862"/>
                  </a:cubicBezTo>
                  <a:cubicBezTo>
                    <a:pt x="44800" y="20611"/>
                    <a:pt x="44821" y="20360"/>
                    <a:pt x="44821" y="20109"/>
                  </a:cubicBezTo>
                  <a:cubicBezTo>
                    <a:pt x="44821" y="20098"/>
                    <a:pt x="44815" y="20093"/>
                    <a:pt x="44810" y="20093"/>
                  </a:cubicBezTo>
                  <a:cubicBezTo>
                    <a:pt x="44805" y="20093"/>
                    <a:pt x="44800" y="20098"/>
                    <a:pt x="44800" y="20109"/>
                  </a:cubicBezTo>
                  <a:cubicBezTo>
                    <a:pt x="44779" y="20318"/>
                    <a:pt x="44779" y="20527"/>
                    <a:pt x="44716" y="20736"/>
                  </a:cubicBezTo>
                  <a:cubicBezTo>
                    <a:pt x="44674" y="20527"/>
                    <a:pt x="44611" y="20339"/>
                    <a:pt x="44570" y="20130"/>
                  </a:cubicBezTo>
                  <a:cubicBezTo>
                    <a:pt x="44590" y="20025"/>
                    <a:pt x="44611" y="19920"/>
                    <a:pt x="44653" y="19795"/>
                  </a:cubicBezTo>
                  <a:close/>
                  <a:moveTo>
                    <a:pt x="43607" y="19627"/>
                  </a:moveTo>
                  <a:cubicBezTo>
                    <a:pt x="43670" y="19732"/>
                    <a:pt x="43774" y="19879"/>
                    <a:pt x="43858" y="19983"/>
                  </a:cubicBezTo>
                  <a:lnTo>
                    <a:pt x="43858" y="20569"/>
                  </a:lnTo>
                  <a:cubicBezTo>
                    <a:pt x="43858" y="20590"/>
                    <a:pt x="43874" y="20600"/>
                    <a:pt x="43890" y="20600"/>
                  </a:cubicBezTo>
                  <a:cubicBezTo>
                    <a:pt x="43905" y="20600"/>
                    <a:pt x="43921" y="20590"/>
                    <a:pt x="43921" y="20569"/>
                  </a:cubicBezTo>
                  <a:lnTo>
                    <a:pt x="43921" y="20046"/>
                  </a:lnTo>
                  <a:cubicBezTo>
                    <a:pt x="44046" y="20234"/>
                    <a:pt x="44172" y="20402"/>
                    <a:pt x="44298" y="20569"/>
                  </a:cubicBezTo>
                  <a:lnTo>
                    <a:pt x="44298" y="20611"/>
                  </a:lnTo>
                  <a:lnTo>
                    <a:pt x="44298" y="20632"/>
                  </a:lnTo>
                  <a:cubicBezTo>
                    <a:pt x="44235" y="20757"/>
                    <a:pt x="44151" y="20883"/>
                    <a:pt x="44026" y="21029"/>
                  </a:cubicBezTo>
                  <a:cubicBezTo>
                    <a:pt x="43996" y="21044"/>
                    <a:pt x="44019" y="21059"/>
                    <a:pt x="44042" y="21059"/>
                  </a:cubicBezTo>
                  <a:cubicBezTo>
                    <a:pt x="44052" y="21059"/>
                    <a:pt x="44061" y="21056"/>
                    <a:pt x="44067" y="21050"/>
                  </a:cubicBezTo>
                  <a:cubicBezTo>
                    <a:pt x="44172" y="20946"/>
                    <a:pt x="44256" y="20820"/>
                    <a:pt x="44339" y="20716"/>
                  </a:cubicBezTo>
                  <a:cubicBezTo>
                    <a:pt x="44356" y="20765"/>
                    <a:pt x="44359" y="20815"/>
                    <a:pt x="44371" y="20875"/>
                  </a:cubicBezTo>
                  <a:lnTo>
                    <a:pt x="44371" y="20875"/>
                  </a:lnTo>
                  <a:cubicBezTo>
                    <a:pt x="44365" y="20878"/>
                    <a:pt x="44360" y="20883"/>
                    <a:pt x="44360" y="20883"/>
                  </a:cubicBezTo>
                  <a:lnTo>
                    <a:pt x="44507" y="21594"/>
                  </a:lnTo>
                  <a:cubicBezTo>
                    <a:pt x="44444" y="21762"/>
                    <a:pt x="44381" y="21929"/>
                    <a:pt x="44277" y="22096"/>
                  </a:cubicBezTo>
                  <a:cubicBezTo>
                    <a:pt x="44067" y="21364"/>
                    <a:pt x="43816" y="20674"/>
                    <a:pt x="43502" y="20004"/>
                  </a:cubicBezTo>
                  <a:cubicBezTo>
                    <a:pt x="43544" y="19899"/>
                    <a:pt x="43565" y="19774"/>
                    <a:pt x="43607" y="19627"/>
                  </a:cubicBezTo>
                  <a:close/>
                  <a:moveTo>
                    <a:pt x="45448" y="21197"/>
                  </a:moveTo>
                  <a:cubicBezTo>
                    <a:pt x="45532" y="21448"/>
                    <a:pt x="45637" y="21657"/>
                    <a:pt x="45720" y="21887"/>
                  </a:cubicBezTo>
                  <a:cubicBezTo>
                    <a:pt x="45699" y="22013"/>
                    <a:pt x="45658" y="22117"/>
                    <a:pt x="45637" y="22243"/>
                  </a:cubicBezTo>
                  <a:cubicBezTo>
                    <a:pt x="45553" y="21992"/>
                    <a:pt x="45448" y="21720"/>
                    <a:pt x="45386" y="21469"/>
                  </a:cubicBezTo>
                  <a:cubicBezTo>
                    <a:pt x="45406" y="21385"/>
                    <a:pt x="45427" y="21280"/>
                    <a:pt x="45448" y="21197"/>
                  </a:cubicBezTo>
                  <a:close/>
                  <a:moveTo>
                    <a:pt x="43858" y="21511"/>
                  </a:moveTo>
                  <a:cubicBezTo>
                    <a:pt x="43942" y="21783"/>
                    <a:pt x="44026" y="22076"/>
                    <a:pt x="44130" y="22327"/>
                  </a:cubicBezTo>
                  <a:cubicBezTo>
                    <a:pt x="44113" y="22335"/>
                    <a:pt x="44102" y="22348"/>
                    <a:pt x="44095" y="22361"/>
                  </a:cubicBezTo>
                  <a:lnTo>
                    <a:pt x="44095" y="22361"/>
                  </a:lnTo>
                  <a:cubicBezTo>
                    <a:pt x="44093" y="22357"/>
                    <a:pt x="44091" y="22352"/>
                    <a:pt x="44088" y="22348"/>
                  </a:cubicBezTo>
                  <a:cubicBezTo>
                    <a:pt x="44088" y="22375"/>
                    <a:pt x="44079" y="22394"/>
                    <a:pt x="44067" y="22409"/>
                  </a:cubicBezTo>
                  <a:lnTo>
                    <a:pt x="44067" y="22409"/>
                  </a:lnTo>
                  <a:cubicBezTo>
                    <a:pt x="43983" y="22117"/>
                    <a:pt x="43921" y="21824"/>
                    <a:pt x="43858" y="21511"/>
                  </a:cubicBezTo>
                  <a:close/>
                  <a:moveTo>
                    <a:pt x="44653" y="21343"/>
                  </a:moveTo>
                  <a:lnTo>
                    <a:pt x="44883" y="22348"/>
                  </a:lnTo>
                  <a:cubicBezTo>
                    <a:pt x="44883" y="22389"/>
                    <a:pt x="44862" y="22431"/>
                    <a:pt x="44821" y="22452"/>
                  </a:cubicBezTo>
                  <a:cubicBezTo>
                    <a:pt x="44779" y="22096"/>
                    <a:pt x="44695" y="21762"/>
                    <a:pt x="44611" y="21385"/>
                  </a:cubicBezTo>
                  <a:cubicBezTo>
                    <a:pt x="44611" y="21364"/>
                    <a:pt x="44611" y="21364"/>
                    <a:pt x="44653" y="21343"/>
                  </a:cubicBezTo>
                  <a:close/>
                  <a:moveTo>
                    <a:pt x="10987" y="15568"/>
                  </a:moveTo>
                  <a:lnTo>
                    <a:pt x="10987" y="15568"/>
                  </a:lnTo>
                  <a:cubicBezTo>
                    <a:pt x="10924" y="16594"/>
                    <a:pt x="10799" y="17619"/>
                    <a:pt x="10590" y="18644"/>
                  </a:cubicBezTo>
                  <a:cubicBezTo>
                    <a:pt x="10401" y="19544"/>
                    <a:pt x="9920" y="20548"/>
                    <a:pt x="9920" y="21490"/>
                  </a:cubicBezTo>
                  <a:cubicBezTo>
                    <a:pt x="9920" y="21511"/>
                    <a:pt x="9920" y="21511"/>
                    <a:pt x="9941" y="21511"/>
                  </a:cubicBezTo>
                  <a:cubicBezTo>
                    <a:pt x="9878" y="21573"/>
                    <a:pt x="9857" y="21636"/>
                    <a:pt x="9815" y="21699"/>
                  </a:cubicBezTo>
                  <a:lnTo>
                    <a:pt x="9774" y="21699"/>
                  </a:lnTo>
                  <a:cubicBezTo>
                    <a:pt x="9585" y="21783"/>
                    <a:pt x="9418" y="21845"/>
                    <a:pt x="9250" y="21950"/>
                  </a:cubicBezTo>
                  <a:cubicBezTo>
                    <a:pt x="9481" y="20151"/>
                    <a:pt x="9753" y="18435"/>
                    <a:pt x="10171" y="16677"/>
                  </a:cubicBezTo>
                  <a:cubicBezTo>
                    <a:pt x="10171" y="16643"/>
                    <a:pt x="10152" y="16627"/>
                    <a:pt x="10131" y="16627"/>
                  </a:cubicBezTo>
                  <a:cubicBezTo>
                    <a:pt x="10115" y="16627"/>
                    <a:pt x="10097" y="16638"/>
                    <a:pt x="10087" y="16656"/>
                  </a:cubicBezTo>
                  <a:cubicBezTo>
                    <a:pt x="9606" y="18351"/>
                    <a:pt x="9020" y="20255"/>
                    <a:pt x="9146" y="22034"/>
                  </a:cubicBezTo>
                  <a:cubicBezTo>
                    <a:pt x="8790" y="22243"/>
                    <a:pt x="8434" y="22494"/>
                    <a:pt x="8079" y="22703"/>
                  </a:cubicBezTo>
                  <a:cubicBezTo>
                    <a:pt x="8204" y="22222"/>
                    <a:pt x="8288" y="21720"/>
                    <a:pt x="8372" y="21218"/>
                  </a:cubicBezTo>
                  <a:cubicBezTo>
                    <a:pt x="8665" y="19711"/>
                    <a:pt x="8999" y="18226"/>
                    <a:pt x="9209" y="16698"/>
                  </a:cubicBezTo>
                  <a:cubicBezTo>
                    <a:pt x="9815" y="16342"/>
                    <a:pt x="10401" y="15966"/>
                    <a:pt x="10987" y="15568"/>
                  </a:cubicBezTo>
                  <a:close/>
                  <a:moveTo>
                    <a:pt x="44172" y="22620"/>
                  </a:moveTo>
                  <a:lnTo>
                    <a:pt x="44172" y="22620"/>
                  </a:lnTo>
                  <a:cubicBezTo>
                    <a:pt x="44151" y="22640"/>
                    <a:pt x="44130" y="22661"/>
                    <a:pt x="44088" y="22724"/>
                  </a:cubicBezTo>
                  <a:cubicBezTo>
                    <a:pt x="44130" y="22703"/>
                    <a:pt x="44151" y="22661"/>
                    <a:pt x="44172" y="22620"/>
                  </a:cubicBezTo>
                  <a:close/>
                  <a:moveTo>
                    <a:pt x="45323" y="21552"/>
                  </a:moveTo>
                  <a:cubicBezTo>
                    <a:pt x="45427" y="21824"/>
                    <a:pt x="45511" y="22117"/>
                    <a:pt x="45595" y="22410"/>
                  </a:cubicBezTo>
                  <a:cubicBezTo>
                    <a:pt x="45553" y="22536"/>
                    <a:pt x="45511" y="22640"/>
                    <a:pt x="45490" y="22766"/>
                  </a:cubicBezTo>
                  <a:cubicBezTo>
                    <a:pt x="45427" y="22431"/>
                    <a:pt x="45344" y="22096"/>
                    <a:pt x="45239" y="21762"/>
                  </a:cubicBezTo>
                  <a:cubicBezTo>
                    <a:pt x="45281" y="21678"/>
                    <a:pt x="45302" y="21615"/>
                    <a:pt x="45323" y="21552"/>
                  </a:cubicBezTo>
                  <a:close/>
                  <a:moveTo>
                    <a:pt x="44507" y="21699"/>
                  </a:moveTo>
                  <a:cubicBezTo>
                    <a:pt x="44570" y="22013"/>
                    <a:pt x="44653" y="22389"/>
                    <a:pt x="44695" y="22724"/>
                  </a:cubicBezTo>
                  <a:cubicBezTo>
                    <a:pt x="44653" y="22829"/>
                    <a:pt x="44570" y="22933"/>
                    <a:pt x="44507" y="23038"/>
                  </a:cubicBezTo>
                  <a:lnTo>
                    <a:pt x="44507" y="23017"/>
                  </a:lnTo>
                  <a:cubicBezTo>
                    <a:pt x="44549" y="22829"/>
                    <a:pt x="44570" y="22640"/>
                    <a:pt x="44570" y="22431"/>
                  </a:cubicBezTo>
                  <a:cubicBezTo>
                    <a:pt x="44570" y="22421"/>
                    <a:pt x="44554" y="22416"/>
                    <a:pt x="44538" y="22416"/>
                  </a:cubicBezTo>
                  <a:cubicBezTo>
                    <a:pt x="44522" y="22416"/>
                    <a:pt x="44507" y="22421"/>
                    <a:pt x="44507" y="22431"/>
                  </a:cubicBezTo>
                  <a:cubicBezTo>
                    <a:pt x="44507" y="22557"/>
                    <a:pt x="44486" y="22661"/>
                    <a:pt x="44465" y="22787"/>
                  </a:cubicBezTo>
                  <a:cubicBezTo>
                    <a:pt x="44402" y="22578"/>
                    <a:pt x="44360" y="22348"/>
                    <a:pt x="44277" y="22138"/>
                  </a:cubicBezTo>
                  <a:cubicBezTo>
                    <a:pt x="44360" y="21992"/>
                    <a:pt x="44423" y="21845"/>
                    <a:pt x="44507" y="21699"/>
                  </a:cubicBezTo>
                  <a:close/>
                  <a:moveTo>
                    <a:pt x="45616" y="22557"/>
                  </a:moveTo>
                  <a:cubicBezTo>
                    <a:pt x="45637" y="22661"/>
                    <a:pt x="45658" y="22808"/>
                    <a:pt x="45699" y="22912"/>
                  </a:cubicBezTo>
                  <a:cubicBezTo>
                    <a:pt x="45658" y="23059"/>
                    <a:pt x="45616" y="23247"/>
                    <a:pt x="45553" y="23394"/>
                  </a:cubicBezTo>
                  <a:lnTo>
                    <a:pt x="45490" y="22933"/>
                  </a:lnTo>
                  <a:cubicBezTo>
                    <a:pt x="45532" y="22808"/>
                    <a:pt x="45553" y="22703"/>
                    <a:pt x="45616" y="22557"/>
                  </a:cubicBezTo>
                  <a:close/>
                  <a:moveTo>
                    <a:pt x="44095" y="22361"/>
                  </a:moveTo>
                  <a:cubicBezTo>
                    <a:pt x="44132" y="22440"/>
                    <a:pt x="44152" y="22521"/>
                    <a:pt x="44172" y="22620"/>
                  </a:cubicBezTo>
                  <a:cubicBezTo>
                    <a:pt x="44235" y="22808"/>
                    <a:pt x="44277" y="23017"/>
                    <a:pt x="44339" y="23184"/>
                  </a:cubicBezTo>
                  <a:cubicBezTo>
                    <a:pt x="44298" y="23289"/>
                    <a:pt x="44256" y="23394"/>
                    <a:pt x="44235" y="23498"/>
                  </a:cubicBezTo>
                  <a:cubicBezTo>
                    <a:pt x="44172" y="23247"/>
                    <a:pt x="44151" y="22975"/>
                    <a:pt x="44088" y="22724"/>
                  </a:cubicBezTo>
                  <a:cubicBezTo>
                    <a:pt x="44088" y="22620"/>
                    <a:pt x="44067" y="22536"/>
                    <a:pt x="44046" y="22431"/>
                  </a:cubicBezTo>
                  <a:cubicBezTo>
                    <a:pt x="44054" y="22424"/>
                    <a:pt x="44061" y="22417"/>
                    <a:pt x="44067" y="22409"/>
                  </a:cubicBezTo>
                  <a:lnTo>
                    <a:pt x="44067" y="22409"/>
                  </a:lnTo>
                  <a:cubicBezTo>
                    <a:pt x="44067" y="22409"/>
                    <a:pt x="44067" y="22410"/>
                    <a:pt x="44067" y="22410"/>
                  </a:cubicBezTo>
                  <a:cubicBezTo>
                    <a:pt x="44079" y="22398"/>
                    <a:pt x="44085" y="22379"/>
                    <a:pt x="44095" y="22361"/>
                  </a:cubicBezTo>
                  <a:close/>
                  <a:moveTo>
                    <a:pt x="44904" y="22410"/>
                  </a:moveTo>
                  <a:cubicBezTo>
                    <a:pt x="44988" y="22745"/>
                    <a:pt x="45093" y="23080"/>
                    <a:pt x="45176" y="23394"/>
                  </a:cubicBezTo>
                  <a:cubicBezTo>
                    <a:pt x="45134" y="23477"/>
                    <a:pt x="45114" y="23540"/>
                    <a:pt x="45093" y="23582"/>
                  </a:cubicBezTo>
                  <a:cubicBezTo>
                    <a:pt x="45009" y="23268"/>
                    <a:pt x="44967" y="22975"/>
                    <a:pt x="44883" y="22661"/>
                  </a:cubicBezTo>
                  <a:cubicBezTo>
                    <a:pt x="44883" y="22620"/>
                    <a:pt x="44862" y="22557"/>
                    <a:pt x="44862" y="22515"/>
                  </a:cubicBezTo>
                  <a:cubicBezTo>
                    <a:pt x="44883" y="22494"/>
                    <a:pt x="44883" y="22431"/>
                    <a:pt x="44904" y="22410"/>
                  </a:cubicBezTo>
                  <a:close/>
                  <a:moveTo>
                    <a:pt x="4071" y="23903"/>
                  </a:moveTo>
                  <a:cubicBezTo>
                    <a:pt x="4058" y="23913"/>
                    <a:pt x="4040" y="23931"/>
                    <a:pt x="4040" y="23959"/>
                  </a:cubicBezTo>
                  <a:cubicBezTo>
                    <a:pt x="4052" y="23941"/>
                    <a:pt x="4062" y="23923"/>
                    <a:pt x="4071" y="23903"/>
                  </a:cubicBezTo>
                  <a:close/>
                  <a:moveTo>
                    <a:pt x="44716" y="22787"/>
                  </a:moveTo>
                  <a:cubicBezTo>
                    <a:pt x="44716" y="22850"/>
                    <a:pt x="44758" y="22933"/>
                    <a:pt x="44758" y="22975"/>
                  </a:cubicBezTo>
                  <a:cubicBezTo>
                    <a:pt x="44779" y="23310"/>
                    <a:pt x="44800" y="23687"/>
                    <a:pt x="44821" y="24021"/>
                  </a:cubicBezTo>
                  <a:cubicBezTo>
                    <a:pt x="44800" y="24084"/>
                    <a:pt x="44779" y="24105"/>
                    <a:pt x="44758" y="24168"/>
                  </a:cubicBezTo>
                  <a:cubicBezTo>
                    <a:pt x="44674" y="23791"/>
                    <a:pt x="44611" y="23456"/>
                    <a:pt x="44507" y="23080"/>
                  </a:cubicBezTo>
                  <a:lnTo>
                    <a:pt x="44549" y="23080"/>
                  </a:lnTo>
                  <a:cubicBezTo>
                    <a:pt x="44590" y="22975"/>
                    <a:pt x="44674" y="22912"/>
                    <a:pt x="44716" y="22787"/>
                  </a:cubicBezTo>
                  <a:close/>
                  <a:moveTo>
                    <a:pt x="45197" y="23540"/>
                  </a:moveTo>
                  <a:cubicBezTo>
                    <a:pt x="45239" y="23708"/>
                    <a:pt x="45302" y="23875"/>
                    <a:pt x="45344" y="24021"/>
                  </a:cubicBezTo>
                  <a:cubicBezTo>
                    <a:pt x="45323" y="24105"/>
                    <a:pt x="45281" y="24189"/>
                    <a:pt x="45239" y="24273"/>
                  </a:cubicBezTo>
                  <a:cubicBezTo>
                    <a:pt x="45218" y="24084"/>
                    <a:pt x="45176" y="23875"/>
                    <a:pt x="45114" y="23687"/>
                  </a:cubicBezTo>
                  <a:lnTo>
                    <a:pt x="45197" y="23540"/>
                  </a:lnTo>
                  <a:close/>
                  <a:moveTo>
                    <a:pt x="44402" y="23394"/>
                  </a:moveTo>
                  <a:cubicBezTo>
                    <a:pt x="44486" y="23666"/>
                    <a:pt x="44570" y="23917"/>
                    <a:pt x="44653" y="24210"/>
                  </a:cubicBezTo>
                  <a:cubicBezTo>
                    <a:pt x="44611" y="24273"/>
                    <a:pt x="44611" y="24314"/>
                    <a:pt x="44590" y="24377"/>
                  </a:cubicBezTo>
                  <a:cubicBezTo>
                    <a:pt x="44507" y="24440"/>
                    <a:pt x="44465" y="24524"/>
                    <a:pt x="44381" y="24607"/>
                  </a:cubicBezTo>
                  <a:cubicBezTo>
                    <a:pt x="44360" y="24314"/>
                    <a:pt x="44318" y="24063"/>
                    <a:pt x="44277" y="23770"/>
                  </a:cubicBezTo>
                  <a:cubicBezTo>
                    <a:pt x="44339" y="23645"/>
                    <a:pt x="44360" y="23498"/>
                    <a:pt x="44402" y="23394"/>
                  </a:cubicBezTo>
                  <a:close/>
                  <a:moveTo>
                    <a:pt x="44821" y="24126"/>
                  </a:moveTo>
                  <a:lnTo>
                    <a:pt x="44821" y="24649"/>
                  </a:lnTo>
                  <a:cubicBezTo>
                    <a:pt x="44800" y="24503"/>
                    <a:pt x="44779" y="24356"/>
                    <a:pt x="44758" y="24210"/>
                  </a:cubicBezTo>
                  <a:lnTo>
                    <a:pt x="44821" y="24126"/>
                  </a:lnTo>
                  <a:close/>
                  <a:moveTo>
                    <a:pt x="44549" y="24440"/>
                  </a:moveTo>
                  <a:lnTo>
                    <a:pt x="44549" y="24440"/>
                  </a:lnTo>
                  <a:cubicBezTo>
                    <a:pt x="44507" y="24586"/>
                    <a:pt x="44465" y="24712"/>
                    <a:pt x="44402" y="24837"/>
                  </a:cubicBezTo>
                  <a:cubicBezTo>
                    <a:pt x="44402" y="24754"/>
                    <a:pt x="44402" y="24712"/>
                    <a:pt x="44381" y="24628"/>
                  </a:cubicBezTo>
                  <a:cubicBezTo>
                    <a:pt x="44444" y="24586"/>
                    <a:pt x="44486" y="24503"/>
                    <a:pt x="44549" y="24440"/>
                  </a:cubicBezTo>
                  <a:close/>
                  <a:moveTo>
                    <a:pt x="45720" y="23038"/>
                  </a:moveTo>
                  <a:cubicBezTo>
                    <a:pt x="45825" y="23603"/>
                    <a:pt x="45867" y="24189"/>
                    <a:pt x="45930" y="24796"/>
                  </a:cubicBezTo>
                  <a:cubicBezTo>
                    <a:pt x="45888" y="24837"/>
                    <a:pt x="45888" y="24858"/>
                    <a:pt x="45867" y="24921"/>
                  </a:cubicBezTo>
                  <a:cubicBezTo>
                    <a:pt x="45825" y="24440"/>
                    <a:pt x="45741" y="24021"/>
                    <a:pt x="45595" y="23582"/>
                  </a:cubicBezTo>
                  <a:cubicBezTo>
                    <a:pt x="45637" y="23394"/>
                    <a:pt x="45699" y="23226"/>
                    <a:pt x="45720" y="23038"/>
                  </a:cubicBezTo>
                  <a:close/>
                  <a:moveTo>
                    <a:pt x="9188" y="16761"/>
                  </a:moveTo>
                  <a:lnTo>
                    <a:pt x="9188" y="16761"/>
                  </a:lnTo>
                  <a:cubicBezTo>
                    <a:pt x="8832" y="18749"/>
                    <a:pt x="8288" y="20736"/>
                    <a:pt x="7995" y="22745"/>
                  </a:cubicBezTo>
                  <a:cubicBezTo>
                    <a:pt x="7890" y="22808"/>
                    <a:pt x="7786" y="22871"/>
                    <a:pt x="7681" y="22933"/>
                  </a:cubicBezTo>
                  <a:cubicBezTo>
                    <a:pt x="6928" y="23331"/>
                    <a:pt x="6112" y="23603"/>
                    <a:pt x="5296" y="23875"/>
                  </a:cubicBezTo>
                  <a:cubicBezTo>
                    <a:pt x="4877" y="24001"/>
                    <a:pt x="4459" y="24126"/>
                    <a:pt x="4061" y="24231"/>
                  </a:cubicBezTo>
                  <a:cubicBezTo>
                    <a:pt x="4438" y="23687"/>
                    <a:pt x="4731" y="23059"/>
                    <a:pt x="4961" y="22410"/>
                  </a:cubicBezTo>
                  <a:cubicBezTo>
                    <a:pt x="5003" y="22348"/>
                    <a:pt x="5024" y="22327"/>
                    <a:pt x="5045" y="22285"/>
                  </a:cubicBezTo>
                  <a:cubicBezTo>
                    <a:pt x="5045" y="22243"/>
                    <a:pt x="5045" y="22243"/>
                    <a:pt x="5024" y="22243"/>
                  </a:cubicBezTo>
                  <a:cubicBezTo>
                    <a:pt x="5024" y="22243"/>
                    <a:pt x="5024" y="22285"/>
                    <a:pt x="4982" y="22285"/>
                  </a:cubicBezTo>
                  <a:cubicBezTo>
                    <a:pt x="5380" y="21260"/>
                    <a:pt x="5652" y="20151"/>
                    <a:pt x="5986" y="19167"/>
                  </a:cubicBezTo>
                  <a:cubicBezTo>
                    <a:pt x="5986" y="19153"/>
                    <a:pt x="5976" y="19128"/>
                    <a:pt x="5956" y="19128"/>
                  </a:cubicBezTo>
                  <a:cubicBezTo>
                    <a:pt x="5948" y="19128"/>
                    <a:pt x="5937" y="19133"/>
                    <a:pt x="5924" y="19146"/>
                  </a:cubicBezTo>
                  <a:cubicBezTo>
                    <a:pt x="5505" y="20213"/>
                    <a:pt x="5170" y="21301"/>
                    <a:pt x="4752" y="22389"/>
                  </a:cubicBezTo>
                  <a:cubicBezTo>
                    <a:pt x="4564" y="22829"/>
                    <a:pt x="4396" y="23268"/>
                    <a:pt x="4145" y="23687"/>
                  </a:cubicBezTo>
                  <a:cubicBezTo>
                    <a:pt x="4145" y="23708"/>
                    <a:pt x="4124" y="23749"/>
                    <a:pt x="4124" y="23770"/>
                  </a:cubicBezTo>
                  <a:cubicBezTo>
                    <a:pt x="4109" y="23801"/>
                    <a:pt x="4094" y="23853"/>
                    <a:pt x="4071" y="23903"/>
                  </a:cubicBezTo>
                  <a:lnTo>
                    <a:pt x="4071" y="23903"/>
                  </a:lnTo>
                  <a:cubicBezTo>
                    <a:pt x="4077" y="23898"/>
                    <a:pt x="4082" y="23896"/>
                    <a:pt x="4082" y="23896"/>
                  </a:cubicBezTo>
                  <a:lnTo>
                    <a:pt x="4082" y="23896"/>
                  </a:lnTo>
                  <a:cubicBezTo>
                    <a:pt x="4020" y="24001"/>
                    <a:pt x="3978" y="24126"/>
                    <a:pt x="3915" y="24231"/>
                  </a:cubicBezTo>
                  <a:cubicBezTo>
                    <a:pt x="2722" y="24524"/>
                    <a:pt x="1509" y="24712"/>
                    <a:pt x="316" y="24942"/>
                  </a:cubicBezTo>
                  <a:cubicBezTo>
                    <a:pt x="735" y="24440"/>
                    <a:pt x="1111" y="23959"/>
                    <a:pt x="1509" y="23436"/>
                  </a:cubicBezTo>
                  <a:lnTo>
                    <a:pt x="1509" y="23436"/>
                  </a:lnTo>
                  <a:cubicBezTo>
                    <a:pt x="1299" y="23812"/>
                    <a:pt x="1153" y="24210"/>
                    <a:pt x="1090" y="24586"/>
                  </a:cubicBezTo>
                  <a:cubicBezTo>
                    <a:pt x="1090" y="24612"/>
                    <a:pt x="1122" y="24630"/>
                    <a:pt x="1152" y="24630"/>
                  </a:cubicBezTo>
                  <a:cubicBezTo>
                    <a:pt x="1170" y="24630"/>
                    <a:pt x="1187" y="24623"/>
                    <a:pt x="1195" y="24607"/>
                  </a:cubicBezTo>
                  <a:cubicBezTo>
                    <a:pt x="1467" y="24189"/>
                    <a:pt x="1592" y="23687"/>
                    <a:pt x="1823" y="23247"/>
                  </a:cubicBezTo>
                  <a:cubicBezTo>
                    <a:pt x="2011" y="22912"/>
                    <a:pt x="2199" y="22599"/>
                    <a:pt x="2408" y="22285"/>
                  </a:cubicBezTo>
                  <a:cubicBezTo>
                    <a:pt x="3120" y="21385"/>
                    <a:pt x="3831" y="20527"/>
                    <a:pt x="4752" y="19774"/>
                  </a:cubicBezTo>
                  <a:cubicBezTo>
                    <a:pt x="5275" y="19314"/>
                    <a:pt x="5819" y="18895"/>
                    <a:pt x="6384" y="18519"/>
                  </a:cubicBezTo>
                  <a:lnTo>
                    <a:pt x="6384" y="18519"/>
                  </a:lnTo>
                  <a:cubicBezTo>
                    <a:pt x="6342" y="19397"/>
                    <a:pt x="6258" y="20234"/>
                    <a:pt x="6049" y="21134"/>
                  </a:cubicBezTo>
                  <a:cubicBezTo>
                    <a:pt x="5882" y="21720"/>
                    <a:pt x="5673" y="22264"/>
                    <a:pt x="5421" y="22850"/>
                  </a:cubicBezTo>
                  <a:cubicBezTo>
                    <a:pt x="5317" y="23080"/>
                    <a:pt x="5149" y="23436"/>
                    <a:pt x="5129" y="23498"/>
                  </a:cubicBezTo>
                  <a:cubicBezTo>
                    <a:pt x="5066" y="23603"/>
                    <a:pt x="5003" y="23687"/>
                    <a:pt x="4940" y="23791"/>
                  </a:cubicBezTo>
                  <a:cubicBezTo>
                    <a:pt x="4894" y="23853"/>
                    <a:pt x="4960" y="23891"/>
                    <a:pt x="5016" y="23891"/>
                  </a:cubicBezTo>
                  <a:cubicBezTo>
                    <a:pt x="5036" y="23891"/>
                    <a:pt x="5055" y="23886"/>
                    <a:pt x="5066" y="23875"/>
                  </a:cubicBezTo>
                  <a:cubicBezTo>
                    <a:pt x="6091" y="22327"/>
                    <a:pt x="6635" y="20297"/>
                    <a:pt x="6489" y="18435"/>
                  </a:cubicBezTo>
                  <a:cubicBezTo>
                    <a:pt x="6698" y="18267"/>
                    <a:pt x="6928" y="18142"/>
                    <a:pt x="7137" y="18016"/>
                  </a:cubicBezTo>
                  <a:lnTo>
                    <a:pt x="7137" y="18016"/>
                  </a:lnTo>
                  <a:cubicBezTo>
                    <a:pt x="7053" y="18832"/>
                    <a:pt x="6907" y="19669"/>
                    <a:pt x="6781" y="20443"/>
                  </a:cubicBezTo>
                  <a:cubicBezTo>
                    <a:pt x="6677" y="20946"/>
                    <a:pt x="6593" y="21469"/>
                    <a:pt x="6489" y="21971"/>
                  </a:cubicBezTo>
                  <a:cubicBezTo>
                    <a:pt x="6447" y="22180"/>
                    <a:pt x="6426" y="22871"/>
                    <a:pt x="6258" y="23038"/>
                  </a:cubicBezTo>
                  <a:cubicBezTo>
                    <a:pt x="6229" y="23053"/>
                    <a:pt x="6241" y="23068"/>
                    <a:pt x="6258" y="23068"/>
                  </a:cubicBezTo>
                  <a:cubicBezTo>
                    <a:pt x="6265" y="23068"/>
                    <a:pt x="6273" y="23065"/>
                    <a:pt x="6279" y="23059"/>
                  </a:cubicBezTo>
                  <a:cubicBezTo>
                    <a:pt x="6677" y="22766"/>
                    <a:pt x="6719" y="21573"/>
                    <a:pt x="6823" y="21176"/>
                  </a:cubicBezTo>
                  <a:cubicBezTo>
                    <a:pt x="7033" y="20130"/>
                    <a:pt x="7242" y="19042"/>
                    <a:pt x="7242" y="17954"/>
                  </a:cubicBezTo>
                  <a:cubicBezTo>
                    <a:pt x="7639" y="17703"/>
                    <a:pt x="8037" y="17472"/>
                    <a:pt x="8393" y="17221"/>
                  </a:cubicBezTo>
                  <a:lnTo>
                    <a:pt x="8393" y="17221"/>
                  </a:lnTo>
                  <a:cubicBezTo>
                    <a:pt x="8309" y="19146"/>
                    <a:pt x="7723" y="20925"/>
                    <a:pt x="7116" y="22724"/>
                  </a:cubicBezTo>
                  <a:cubicBezTo>
                    <a:pt x="7101" y="22784"/>
                    <a:pt x="7151" y="22833"/>
                    <a:pt x="7195" y="22833"/>
                  </a:cubicBezTo>
                  <a:cubicBezTo>
                    <a:pt x="7213" y="22833"/>
                    <a:pt x="7230" y="22826"/>
                    <a:pt x="7242" y="22808"/>
                  </a:cubicBezTo>
                  <a:cubicBezTo>
                    <a:pt x="7472" y="22536"/>
                    <a:pt x="7660" y="22306"/>
                    <a:pt x="7828" y="21992"/>
                  </a:cubicBezTo>
                  <a:cubicBezTo>
                    <a:pt x="7842" y="21978"/>
                    <a:pt x="7817" y="21944"/>
                    <a:pt x="7793" y="21944"/>
                  </a:cubicBezTo>
                  <a:cubicBezTo>
                    <a:pt x="7782" y="21944"/>
                    <a:pt x="7772" y="21951"/>
                    <a:pt x="7765" y="21971"/>
                  </a:cubicBezTo>
                  <a:cubicBezTo>
                    <a:pt x="7638" y="22161"/>
                    <a:pt x="7472" y="22437"/>
                    <a:pt x="7423" y="22437"/>
                  </a:cubicBezTo>
                  <a:cubicBezTo>
                    <a:pt x="7390" y="22437"/>
                    <a:pt x="7407" y="22321"/>
                    <a:pt x="7514" y="21992"/>
                  </a:cubicBezTo>
                  <a:cubicBezTo>
                    <a:pt x="7681" y="21448"/>
                    <a:pt x="7849" y="20925"/>
                    <a:pt x="7995" y="20360"/>
                  </a:cubicBezTo>
                  <a:cubicBezTo>
                    <a:pt x="8288" y="19314"/>
                    <a:pt x="8455" y="18247"/>
                    <a:pt x="8476" y="17179"/>
                  </a:cubicBezTo>
                  <a:cubicBezTo>
                    <a:pt x="8706" y="17012"/>
                    <a:pt x="8937" y="16886"/>
                    <a:pt x="9188" y="16761"/>
                  </a:cubicBezTo>
                  <a:close/>
                  <a:moveTo>
                    <a:pt x="43398" y="20234"/>
                  </a:moveTo>
                  <a:cubicBezTo>
                    <a:pt x="43419" y="20318"/>
                    <a:pt x="43440" y="20360"/>
                    <a:pt x="43461" y="20443"/>
                  </a:cubicBezTo>
                  <a:cubicBezTo>
                    <a:pt x="43649" y="21260"/>
                    <a:pt x="43816" y="22096"/>
                    <a:pt x="43942" y="22912"/>
                  </a:cubicBezTo>
                  <a:cubicBezTo>
                    <a:pt x="43726" y="23157"/>
                    <a:pt x="43510" y="23412"/>
                    <a:pt x="43287" y="23663"/>
                  </a:cubicBezTo>
                  <a:lnTo>
                    <a:pt x="43287" y="23663"/>
                  </a:lnTo>
                  <a:cubicBezTo>
                    <a:pt x="43518" y="23423"/>
                    <a:pt x="43730" y="23173"/>
                    <a:pt x="43942" y="22933"/>
                  </a:cubicBezTo>
                  <a:cubicBezTo>
                    <a:pt x="43984" y="23247"/>
                    <a:pt x="44046" y="23561"/>
                    <a:pt x="44067" y="23854"/>
                  </a:cubicBezTo>
                  <a:cubicBezTo>
                    <a:pt x="43816" y="24335"/>
                    <a:pt x="43440" y="24796"/>
                    <a:pt x="43000" y="25151"/>
                  </a:cubicBezTo>
                  <a:cubicBezTo>
                    <a:pt x="43000" y="24754"/>
                    <a:pt x="42979" y="24398"/>
                    <a:pt x="42937" y="24001"/>
                  </a:cubicBezTo>
                  <a:cubicBezTo>
                    <a:pt x="42951" y="23989"/>
                    <a:pt x="42964" y="23977"/>
                    <a:pt x="42976" y="23965"/>
                  </a:cubicBezTo>
                  <a:lnTo>
                    <a:pt x="42976" y="23965"/>
                  </a:lnTo>
                  <a:cubicBezTo>
                    <a:pt x="42977" y="23977"/>
                    <a:pt x="42978" y="23989"/>
                    <a:pt x="42979" y="24001"/>
                  </a:cubicBezTo>
                  <a:cubicBezTo>
                    <a:pt x="43084" y="23890"/>
                    <a:pt x="43186" y="23777"/>
                    <a:pt x="43287" y="23663"/>
                  </a:cubicBezTo>
                  <a:lnTo>
                    <a:pt x="43287" y="23663"/>
                  </a:lnTo>
                  <a:cubicBezTo>
                    <a:pt x="43188" y="23766"/>
                    <a:pt x="43085" y="23867"/>
                    <a:pt x="42976" y="23965"/>
                  </a:cubicBezTo>
                  <a:lnTo>
                    <a:pt x="42976" y="23965"/>
                  </a:lnTo>
                  <a:cubicBezTo>
                    <a:pt x="42914" y="23202"/>
                    <a:pt x="42831" y="22420"/>
                    <a:pt x="42686" y="21657"/>
                  </a:cubicBezTo>
                  <a:cubicBezTo>
                    <a:pt x="42979" y="21197"/>
                    <a:pt x="43209" y="20736"/>
                    <a:pt x="43398" y="20234"/>
                  </a:cubicBezTo>
                  <a:close/>
                  <a:moveTo>
                    <a:pt x="45637" y="23980"/>
                  </a:moveTo>
                  <a:cubicBezTo>
                    <a:pt x="45699" y="24168"/>
                    <a:pt x="45720" y="24377"/>
                    <a:pt x="45762" y="24607"/>
                  </a:cubicBezTo>
                  <a:cubicBezTo>
                    <a:pt x="45762" y="24607"/>
                    <a:pt x="45741" y="24607"/>
                    <a:pt x="45741" y="24628"/>
                  </a:cubicBezTo>
                  <a:cubicBezTo>
                    <a:pt x="45720" y="24858"/>
                    <a:pt x="45720" y="25109"/>
                    <a:pt x="45699" y="25340"/>
                  </a:cubicBezTo>
                  <a:cubicBezTo>
                    <a:pt x="45699" y="24900"/>
                    <a:pt x="45658" y="24419"/>
                    <a:pt x="45637" y="23980"/>
                  </a:cubicBezTo>
                  <a:close/>
                  <a:moveTo>
                    <a:pt x="45406" y="24126"/>
                  </a:moveTo>
                  <a:cubicBezTo>
                    <a:pt x="45448" y="24335"/>
                    <a:pt x="45532" y="24545"/>
                    <a:pt x="45595" y="24796"/>
                  </a:cubicBezTo>
                  <a:lnTo>
                    <a:pt x="45595" y="25549"/>
                  </a:lnTo>
                  <a:cubicBezTo>
                    <a:pt x="45511" y="25591"/>
                    <a:pt x="45490" y="25633"/>
                    <a:pt x="45448" y="25674"/>
                  </a:cubicBezTo>
                  <a:lnTo>
                    <a:pt x="45448" y="25633"/>
                  </a:lnTo>
                  <a:cubicBezTo>
                    <a:pt x="45448" y="25591"/>
                    <a:pt x="45490" y="25591"/>
                    <a:pt x="45490" y="25570"/>
                  </a:cubicBezTo>
                  <a:cubicBezTo>
                    <a:pt x="45490" y="25549"/>
                    <a:pt x="45448" y="25549"/>
                    <a:pt x="45448" y="25549"/>
                  </a:cubicBezTo>
                  <a:cubicBezTo>
                    <a:pt x="45406" y="25151"/>
                    <a:pt x="45344" y="24754"/>
                    <a:pt x="45260" y="24377"/>
                  </a:cubicBezTo>
                  <a:cubicBezTo>
                    <a:pt x="45323" y="24293"/>
                    <a:pt x="45344" y="24210"/>
                    <a:pt x="45406" y="24126"/>
                  </a:cubicBezTo>
                  <a:close/>
                  <a:moveTo>
                    <a:pt x="45762" y="21971"/>
                  </a:moveTo>
                  <a:cubicBezTo>
                    <a:pt x="45804" y="22180"/>
                    <a:pt x="45846" y="22327"/>
                    <a:pt x="45909" y="22494"/>
                  </a:cubicBezTo>
                  <a:cubicBezTo>
                    <a:pt x="46139" y="23456"/>
                    <a:pt x="46160" y="24482"/>
                    <a:pt x="46285" y="25486"/>
                  </a:cubicBezTo>
                  <a:cubicBezTo>
                    <a:pt x="46243" y="25591"/>
                    <a:pt x="46160" y="25695"/>
                    <a:pt x="46118" y="25800"/>
                  </a:cubicBezTo>
                  <a:cubicBezTo>
                    <a:pt x="46139" y="25361"/>
                    <a:pt x="46139" y="24942"/>
                    <a:pt x="46076" y="24503"/>
                  </a:cubicBezTo>
                  <a:lnTo>
                    <a:pt x="46076" y="24440"/>
                  </a:lnTo>
                  <a:lnTo>
                    <a:pt x="46076" y="24419"/>
                  </a:lnTo>
                  <a:cubicBezTo>
                    <a:pt x="46013" y="23708"/>
                    <a:pt x="45867" y="23038"/>
                    <a:pt x="45699" y="22348"/>
                  </a:cubicBezTo>
                  <a:lnTo>
                    <a:pt x="45762" y="21971"/>
                  </a:lnTo>
                  <a:close/>
                  <a:moveTo>
                    <a:pt x="45950" y="25005"/>
                  </a:moveTo>
                  <a:lnTo>
                    <a:pt x="46034" y="25863"/>
                  </a:lnTo>
                  <a:cubicBezTo>
                    <a:pt x="46034" y="25884"/>
                    <a:pt x="46034" y="25884"/>
                    <a:pt x="46055" y="25884"/>
                  </a:cubicBezTo>
                  <a:cubicBezTo>
                    <a:pt x="46034" y="25905"/>
                    <a:pt x="46034" y="25946"/>
                    <a:pt x="46013" y="25967"/>
                  </a:cubicBezTo>
                  <a:lnTo>
                    <a:pt x="45930" y="25109"/>
                  </a:lnTo>
                  <a:cubicBezTo>
                    <a:pt x="45950" y="25068"/>
                    <a:pt x="45950" y="25047"/>
                    <a:pt x="45950" y="25005"/>
                  </a:cubicBezTo>
                  <a:close/>
                  <a:moveTo>
                    <a:pt x="45093" y="25109"/>
                  </a:moveTo>
                  <a:cubicBezTo>
                    <a:pt x="45114" y="25381"/>
                    <a:pt x="45176" y="25674"/>
                    <a:pt x="45197" y="25967"/>
                  </a:cubicBezTo>
                  <a:lnTo>
                    <a:pt x="45072" y="26093"/>
                  </a:lnTo>
                  <a:cubicBezTo>
                    <a:pt x="45093" y="25758"/>
                    <a:pt x="45093" y="25402"/>
                    <a:pt x="45093" y="25109"/>
                  </a:cubicBezTo>
                  <a:close/>
                  <a:moveTo>
                    <a:pt x="45846" y="25277"/>
                  </a:moveTo>
                  <a:cubicBezTo>
                    <a:pt x="45867" y="25570"/>
                    <a:pt x="45867" y="25863"/>
                    <a:pt x="45909" y="26156"/>
                  </a:cubicBezTo>
                  <a:cubicBezTo>
                    <a:pt x="45867" y="26177"/>
                    <a:pt x="45867" y="26197"/>
                    <a:pt x="45846" y="26218"/>
                  </a:cubicBezTo>
                  <a:cubicBezTo>
                    <a:pt x="45825" y="25905"/>
                    <a:pt x="45825" y="25633"/>
                    <a:pt x="45825" y="25340"/>
                  </a:cubicBezTo>
                  <a:cubicBezTo>
                    <a:pt x="45825" y="25319"/>
                    <a:pt x="45846" y="25319"/>
                    <a:pt x="45846" y="25277"/>
                  </a:cubicBezTo>
                  <a:close/>
                  <a:moveTo>
                    <a:pt x="45532" y="25737"/>
                  </a:moveTo>
                  <a:cubicBezTo>
                    <a:pt x="45532" y="25905"/>
                    <a:pt x="45511" y="26093"/>
                    <a:pt x="45511" y="26302"/>
                  </a:cubicBezTo>
                  <a:cubicBezTo>
                    <a:pt x="45490" y="26114"/>
                    <a:pt x="45490" y="25967"/>
                    <a:pt x="45448" y="25800"/>
                  </a:cubicBezTo>
                  <a:lnTo>
                    <a:pt x="45532" y="25737"/>
                  </a:lnTo>
                  <a:close/>
                  <a:moveTo>
                    <a:pt x="44674" y="24335"/>
                  </a:moveTo>
                  <a:cubicBezTo>
                    <a:pt x="44716" y="24503"/>
                    <a:pt x="44779" y="24628"/>
                    <a:pt x="44821" y="24796"/>
                  </a:cubicBezTo>
                  <a:lnTo>
                    <a:pt x="44883" y="24817"/>
                  </a:lnTo>
                  <a:lnTo>
                    <a:pt x="44883" y="24900"/>
                  </a:lnTo>
                  <a:cubicBezTo>
                    <a:pt x="44883" y="25005"/>
                    <a:pt x="44674" y="25130"/>
                    <a:pt x="44549" y="25235"/>
                  </a:cubicBezTo>
                  <a:cubicBezTo>
                    <a:pt x="44517" y="25251"/>
                    <a:pt x="44533" y="25291"/>
                    <a:pt x="44552" y="25291"/>
                  </a:cubicBezTo>
                  <a:cubicBezTo>
                    <a:pt x="44558" y="25291"/>
                    <a:pt x="44564" y="25287"/>
                    <a:pt x="44570" y="25277"/>
                  </a:cubicBezTo>
                  <a:cubicBezTo>
                    <a:pt x="44674" y="25214"/>
                    <a:pt x="44779" y="25109"/>
                    <a:pt x="44862" y="25005"/>
                  </a:cubicBezTo>
                  <a:lnTo>
                    <a:pt x="44862" y="25005"/>
                  </a:lnTo>
                  <a:cubicBezTo>
                    <a:pt x="44862" y="25465"/>
                    <a:pt x="44821" y="25967"/>
                    <a:pt x="44779" y="26428"/>
                  </a:cubicBezTo>
                  <a:cubicBezTo>
                    <a:pt x="44674" y="26532"/>
                    <a:pt x="44570" y="26637"/>
                    <a:pt x="44465" y="26721"/>
                  </a:cubicBezTo>
                  <a:cubicBezTo>
                    <a:pt x="44486" y="26177"/>
                    <a:pt x="44486" y="25633"/>
                    <a:pt x="44444" y="25109"/>
                  </a:cubicBezTo>
                  <a:cubicBezTo>
                    <a:pt x="44507" y="24837"/>
                    <a:pt x="44590" y="24607"/>
                    <a:pt x="44674" y="24335"/>
                  </a:cubicBezTo>
                  <a:close/>
                  <a:moveTo>
                    <a:pt x="44758" y="26490"/>
                  </a:moveTo>
                  <a:cubicBezTo>
                    <a:pt x="44758" y="26574"/>
                    <a:pt x="44716" y="26637"/>
                    <a:pt x="44716" y="26721"/>
                  </a:cubicBezTo>
                  <a:cubicBezTo>
                    <a:pt x="44611" y="26846"/>
                    <a:pt x="44507" y="27014"/>
                    <a:pt x="44402" y="27139"/>
                  </a:cubicBezTo>
                  <a:cubicBezTo>
                    <a:pt x="44402" y="27034"/>
                    <a:pt x="44402" y="26909"/>
                    <a:pt x="44444" y="26783"/>
                  </a:cubicBezTo>
                  <a:cubicBezTo>
                    <a:pt x="44549" y="26679"/>
                    <a:pt x="44653" y="26595"/>
                    <a:pt x="44758" y="26490"/>
                  </a:cubicBezTo>
                  <a:close/>
                  <a:moveTo>
                    <a:pt x="45197" y="26093"/>
                  </a:moveTo>
                  <a:cubicBezTo>
                    <a:pt x="45218" y="26365"/>
                    <a:pt x="45239" y="26595"/>
                    <a:pt x="45260" y="26846"/>
                  </a:cubicBezTo>
                  <a:cubicBezTo>
                    <a:pt x="45176" y="26972"/>
                    <a:pt x="45030" y="27118"/>
                    <a:pt x="44904" y="27244"/>
                  </a:cubicBezTo>
                  <a:cubicBezTo>
                    <a:pt x="44967" y="26972"/>
                    <a:pt x="44988" y="26700"/>
                    <a:pt x="45009" y="26407"/>
                  </a:cubicBezTo>
                  <a:cubicBezTo>
                    <a:pt x="45093" y="26302"/>
                    <a:pt x="45134" y="26197"/>
                    <a:pt x="45197" y="26093"/>
                  </a:cubicBezTo>
                  <a:close/>
                  <a:moveTo>
                    <a:pt x="46285" y="25591"/>
                  </a:moveTo>
                  <a:cubicBezTo>
                    <a:pt x="46285" y="25612"/>
                    <a:pt x="46327" y="25612"/>
                    <a:pt x="46348" y="25653"/>
                  </a:cubicBezTo>
                  <a:cubicBezTo>
                    <a:pt x="46368" y="26119"/>
                    <a:pt x="46369" y="26585"/>
                    <a:pt x="46369" y="27069"/>
                  </a:cubicBezTo>
                  <a:lnTo>
                    <a:pt x="46369" y="27069"/>
                  </a:lnTo>
                  <a:cubicBezTo>
                    <a:pt x="46363" y="27072"/>
                    <a:pt x="46356" y="27082"/>
                    <a:pt x="46348" y="27097"/>
                  </a:cubicBezTo>
                  <a:lnTo>
                    <a:pt x="46243" y="27202"/>
                  </a:lnTo>
                  <a:lnTo>
                    <a:pt x="46243" y="26637"/>
                  </a:lnTo>
                  <a:cubicBezTo>
                    <a:pt x="46243" y="26626"/>
                    <a:pt x="46228" y="26621"/>
                    <a:pt x="46212" y="26621"/>
                  </a:cubicBezTo>
                  <a:cubicBezTo>
                    <a:pt x="46196" y="26621"/>
                    <a:pt x="46181" y="26626"/>
                    <a:pt x="46181" y="26637"/>
                  </a:cubicBezTo>
                  <a:cubicBezTo>
                    <a:pt x="46181" y="26846"/>
                    <a:pt x="46181" y="27055"/>
                    <a:pt x="46160" y="27265"/>
                  </a:cubicBezTo>
                  <a:cubicBezTo>
                    <a:pt x="46118" y="27348"/>
                    <a:pt x="46034" y="27390"/>
                    <a:pt x="45971" y="27474"/>
                  </a:cubicBezTo>
                  <a:cubicBezTo>
                    <a:pt x="46013" y="27034"/>
                    <a:pt x="46013" y="26595"/>
                    <a:pt x="45971" y="26135"/>
                  </a:cubicBezTo>
                  <a:cubicBezTo>
                    <a:pt x="46118" y="25967"/>
                    <a:pt x="46181" y="25779"/>
                    <a:pt x="46285" y="25591"/>
                  </a:cubicBezTo>
                  <a:close/>
                  <a:moveTo>
                    <a:pt x="46390" y="27139"/>
                  </a:moveTo>
                  <a:lnTo>
                    <a:pt x="46390" y="27139"/>
                  </a:lnTo>
                  <a:cubicBezTo>
                    <a:pt x="46348" y="27327"/>
                    <a:pt x="46285" y="27474"/>
                    <a:pt x="46243" y="27620"/>
                  </a:cubicBezTo>
                  <a:lnTo>
                    <a:pt x="46243" y="27327"/>
                  </a:lnTo>
                  <a:cubicBezTo>
                    <a:pt x="46285" y="27265"/>
                    <a:pt x="46348" y="27202"/>
                    <a:pt x="46390" y="27139"/>
                  </a:cubicBezTo>
                  <a:close/>
                  <a:moveTo>
                    <a:pt x="45867" y="26302"/>
                  </a:moveTo>
                  <a:cubicBezTo>
                    <a:pt x="45867" y="26742"/>
                    <a:pt x="45846" y="27160"/>
                    <a:pt x="45846" y="27620"/>
                  </a:cubicBezTo>
                  <a:lnTo>
                    <a:pt x="45762" y="27683"/>
                  </a:lnTo>
                  <a:cubicBezTo>
                    <a:pt x="45804" y="27265"/>
                    <a:pt x="45825" y="26825"/>
                    <a:pt x="45825" y="26386"/>
                  </a:cubicBezTo>
                  <a:cubicBezTo>
                    <a:pt x="45846" y="26365"/>
                    <a:pt x="45846" y="26323"/>
                    <a:pt x="45867" y="26302"/>
                  </a:cubicBezTo>
                  <a:close/>
                  <a:moveTo>
                    <a:pt x="44695" y="26930"/>
                  </a:moveTo>
                  <a:cubicBezTo>
                    <a:pt x="44674" y="27139"/>
                    <a:pt x="44653" y="27369"/>
                    <a:pt x="44611" y="27578"/>
                  </a:cubicBezTo>
                  <a:lnTo>
                    <a:pt x="44235" y="27976"/>
                  </a:lnTo>
                  <a:cubicBezTo>
                    <a:pt x="44256" y="27830"/>
                    <a:pt x="44277" y="27641"/>
                    <a:pt x="44298" y="27453"/>
                  </a:cubicBezTo>
                  <a:cubicBezTo>
                    <a:pt x="44444" y="27306"/>
                    <a:pt x="44570" y="27118"/>
                    <a:pt x="44695" y="26930"/>
                  </a:cubicBezTo>
                  <a:close/>
                  <a:moveTo>
                    <a:pt x="46160" y="27432"/>
                  </a:moveTo>
                  <a:cubicBezTo>
                    <a:pt x="46160" y="27558"/>
                    <a:pt x="46139" y="27683"/>
                    <a:pt x="46139" y="27830"/>
                  </a:cubicBezTo>
                  <a:cubicBezTo>
                    <a:pt x="46076" y="27955"/>
                    <a:pt x="46034" y="28081"/>
                    <a:pt x="45950" y="28206"/>
                  </a:cubicBezTo>
                  <a:cubicBezTo>
                    <a:pt x="45950" y="28039"/>
                    <a:pt x="45971" y="27850"/>
                    <a:pt x="45971" y="27662"/>
                  </a:cubicBezTo>
                  <a:cubicBezTo>
                    <a:pt x="46034" y="27578"/>
                    <a:pt x="46118" y="27495"/>
                    <a:pt x="46160" y="27432"/>
                  </a:cubicBezTo>
                  <a:close/>
                  <a:moveTo>
                    <a:pt x="44590" y="27725"/>
                  </a:moveTo>
                  <a:cubicBezTo>
                    <a:pt x="44570" y="27788"/>
                    <a:pt x="44570" y="27892"/>
                    <a:pt x="44549" y="27976"/>
                  </a:cubicBezTo>
                  <a:lnTo>
                    <a:pt x="44151" y="28374"/>
                  </a:lnTo>
                  <a:cubicBezTo>
                    <a:pt x="44172" y="28269"/>
                    <a:pt x="44172" y="28164"/>
                    <a:pt x="44193" y="28060"/>
                  </a:cubicBezTo>
                  <a:cubicBezTo>
                    <a:pt x="44193" y="28067"/>
                    <a:pt x="44198" y="28069"/>
                    <a:pt x="44204" y="28069"/>
                  </a:cubicBezTo>
                  <a:cubicBezTo>
                    <a:pt x="44216" y="28069"/>
                    <a:pt x="44235" y="28060"/>
                    <a:pt x="44235" y="28060"/>
                  </a:cubicBezTo>
                  <a:cubicBezTo>
                    <a:pt x="44360" y="27955"/>
                    <a:pt x="44465" y="27830"/>
                    <a:pt x="44590" y="27725"/>
                  </a:cubicBezTo>
                  <a:close/>
                  <a:moveTo>
                    <a:pt x="45846" y="27850"/>
                  </a:moveTo>
                  <a:cubicBezTo>
                    <a:pt x="45846" y="28060"/>
                    <a:pt x="45825" y="28269"/>
                    <a:pt x="45825" y="28499"/>
                  </a:cubicBezTo>
                  <a:cubicBezTo>
                    <a:pt x="45762" y="28562"/>
                    <a:pt x="45720" y="28604"/>
                    <a:pt x="45699" y="28666"/>
                  </a:cubicBezTo>
                  <a:cubicBezTo>
                    <a:pt x="45720" y="28415"/>
                    <a:pt x="45741" y="28164"/>
                    <a:pt x="45762" y="27934"/>
                  </a:cubicBezTo>
                  <a:lnTo>
                    <a:pt x="45846" y="27850"/>
                  </a:lnTo>
                  <a:close/>
                  <a:moveTo>
                    <a:pt x="45302" y="27014"/>
                  </a:moveTo>
                  <a:cubicBezTo>
                    <a:pt x="45323" y="27223"/>
                    <a:pt x="45323" y="27411"/>
                    <a:pt x="45344" y="27620"/>
                  </a:cubicBezTo>
                  <a:cubicBezTo>
                    <a:pt x="45323" y="27830"/>
                    <a:pt x="45281" y="28060"/>
                    <a:pt x="45239" y="28269"/>
                  </a:cubicBezTo>
                  <a:cubicBezTo>
                    <a:pt x="45009" y="28520"/>
                    <a:pt x="44779" y="28771"/>
                    <a:pt x="44507" y="28980"/>
                  </a:cubicBezTo>
                  <a:cubicBezTo>
                    <a:pt x="44653" y="28583"/>
                    <a:pt x="44779" y="28164"/>
                    <a:pt x="44862" y="27725"/>
                  </a:cubicBezTo>
                  <a:cubicBezTo>
                    <a:pt x="45009" y="27558"/>
                    <a:pt x="45134" y="27411"/>
                    <a:pt x="45302" y="27265"/>
                  </a:cubicBezTo>
                  <a:cubicBezTo>
                    <a:pt x="45302" y="27265"/>
                    <a:pt x="45302" y="27244"/>
                    <a:pt x="45281" y="27244"/>
                  </a:cubicBezTo>
                  <a:lnTo>
                    <a:pt x="44862" y="27662"/>
                  </a:lnTo>
                  <a:cubicBezTo>
                    <a:pt x="44883" y="27578"/>
                    <a:pt x="44883" y="27474"/>
                    <a:pt x="44904" y="27411"/>
                  </a:cubicBezTo>
                  <a:lnTo>
                    <a:pt x="45302" y="27014"/>
                  </a:lnTo>
                  <a:close/>
                  <a:moveTo>
                    <a:pt x="46139" y="28248"/>
                  </a:moveTo>
                  <a:cubicBezTo>
                    <a:pt x="46139" y="28353"/>
                    <a:pt x="46118" y="28478"/>
                    <a:pt x="46118" y="28583"/>
                  </a:cubicBezTo>
                  <a:cubicBezTo>
                    <a:pt x="46034" y="28771"/>
                    <a:pt x="45950" y="28938"/>
                    <a:pt x="45909" y="29127"/>
                  </a:cubicBezTo>
                  <a:cubicBezTo>
                    <a:pt x="45930" y="28938"/>
                    <a:pt x="45930" y="28729"/>
                    <a:pt x="45950" y="28562"/>
                  </a:cubicBezTo>
                  <a:cubicBezTo>
                    <a:pt x="46013" y="28457"/>
                    <a:pt x="46076" y="28353"/>
                    <a:pt x="46139" y="28248"/>
                  </a:cubicBezTo>
                  <a:close/>
                  <a:moveTo>
                    <a:pt x="45490" y="28269"/>
                  </a:moveTo>
                  <a:cubicBezTo>
                    <a:pt x="45448" y="28562"/>
                    <a:pt x="45427" y="28834"/>
                    <a:pt x="45386" y="29127"/>
                  </a:cubicBezTo>
                  <a:cubicBezTo>
                    <a:pt x="45323" y="29148"/>
                    <a:pt x="45281" y="29231"/>
                    <a:pt x="45239" y="29294"/>
                  </a:cubicBezTo>
                  <a:cubicBezTo>
                    <a:pt x="45323" y="28980"/>
                    <a:pt x="45386" y="28666"/>
                    <a:pt x="45427" y="28311"/>
                  </a:cubicBezTo>
                  <a:lnTo>
                    <a:pt x="45490" y="28269"/>
                  </a:lnTo>
                  <a:close/>
                  <a:moveTo>
                    <a:pt x="44549" y="28039"/>
                  </a:moveTo>
                  <a:cubicBezTo>
                    <a:pt x="44486" y="28394"/>
                    <a:pt x="44402" y="28771"/>
                    <a:pt x="44339" y="29127"/>
                  </a:cubicBezTo>
                  <a:cubicBezTo>
                    <a:pt x="44193" y="29231"/>
                    <a:pt x="44046" y="29357"/>
                    <a:pt x="43921" y="29462"/>
                  </a:cubicBezTo>
                  <a:cubicBezTo>
                    <a:pt x="43984" y="29127"/>
                    <a:pt x="44067" y="28792"/>
                    <a:pt x="44151" y="28415"/>
                  </a:cubicBezTo>
                  <a:lnTo>
                    <a:pt x="44549" y="28039"/>
                  </a:lnTo>
                  <a:close/>
                  <a:moveTo>
                    <a:pt x="45804" y="28813"/>
                  </a:moveTo>
                  <a:cubicBezTo>
                    <a:pt x="45804" y="29022"/>
                    <a:pt x="45762" y="29252"/>
                    <a:pt x="45762" y="29462"/>
                  </a:cubicBezTo>
                  <a:cubicBezTo>
                    <a:pt x="45658" y="29608"/>
                    <a:pt x="45595" y="29755"/>
                    <a:pt x="45511" y="29922"/>
                  </a:cubicBezTo>
                  <a:cubicBezTo>
                    <a:pt x="45553" y="29608"/>
                    <a:pt x="45616" y="29294"/>
                    <a:pt x="45658" y="29001"/>
                  </a:cubicBezTo>
                  <a:cubicBezTo>
                    <a:pt x="45720" y="28938"/>
                    <a:pt x="45741" y="28876"/>
                    <a:pt x="45804" y="28813"/>
                  </a:cubicBezTo>
                  <a:close/>
                  <a:moveTo>
                    <a:pt x="45950" y="29462"/>
                  </a:moveTo>
                  <a:lnTo>
                    <a:pt x="45783" y="30340"/>
                  </a:lnTo>
                  <a:cubicBezTo>
                    <a:pt x="45825" y="30089"/>
                    <a:pt x="45846" y="29922"/>
                    <a:pt x="45846" y="29713"/>
                  </a:cubicBezTo>
                  <a:cubicBezTo>
                    <a:pt x="45909" y="29629"/>
                    <a:pt x="45930" y="29545"/>
                    <a:pt x="45950" y="29462"/>
                  </a:cubicBezTo>
                  <a:close/>
                  <a:moveTo>
                    <a:pt x="46390" y="27558"/>
                  </a:moveTo>
                  <a:cubicBezTo>
                    <a:pt x="46369" y="28499"/>
                    <a:pt x="46285" y="29420"/>
                    <a:pt x="46160" y="30340"/>
                  </a:cubicBezTo>
                  <a:cubicBezTo>
                    <a:pt x="46160" y="30361"/>
                    <a:pt x="46139" y="30403"/>
                    <a:pt x="46118" y="30445"/>
                  </a:cubicBezTo>
                  <a:lnTo>
                    <a:pt x="46118" y="30361"/>
                  </a:lnTo>
                  <a:cubicBezTo>
                    <a:pt x="46118" y="30319"/>
                    <a:pt x="46092" y="30299"/>
                    <a:pt x="46066" y="30299"/>
                  </a:cubicBezTo>
                  <a:cubicBezTo>
                    <a:pt x="46039" y="30299"/>
                    <a:pt x="46013" y="30319"/>
                    <a:pt x="46013" y="30361"/>
                  </a:cubicBezTo>
                  <a:cubicBezTo>
                    <a:pt x="45950" y="30508"/>
                    <a:pt x="45930" y="30654"/>
                    <a:pt x="45867" y="30801"/>
                  </a:cubicBezTo>
                  <a:cubicBezTo>
                    <a:pt x="46013" y="30194"/>
                    <a:pt x="46076" y="29566"/>
                    <a:pt x="46160" y="28938"/>
                  </a:cubicBezTo>
                  <a:cubicBezTo>
                    <a:pt x="46243" y="28708"/>
                    <a:pt x="46264" y="28457"/>
                    <a:pt x="46264" y="28185"/>
                  </a:cubicBezTo>
                  <a:cubicBezTo>
                    <a:pt x="46264" y="28164"/>
                    <a:pt x="46243" y="28164"/>
                    <a:pt x="46222" y="28164"/>
                  </a:cubicBezTo>
                  <a:lnTo>
                    <a:pt x="46222" y="28018"/>
                  </a:lnTo>
                  <a:cubicBezTo>
                    <a:pt x="46285" y="27871"/>
                    <a:pt x="46348" y="27725"/>
                    <a:pt x="46390" y="27558"/>
                  </a:cubicBezTo>
                  <a:close/>
                  <a:moveTo>
                    <a:pt x="45323" y="29399"/>
                  </a:moveTo>
                  <a:lnTo>
                    <a:pt x="45323" y="29399"/>
                  </a:lnTo>
                  <a:cubicBezTo>
                    <a:pt x="45302" y="29503"/>
                    <a:pt x="45302" y="29629"/>
                    <a:pt x="45260" y="29734"/>
                  </a:cubicBezTo>
                  <a:cubicBezTo>
                    <a:pt x="45218" y="29985"/>
                    <a:pt x="45176" y="30257"/>
                    <a:pt x="45093" y="30508"/>
                  </a:cubicBezTo>
                  <a:cubicBezTo>
                    <a:pt x="45009" y="30612"/>
                    <a:pt x="44925" y="30717"/>
                    <a:pt x="44821" y="30822"/>
                  </a:cubicBezTo>
                  <a:cubicBezTo>
                    <a:pt x="44967" y="30403"/>
                    <a:pt x="45072" y="29964"/>
                    <a:pt x="45176" y="29545"/>
                  </a:cubicBezTo>
                  <a:lnTo>
                    <a:pt x="45323" y="29399"/>
                  </a:lnTo>
                  <a:close/>
                  <a:moveTo>
                    <a:pt x="44925" y="29817"/>
                  </a:moveTo>
                  <a:lnTo>
                    <a:pt x="44925" y="29817"/>
                  </a:lnTo>
                  <a:cubicBezTo>
                    <a:pt x="44862" y="30236"/>
                    <a:pt x="44758" y="30654"/>
                    <a:pt x="44611" y="31094"/>
                  </a:cubicBezTo>
                  <a:cubicBezTo>
                    <a:pt x="44381" y="31387"/>
                    <a:pt x="44130" y="31638"/>
                    <a:pt x="43837" y="31931"/>
                  </a:cubicBezTo>
                  <a:cubicBezTo>
                    <a:pt x="44046" y="31428"/>
                    <a:pt x="44235" y="30884"/>
                    <a:pt x="44381" y="30340"/>
                  </a:cubicBezTo>
                  <a:cubicBezTo>
                    <a:pt x="44570" y="30152"/>
                    <a:pt x="44779" y="29985"/>
                    <a:pt x="44925" y="29817"/>
                  </a:cubicBezTo>
                  <a:close/>
                  <a:moveTo>
                    <a:pt x="45699" y="29943"/>
                  </a:moveTo>
                  <a:lnTo>
                    <a:pt x="45699" y="30696"/>
                  </a:lnTo>
                  <a:cubicBezTo>
                    <a:pt x="45637" y="30968"/>
                    <a:pt x="45553" y="31219"/>
                    <a:pt x="45511" y="31491"/>
                  </a:cubicBezTo>
                  <a:cubicBezTo>
                    <a:pt x="45344" y="31700"/>
                    <a:pt x="45134" y="31910"/>
                    <a:pt x="44904" y="32077"/>
                  </a:cubicBezTo>
                  <a:cubicBezTo>
                    <a:pt x="45114" y="31533"/>
                    <a:pt x="45281" y="30989"/>
                    <a:pt x="45386" y="30403"/>
                  </a:cubicBezTo>
                  <a:cubicBezTo>
                    <a:pt x="45511" y="30257"/>
                    <a:pt x="45616" y="30089"/>
                    <a:pt x="45699" y="29943"/>
                  </a:cubicBezTo>
                  <a:close/>
                  <a:moveTo>
                    <a:pt x="45218" y="28541"/>
                  </a:moveTo>
                  <a:lnTo>
                    <a:pt x="45218" y="28541"/>
                  </a:lnTo>
                  <a:cubicBezTo>
                    <a:pt x="45176" y="28897"/>
                    <a:pt x="45093" y="29231"/>
                    <a:pt x="45009" y="29566"/>
                  </a:cubicBezTo>
                  <a:cubicBezTo>
                    <a:pt x="44821" y="29775"/>
                    <a:pt x="44653" y="29964"/>
                    <a:pt x="44444" y="30173"/>
                  </a:cubicBezTo>
                  <a:cubicBezTo>
                    <a:pt x="44486" y="29985"/>
                    <a:pt x="44507" y="29817"/>
                    <a:pt x="44570" y="29629"/>
                  </a:cubicBezTo>
                  <a:cubicBezTo>
                    <a:pt x="44570" y="29589"/>
                    <a:pt x="44544" y="29575"/>
                    <a:pt x="44520" y="29575"/>
                  </a:cubicBezTo>
                  <a:cubicBezTo>
                    <a:pt x="44507" y="29575"/>
                    <a:pt x="44493" y="29579"/>
                    <a:pt x="44486" y="29587"/>
                  </a:cubicBezTo>
                  <a:cubicBezTo>
                    <a:pt x="44402" y="29859"/>
                    <a:pt x="44360" y="30089"/>
                    <a:pt x="44277" y="30319"/>
                  </a:cubicBezTo>
                  <a:cubicBezTo>
                    <a:pt x="44046" y="30529"/>
                    <a:pt x="43816" y="30780"/>
                    <a:pt x="43607" y="30989"/>
                  </a:cubicBezTo>
                  <a:cubicBezTo>
                    <a:pt x="43565" y="31010"/>
                    <a:pt x="43607" y="31031"/>
                    <a:pt x="43628" y="31031"/>
                  </a:cubicBezTo>
                  <a:cubicBezTo>
                    <a:pt x="43837" y="30884"/>
                    <a:pt x="44046" y="30696"/>
                    <a:pt x="44235" y="30508"/>
                  </a:cubicBezTo>
                  <a:lnTo>
                    <a:pt x="44235" y="30508"/>
                  </a:lnTo>
                  <a:cubicBezTo>
                    <a:pt x="44046" y="31094"/>
                    <a:pt x="43837" y="31617"/>
                    <a:pt x="43565" y="32140"/>
                  </a:cubicBezTo>
                  <a:cubicBezTo>
                    <a:pt x="43335" y="32203"/>
                    <a:pt x="43126" y="32307"/>
                    <a:pt x="42896" y="32370"/>
                  </a:cubicBezTo>
                  <a:cubicBezTo>
                    <a:pt x="43314" y="31470"/>
                    <a:pt x="43649" y="30571"/>
                    <a:pt x="43879" y="29629"/>
                  </a:cubicBezTo>
                  <a:cubicBezTo>
                    <a:pt x="44026" y="29524"/>
                    <a:pt x="44172" y="29420"/>
                    <a:pt x="44339" y="29315"/>
                  </a:cubicBezTo>
                  <a:cubicBezTo>
                    <a:pt x="44350" y="29326"/>
                    <a:pt x="44366" y="29331"/>
                    <a:pt x="44379" y="29331"/>
                  </a:cubicBezTo>
                  <a:cubicBezTo>
                    <a:pt x="44392" y="29331"/>
                    <a:pt x="44402" y="29326"/>
                    <a:pt x="44402" y="29315"/>
                  </a:cubicBezTo>
                  <a:cubicBezTo>
                    <a:pt x="44402" y="29294"/>
                    <a:pt x="44444" y="29252"/>
                    <a:pt x="44444" y="29231"/>
                  </a:cubicBezTo>
                  <a:cubicBezTo>
                    <a:pt x="44695" y="29022"/>
                    <a:pt x="44967" y="28792"/>
                    <a:pt x="45218" y="28541"/>
                  </a:cubicBezTo>
                  <a:close/>
                  <a:moveTo>
                    <a:pt x="45867" y="31135"/>
                  </a:moveTo>
                  <a:lnTo>
                    <a:pt x="45867" y="31135"/>
                  </a:lnTo>
                  <a:cubicBezTo>
                    <a:pt x="45825" y="31449"/>
                    <a:pt x="45804" y="31868"/>
                    <a:pt x="45741" y="32077"/>
                  </a:cubicBezTo>
                  <a:cubicBezTo>
                    <a:pt x="45720" y="32182"/>
                    <a:pt x="45658" y="32265"/>
                    <a:pt x="45637" y="32370"/>
                  </a:cubicBezTo>
                  <a:cubicBezTo>
                    <a:pt x="45637" y="32359"/>
                    <a:pt x="45631" y="32354"/>
                    <a:pt x="45624" y="32354"/>
                  </a:cubicBezTo>
                  <a:cubicBezTo>
                    <a:pt x="45616" y="32354"/>
                    <a:pt x="45605" y="32359"/>
                    <a:pt x="45595" y="32370"/>
                  </a:cubicBezTo>
                  <a:lnTo>
                    <a:pt x="45344" y="32600"/>
                  </a:lnTo>
                  <a:cubicBezTo>
                    <a:pt x="45532" y="32161"/>
                    <a:pt x="45658" y="31721"/>
                    <a:pt x="45762" y="31282"/>
                  </a:cubicBezTo>
                  <a:cubicBezTo>
                    <a:pt x="45804" y="31219"/>
                    <a:pt x="45825" y="31198"/>
                    <a:pt x="45867" y="31135"/>
                  </a:cubicBezTo>
                  <a:close/>
                  <a:moveTo>
                    <a:pt x="44507" y="31324"/>
                  </a:moveTo>
                  <a:cubicBezTo>
                    <a:pt x="44402" y="31742"/>
                    <a:pt x="44277" y="32161"/>
                    <a:pt x="44151" y="32579"/>
                  </a:cubicBezTo>
                  <a:cubicBezTo>
                    <a:pt x="43842" y="32785"/>
                    <a:pt x="43533" y="32951"/>
                    <a:pt x="43223" y="33096"/>
                  </a:cubicBezTo>
                  <a:lnTo>
                    <a:pt x="43223" y="33096"/>
                  </a:lnTo>
                  <a:cubicBezTo>
                    <a:pt x="43418" y="32771"/>
                    <a:pt x="43590" y="32434"/>
                    <a:pt x="43733" y="32077"/>
                  </a:cubicBezTo>
                  <a:cubicBezTo>
                    <a:pt x="43984" y="31847"/>
                    <a:pt x="44256" y="31596"/>
                    <a:pt x="44507" y="31324"/>
                  </a:cubicBezTo>
                  <a:close/>
                  <a:moveTo>
                    <a:pt x="45511" y="31617"/>
                  </a:moveTo>
                  <a:lnTo>
                    <a:pt x="45511" y="31617"/>
                  </a:lnTo>
                  <a:cubicBezTo>
                    <a:pt x="45448" y="31742"/>
                    <a:pt x="45427" y="31910"/>
                    <a:pt x="45386" y="32035"/>
                  </a:cubicBezTo>
                  <a:cubicBezTo>
                    <a:pt x="45341" y="32125"/>
                    <a:pt x="45295" y="32214"/>
                    <a:pt x="45248" y="32304"/>
                  </a:cubicBezTo>
                  <a:lnTo>
                    <a:pt x="45248" y="32304"/>
                  </a:lnTo>
                  <a:cubicBezTo>
                    <a:pt x="45252" y="32284"/>
                    <a:pt x="45256" y="32264"/>
                    <a:pt x="45260" y="32244"/>
                  </a:cubicBezTo>
                  <a:lnTo>
                    <a:pt x="45260" y="32244"/>
                  </a:lnTo>
                  <a:cubicBezTo>
                    <a:pt x="45245" y="32286"/>
                    <a:pt x="45229" y="32329"/>
                    <a:pt x="45213" y="32373"/>
                  </a:cubicBezTo>
                  <a:lnTo>
                    <a:pt x="45213" y="32373"/>
                  </a:lnTo>
                  <a:cubicBezTo>
                    <a:pt x="45224" y="32350"/>
                    <a:pt x="45236" y="32327"/>
                    <a:pt x="45248" y="32304"/>
                  </a:cubicBezTo>
                  <a:lnTo>
                    <a:pt x="45248" y="32304"/>
                  </a:lnTo>
                  <a:cubicBezTo>
                    <a:pt x="45210" y="32493"/>
                    <a:pt x="45168" y="32681"/>
                    <a:pt x="45093" y="32851"/>
                  </a:cubicBezTo>
                  <a:cubicBezTo>
                    <a:pt x="45030" y="32893"/>
                    <a:pt x="44988" y="32956"/>
                    <a:pt x="44925" y="32977"/>
                  </a:cubicBezTo>
                  <a:cubicBezTo>
                    <a:pt x="45045" y="32788"/>
                    <a:pt x="45137" y="32571"/>
                    <a:pt x="45213" y="32373"/>
                  </a:cubicBezTo>
                  <a:lnTo>
                    <a:pt x="45213" y="32373"/>
                  </a:lnTo>
                  <a:cubicBezTo>
                    <a:pt x="45097" y="32597"/>
                    <a:pt x="44981" y="32824"/>
                    <a:pt x="44883" y="33060"/>
                  </a:cubicBezTo>
                  <a:cubicBezTo>
                    <a:pt x="44674" y="33228"/>
                    <a:pt x="44444" y="33437"/>
                    <a:pt x="44235" y="33604"/>
                  </a:cubicBezTo>
                  <a:cubicBezTo>
                    <a:pt x="44465" y="33165"/>
                    <a:pt x="44695" y="32705"/>
                    <a:pt x="44883" y="32223"/>
                  </a:cubicBezTo>
                  <a:cubicBezTo>
                    <a:pt x="45114" y="32035"/>
                    <a:pt x="45323" y="31847"/>
                    <a:pt x="45511" y="31617"/>
                  </a:cubicBezTo>
                  <a:close/>
                  <a:moveTo>
                    <a:pt x="43502" y="32224"/>
                  </a:moveTo>
                  <a:lnTo>
                    <a:pt x="43502" y="32224"/>
                  </a:lnTo>
                  <a:cubicBezTo>
                    <a:pt x="43461" y="32244"/>
                    <a:pt x="43461" y="32265"/>
                    <a:pt x="43440" y="32328"/>
                  </a:cubicBezTo>
                  <a:lnTo>
                    <a:pt x="43377" y="32370"/>
                  </a:lnTo>
                  <a:lnTo>
                    <a:pt x="43377" y="32391"/>
                  </a:lnTo>
                  <a:cubicBezTo>
                    <a:pt x="43168" y="32809"/>
                    <a:pt x="42937" y="33207"/>
                    <a:pt x="42686" y="33604"/>
                  </a:cubicBezTo>
                  <a:cubicBezTo>
                    <a:pt x="42498" y="33625"/>
                    <a:pt x="42310" y="33688"/>
                    <a:pt x="42163" y="33709"/>
                  </a:cubicBezTo>
                  <a:cubicBezTo>
                    <a:pt x="42393" y="33312"/>
                    <a:pt x="42603" y="32893"/>
                    <a:pt x="42791" y="32475"/>
                  </a:cubicBezTo>
                  <a:cubicBezTo>
                    <a:pt x="43042" y="32433"/>
                    <a:pt x="43293" y="32328"/>
                    <a:pt x="43502" y="32224"/>
                  </a:cubicBezTo>
                  <a:close/>
                  <a:moveTo>
                    <a:pt x="45804" y="32391"/>
                  </a:moveTo>
                  <a:lnTo>
                    <a:pt x="45804" y="32391"/>
                  </a:lnTo>
                  <a:cubicBezTo>
                    <a:pt x="45762" y="32537"/>
                    <a:pt x="45720" y="32663"/>
                    <a:pt x="45699" y="32788"/>
                  </a:cubicBezTo>
                  <a:cubicBezTo>
                    <a:pt x="45490" y="33207"/>
                    <a:pt x="45218" y="33604"/>
                    <a:pt x="44904" y="33960"/>
                  </a:cubicBezTo>
                  <a:cubicBezTo>
                    <a:pt x="45281" y="33479"/>
                    <a:pt x="45595" y="32956"/>
                    <a:pt x="45804" y="32391"/>
                  </a:cubicBezTo>
                  <a:close/>
                  <a:moveTo>
                    <a:pt x="44904" y="30989"/>
                  </a:moveTo>
                  <a:cubicBezTo>
                    <a:pt x="44862" y="31282"/>
                    <a:pt x="44779" y="31554"/>
                    <a:pt x="44695" y="31826"/>
                  </a:cubicBezTo>
                  <a:lnTo>
                    <a:pt x="44465" y="32454"/>
                  </a:lnTo>
                  <a:cubicBezTo>
                    <a:pt x="44408" y="32473"/>
                    <a:pt x="44369" y="32509"/>
                    <a:pt x="44315" y="32546"/>
                  </a:cubicBezTo>
                  <a:lnTo>
                    <a:pt x="44315" y="32546"/>
                  </a:lnTo>
                  <a:cubicBezTo>
                    <a:pt x="44323" y="32543"/>
                    <a:pt x="44331" y="32540"/>
                    <a:pt x="44339" y="32537"/>
                  </a:cubicBezTo>
                  <a:lnTo>
                    <a:pt x="44339" y="32537"/>
                  </a:lnTo>
                  <a:cubicBezTo>
                    <a:pt x="44172" y="32893"/>
                    <a:pt x="43984" y="33270"/>
                    <a:pt x="43816" y="33625"/>
                  </a:cubicBezTo>
                  <a:cubicBezTo>
                    <a:pt x="43753" y="33730"/>
                    <a:pt x="43670" y="33835"/>
                    <a:pt x="43607" y="33960"/>
                  </a:cubicBezTo>
                  <a:cubicBezTo>
                    <a:pt x="43141" y="34244"/>
                    <a:pt x="42655" y="34508"/>
                    <a:pt x="42149" y="34658"/>
                  </a:cubicBezTo>
                  <a:lnTo>
                    <a:pt x="42149" y="34658"/>
                  </a:lnTo>
                  <a:cubicBezTo>
                    <a:pt x="42413" y="34358"/>
                    <a:pt x="42651" y="34040"/>
                    <a:pt x="42875" y="33709"/>
                  </a:cubicBezTo>
                  <a:cubicBezTo>
                    <a:pt x="43042" y="33646"/>
                    <a:pt x="43230" y="33604"/>
                    <a:pt x="43419" y="33521"/>
                  </a:cubicBezTo>
                  <a:cubicBezTo>
                    <a:pt x="43461" y="33500"/>
                    <a:pt x="43440" y="33437"/>
                    <a:pt x="43398" y="33437"/>
                  </a:cubicBezTo>
                  <a:cubicBezTo>
                    <a:pt x="43230" y="33500"/>
                    <a:pt x="43105" y="33521"/>
                    <a:pt x="42937" y="33542"/>
                  </a:cubicBezTo>
                  <a:cubicBezTo>
                    <a:pt x="43023" y="33416"/>
                    <a:pt x="43106" y="33289"/>
                    <a:pt x="43185" y="33159"/>
                  </a:cubicBezTo>
                  <a:lnTo>
                    <a:pt x="43185" y="33159"/>
                  </a:lnTo>
                  <a:cubicBezTo>
                    <a:pt x="43189" y="33165"/>
                    <a:pt x="43197" y="33169"/>
                    <a:pt x="43208" y="33169"/>
                  </a:cubicBezTo>
                  <a:cubicBezTo>
                    <a:pt x="43214" y="33169"/>
                    <a:pt x="43222" y="33168"/>
                    <a:pt x="43230" y="33165"/>
                  </a:cubicBezTo>
                  <a:cubicBezTo>
                    <a:pt x="43523" y="32998"/>
                    <a:pt x="43837" y="32851"/>
                    <a:pt x="44130" y="32663"/>
                  </a:cubicBezTo>
                  <a:cubicBezTo>
                    <a:pt x="44130" y="32673"/>
                    <a:pt x="44141" y="32679"/>
                    <a:pt x="44151" y="32679"/>
                  </a:cubicBezTo>
                  <a:cubicBezTo>
                    <a:pt x="44162" y="32679"/>
                    <a:pt x="44172" y="32673"/>
                    <a:pt x="44172" y="32663"/>
                  </a:cubicBezTo>
                  <a:cubicBezTo>
                    <a:pt x="44172" y="32642"/>
                    <a:pt x="44193" y="32642"/>
                    <a:pt x="44193" y="32600"/>
                  </a:cubicBezTo>
                  <a:cubicBezTo>
                    <a:pt x="44240" y="32584"/>
                    <a:pt x="44264" y="32569"/>
                    <a:pt x="44299" y="32553"/>
                  </a:cubicBezTo>
                  <a:lnTo>
                    <a:pt x="44299" y="32553"/>
                  </a:lnTo>
                  <a:cubicBezTo>
                    <a:pt x="44299" y="32555"/>
                    <a:pt x="44298" y="32556"/>
                    <a:pt x="44298" y="32558"/>
                  </a:cubicBezTo>
                  <a:cubicBezTo>
                    <a:pt x="44304" y="32554"/>
                    <a:pt x="44309" y="32550"/>
                    <a:pt x="44315" y="32546"/>
                  </a:cubicBezTo>
                  <a:lnTo>
                    <a:pt x="44315" y="32546"/>
                  </a:lnTo>
                  <a:cubicBezTo>
                    <a:pt x="44310" y="32548"/>
                    <a:pt x="44304" y="32551"/>
                    <a:pt x="44299" y="32553"/>
                  </a:cubicBezTo>
                  <a:lnTo>
                    <a:pt x="44299" y="32553"/>
                  </a:lnTo>
                  <a:cubicBezTo>
                    <a:pt x="44466" y="32074"/>
                    <a:pt x="44591" y="31615"/>
                    <a:pt x="44758" y="31135"/>
                  </a:cubicBezTo>
                  <a:lnTo>
                    <a:pt x="44904" y="30989"/>
                  </a:lnTo>
                  <a:close/>
                  <a:moveTo>
                    <a:pt x="45595" y="32433"/>
                  </a:moveTo>
                  <a:lnTo>
                    <a:pt x="45595" y="32433"/>
                  </a:lnTo>
                  <a:cubicBezTo>
                    <a:pt x="45406" y="32851"/>
                    <a:pt x="45134" y="33228"/>
                    <a:pt x="44904" y="33604"/>
                  </a:cubicBezTo>
                  <a:cubicBezTo>
                    <a:pt x="44695" y="33939"/>
                    <a:pt x="44444" y="34274"/>
                    <a:pt x="44172" y="34588"/>
                  </a:cubicBezTo>
                  <a:cubicBezTo>
                    <a:pt x="44105" y="34638"/>
                    <a:pt x="44052" y="34701"/>
                    <a:pt x="43990" y="34746"/>
                  </a:cubicBezTo>
                  <a:lnTo>
                    <a:pt x="43990" y="34746"/>
                  </a:lnTo>
                  <a:cubicBezTo>
                    <a:pt x="44036" y="34659"/>
                    <a:pt x="44083" y="34571"/>
                    <a:pt x="44129" y="34482"/>
                  </a:cubicBezTo>
                  <a:lnTo>
                    <a:pt x="44129" y="34482"/>
                  </a:lnTo>
                  <a:cubicBezTo>
                    <a:pt x="44068" y="34583"/>
                    <a:pt x="44005" y="34681"/>
                    <a:pt x="43942" y="34776"/>
                  </a:cubicBezTo>
                  <a:cubicBezTo>
                    <a:pt x="43959" y="34768"/>
                    <a:pt x="43975" y="34758"/>
                    <a:pt x="43990" y="34746"/>
                  </a:cubicBezTo>
                  <a:lnTo>
                    <a:pt x="43990" y="34746"/>
                  </a:lnTo>
                  <a:cubicBezTo>
                    <a:pt x="43974" y="34777"/>
                    <a:pt x="43958" y="34808"/>
                    <a:pt x="43942" y="34839"/>
                  </a:cubicBezTo>
                  <a:cubicBezTo>
                    <a:pt x="43523" y="35111"/>
                    <a:pt x="43084" y="35362"/>
                    <a:pt x="42603" y="35488"/>
                  </a:cubicBezTo>
                  <a:cubicBezTo>
                    <a:pt x="42896" y="35195"/>
                    <a:pt x="43147" y="34881"/>
                    <a:pt x="43398" y="34567"/>
                  </a:cubicBezTo>
                  <a:lnTo>
                    <a:pt x="43398" y="34567"/>
                  </a:lnTo>
                  <a:cubicBezTo>
                    <a:pt x="43335" y="34672"/>
                    <a:pt x="43293" y="34776"/>
                    <a:pt x="43230" y="34860"/>
                  </a:cubicBezTo>
                  <a:cubicBezTo>
                    <a:pt x="43216" y="34889"/>
                    <a:pt x="43253" y="34919"/>
                    <a:pt x="43284" y="34919"/>
                  </a:cubicBezTo>
                  <a:cubicBezTo>
                    <a:pt x="43296" y="34919"/>
                    <a:pt x="43308" y="34914"/>
                    <a:pt x="43314" y="34902"/>
                  </a:cubicBezTo>
                  <a:cubicBezTo>
                    <a:pt x="43607" y="34588"/>
                    <a:pt x="43837" y="34253"/>
                    <a:pt x="44046" y="33897"/>
                  </a:cubicBezTo>
                  <a:cubicBezTo>
                    <a:pt x="44277" y="33730"/>
                    <a:pt x="44486" y="33542"/>
                    <a:pt x="44716" y="33374"/>
                  </a:cubicBezTo>
                  <a:lnTo>
                    <a:pt x="44716" y="33374"/>
                  </a:lnTo>
                  <a:cubicBezTo>
                    <a:pt x="44526" y="33738"/>
                    <a:pt x="44325" y="34113"/>
                    <a:pt x="44129" y="34482"/>
                  </a:cubicBezTo>
                  <a:lnTo>
                    <a:pt x="44129" y="34482"/>
                  </a:lnTo>
                  <a:cubicBezTo>
                    <a:pt x="44353" y="34118"/>
                    <a:pt x="44566" y="33721"/>
                    <a:pt x="44779" y="33312"/>
                  </a:cubicBezTo>
                  <a:lnTo>
                    <a:pt x="44988" y="33102"/>
                  </a:lnTo>
                  <a:lnTo>
                    <a:pt x="44988" y="33102"/>
                  </a:lnTo>
                  <a:cubicBezTo>
                    <a:pt x="44925" y="33270"/>
                    <a:pt x="44862" y="33437"/>
                    <a:pt x="44779" y="33604"/>
                  </a:cubicBezTo>
                  <a:cubicBezTo>
                    <a:pt x="44766" y="33631"/>
                    <a:pt x="44786" y="33657"/>
                    <a:pt x="44813" y="33657"/>
                  </a:cubicBezTo>
                  <a:cubicBezTo>
                    <a:pt x="44829" y="33657"/>
                    <a:pt x="44847" y="33648"/>
                    <a:pt x="44862" y="33625"/>
                  </a:cubicBezTo>
                  <a:cubicBezTo>
                    <a:pt x="44988" y="33374"/>
                    <a:pt x="45114" y="33102"/>
                    <a:pt x="45218" y="32851"/>
                  </a:cubicBezTo>
                  <a:cubicBezTo>
                    <a:pt x="45344" y="32705"/>
                    <a:pt x="45448" y="32579"/>
                    <a:pt x="45595" y="32433"/>
                  </a:cubicBezTo>
                  <a:close/>
                  <a:moveTo>
                    <a:pt x="43440" y="34211"/>
                  </a:moveTo>
                  <a:cubicBezTo>
                    <a:pt x="43126" y="34672"/>
                    <a:pt x="42770" y="35111"/>
                    <a:pt x="42373" y="35508"/>
                  </a:cubicBezTo>
                  <a:cubicBezTo>
                    <a:pt x="42184" y="35571"/>
                    <a:pt x="41975" y="35592"/>
                    <a:pt x="41787" y="35592"/>
                  </a:cubicBezTo>
                  <a:cubicBezTo>
                    <a:pt x="41766" y="35592"/>
                    <a:pt x="41766" y="35592"/>
                    <a:pt x="41766" y="35613"/>
                  </a:cubicBezTo>
                  <a:cubicBezTo>
                    <a:pt x="41626" y="35613"/>
                    <a:pt x="41487" y="35622"/>
                    <a:pt x="41341" y="35622"/>
                  </a:cubicBezTo>
                  <a:cubicBezTo>
                    <a:pt x="41268" y="35622"/>
                    <a:pt x="41194" y="35620"/>
                    <a:pt x="41117" y="35613"/>
                  </a:cubicBezTo>
                  <a:cubicBezTo>
                    <a:pt x="41482" y="35342"/>
                    <a:pt x="41799" y="35046"/>
                    <a:pt x="42086" y="34728"/>
                  </a:cubicBezTo>
                  <a:lnTo>
                    <a:pt x="42086" y="34728"/>
                  </a:lnTo>
                  <a:cubicBezTo>
                    <a:pt x="42096" y="34743"/>
                    <a:pt x="42115" y="34755"/>
                    <a:pt x="42142" y="34755"/>
                  </a:cubicBezTo>
                  <a:cubicBezTo>
                    <a:pt x="42582" y="34630"/>
                    <a:pt x="43021" y="34441"/>
                    <a:pt x="43440" y="34211"/>
                  </a:cubicBezTo>
                  <a:close/>
                  <a:moveTo>
                    <a:pt x="45511" y="33249"/>
                  </a:moveTo>
                  <a:cubicBezTo>
                    <a:pt x="45448" y="33500"/>
                    <a:pt x="45386" y="33688"/>
                    <a:pt x="45302" y="33897"/>
                  </a:cubicBezTo>
                  <a:cubicBezTo>
                    <a:pt x="44674" y="34692"/>
                    <a:pt x="43942" y="35383"/>
                    <a:pt x="43230" y="36094"/>
                  </a:cubicBezTo>
                  <a:cubicBezTo>
                    <a:pt x="43335" y="35906"/>
                    <a:pt x="43440" y="35739"/>
                    <a:pt x="43523" y="35571"/>
                  </a:cubicBezTo>
                  <a:cubicBezTo>
                    <a:pt x="43565" y="35508"/>
                    <a:pt x="43607" y="35467"/>
                    <a:pt x="43649" y="35404"/>
                  </a:cubicBezTo>
                  <a:cubicBezTo>
                    <a:pt x="43921" y="35195"/>
                    <a:pt x="44151" y="34985"/>
                    <a:pt x="44381" y="34713"/>
                  </a:cubicBezTo>
                  <a:cubicBezTo>
                    <a:pt x="44402" y="34692"/>
                    <a:pt x="44360" y="34651"/>
                    <a:pt x="44339" y="34651"/>
                  </a:cubicBezTo>
                  <a:cubicBezTo>
                    <a:pt x="44821" y="34253"/>
                    <a:pt x="45239" y="33772"/>
                    <a:pt x="45511" y="33249"/>
                  </a:cubicBezTo>
                  <a:close/>
                  <a:moveTo>
                    <a:pt x="8288" y="35216"/>
                  </a:moveTo>
                  <a:lnTo>
                    <a:pt x="8288" y="35216"/>
                  </a:lnTo>
                  <a:cubicBezTo>
                    <a:pt x="9460" y="35906"/>
                    <a:pt x="11029" y="36136"/>
                    <a:pt x="12243" y="36617"/>
                  </a:cubicBezTo>
                  <a:cubicBezTo>
                    <a:pt x="10757" y="36576"/>
                    <a:pt x="9355" y="36199"/>
                    <a:pt x="8288" y="35216"/>
                  </a:cubicBezTo>
                  <a:close/>
                  <a:moveTo>
                    <a:pt x="17694" y="16398"/>
                  </a:moveTo>
                  <a:cubicBezTo>
                    <a:pt x="19913" y="16398"/>
                    <a:pt x="22029" y="17116"/>
                    <a:pt x="24064" y="18226"/>
                  </a:cubicBezTo>
                  <a:cubicBezTo>
                    <a:pt x="26910" y="19795"/>
                    <a:pt x="28919" y="22620"/>
                    <a:pt x="28186" y="25946"/>
                  </a:cubicBezTo>
                  <a:lnTo>
                    <a:pt x="28124" y="26260"/>
                  </a:lnTo>
                  <a:cubicBezTo>
                    <a:pt x="28082" y="26281"/>
                    <a:pt x="28061" y="26323"/>
                    <a:pt x="28082" y="26386"/>
                  </a:cubicBezTo>
                  <a:cubicBezTo>
                    <a:pt x="26868" y="30696"/>
                    <a:pt x="22516" y="33542"/>
                    <a:pt x="18624" y="35195"/>
                  </a:cubicBezTo>
                  <a:cubicBezTo>
                    <a:pt x="16867" y="35927"/>
                    <a:pt x="14544" y="36638"/>
                    <a:pt x="12368" y="36638"/>
                  </a:cubicBezTo>
                  <a:cubicBezTo>
                    <a:pt x="12389" y="36617"/>
                    <a:pt x="12389" y="36576"/>
                    <a:pt x="12368" y="36555"/>
                  </a:cubicBezTo>
                  <a:cubicBezTo>
                    <a:pt x="10966" y="35676"/>
                    <a:pt x="8937" y="35634"/>
                    <a:pt x="7660" y="34588"/>
                  </a:cubicBezTo>
                  <a:cubicBezTo>
                    <a:pt x="7639" y="34567"/>
                    <a:pt x="7618" y="34546"/>
                    <a:pt x="7577" y="34483"/>
                  </a:cubicBezTo>
                  <a:cubicBezTo>
                    <a:pt x="5631" y="31868"/>
                    <a:pt x="6468" y="28185"/>
                    <a:pt x="7849" y="25528"/>
                  </a:cubicBezTo>
                  <a:cubicBezTo>
                    <a:pt x="8560" y="24189"/>
                    <a:pt x="9522" y="23080"/>
                    <a:pt x="10380" y="21887"/>
                  </a:cubicBezTo>
                  <a:cubicBezTo>
                    <a:pt x="11196" y="20757"/>
                    <a:pt x="11971" y="19627"/>
                    <a:pt x="12912" y="18623"/>
                  </a:cubicBezTo>
                  <a:cubicBezTo>
                    <a:pt x="13728" y="17723"/>
                    <a:pt x="14753" y="16970"/>
                    <a:pt x="15946" y="16677"/>
                  </a:cubicBezTo>
                  <a:cubicBezTo>
                    <a:pt x="16030" y="16656"/>
                    <a:pt x="16051" y="16573"/>
                    <a:pt x="16051" y="16531"/>
                  </a:cubicBezTo>
                  <a:cubicBezTo>
                    <a:pt x="16605" y="16440"/>
                    <a:pt x="17153" y="16398"/>
                    <a:pt x="17694" y="16398"/>
                  </a:cubicBezTo>
                  <a:close/>
                  <a:moveTo>
                    <a:pt x="38123" y="16030"/>
                  </a:moveTo>
                  <a:cubicBezTo>
                    <a:pt x="39073" y="16030"/>
                    <a:pt x="40002" y="16313"/>
                    <a:pt x="40887" y="16740"/>
                  </a:cubicBezTo>
                  <a:cubicBezTo>
                    <a:pt x="40845" y="17410"/>
                    <a:pt x="40845" y="18100"/>
                    <a:pt x="40594" y="18749"/>
                  </a:cubicBezTo>
                  <a:cubicBezTo>
                    <a:pt x="40568" y="18775"/>
                    <a:pt x="40591" y="18802"/>
                    <a:pt x="40612" y="18802"/>
                  </a:cubicBezTo>
                  <a:cubicBezTo>
                    <a:pt x="40625" y="18802"/>
                    <a:pt x="40636" y="18793"/>
                    <a:pt x="40636" y="18770"/>
                  </a:cubicBezTo>
                  <a:cubicBezTo>
                    <a:pt x="40950" y="18142"/>
                    <a:pt x="40992" y="17472"/>
                    <a:pt x="40950" y="16782"/>
                  </a:cubicBezTo>
                  <a:lnTo>
                    <a:pt x="40950" y="16782"/>
                  </a:lnTo>
                  <a:cubicBezTo>
                    <a:pt x="41264" y="16949"/>
                    <a:pt x="41577" y="17117"/>
                    <a:pt x="41891" y="17305"/>
                  </a:cubicBezTo>
                  <a:cubicBezTo>
                    <a:pt x="41891" y="17368"/>
                    <a:pt x="41870" y="17410"/>
                    <a:pt x="41870" y="17472"/>
                  </a:cubicBezTo>
                  <a:cubicBezTo>
                    <a:pt x="41849" y="17410"/>
                    <a:pt x="41787" y="17389"/>
                    <a:pt x="41766" y="17326"/>
                  </a:cubicBezTo>
                  <a:cubicBezTo>
                    <a:pt x="41761" y="17321"/>
                    <a:pt x="41751" y="17318"/>
                    <a:pt x="41741" y="17318"/>
                  </a:cubicBezTo>
                  <a:cubicBezTo>
                    <a:pt x="41710" y="17318"/>
                    <a:pt x="41666" y="17342"/>
                    <a:pt x="41682" y="17389"/>
                  </a:cubicBezTo>
                  <a:cubicBezTo>
                    <a:pt x="41745" y="17472"/>
                    <a:pt x="41787" y="17514"/>
                    <a:pt x="41849" y="17598"/>
                  </a:cubicBezTo>
                  <a:cubicBezTo>
                    <a:pt x="41766" y="17933"/>
                    <a:pt x="41661" y="18247"/>
                    <a:pt x="41557" y="18581"/>
                  </a:cubicBezTo>
                  <a:cubicBezTo>
                    <a:pt x="41551" y="18576"/>
                    <a:pt x="41542" y="18573"/>
                    <a:pt x="41532" y="18573"/>
                  </a:cubicBezTo>
                  <a:cubicBezTo>
                    <a:pt x="41500" y="18573"/>
                    <a:pt x="41457" y="18597"/>
                    <a:pt x="41473" y="18644"/>
                  </a:cubicBezTo>
                  <a:cubicBezTo>
                    <a:pt x="41473" y="18665"/>
                    <a:pt x="41515" y="18686"/>
                    <a:pt x="41515" y="18728"/>
                  </a:cubicBezTo>
                  <a:cubicBezTo>
                    <a:pt x="41054" y="19899"/>
                    <a:pt x="40427" y="20967"/>
                    <a:pt x="40092" y="22201"/>
                  </a:cubicBezTo>
                  <a:cubicBezTo>
                    <a:pt x="40092" y="22226"/>
                    <a:pt x="40113" y="22236"/>
                    <a:pt x="40135" y="22236"/>
                  </a:cubicBezTo>
                  <a:cubicBezTo>
                    <a:pt x="40151" y="22236"/>
                    <a:pt x="40167" y="22231"/>
                    <a:pt x="40176" y="22222"/>
                  </a:cubicBezTo>
                  <a:cubicBezTo>
                    <a:pt x="40699" y="21176"/>
                    <a:pt x="41243" y="20088"/>
                    <a:pt x="41640" y="18958"/>
                  </a:cubicBezTo>
                  <a:cubicBezTo>
                    <a:pt x="41829" y="19376"/>
                    <a:pt x="41975" y="19795"/>
                    <a:pt x="42101" y="20213"/>
                  </a:cubicBezTo>
                  <a:cubicBezTo>
                    <a:pt x="41724" y="21050"/>
                    <a:pt x="41305" y="21866"/>
                    <a:pt x="40740" y="22640"/>
                  </a:cubicBezTo>
                  <a:cubicBezTo>
                    <a:pt x="40726" y="22655"/>
                    <a:pt x="40751" y="22689"/>
                    <a:pt x="40775" y="22689"/>
                  </a:cubicBezTo>
                  <a:cubicBezTo>
                    <a:pt x="40786" y="22689"/>
                    <a:pt x="40797" y="22681"/>
                    <a:pt x="40803" y="22661"/>
                  </a:cubicBezTo>
                  <a:cubicBezTo>
                    <a:pt x="41368" y="21992"/>
                    <a:pt x="41829" y="21197"/>
                    <a:pt x="42184" y="20402"/>
                  </a:cubicBezTo>
                  <a:cubicBezTo>
                    <a:pt x="42310" y="20862"/>
                    <a:pt x="42456" y="21364"/>
                    <a:pt x="42519" y="21866"/>
                  </a:cubicBezTo>
                  <a:cubicBezTo>
                    <a:pt x="42038" y="22620"/>
                    <a:pt x="41473" y="23331"/>
                    <a:pt x="40929" y="24063"/>
                  </a:cubicBezTo>
                  <a:cubicBezTo>
                    <a:pt x="40929" y="24084"/>
                    <a:pt x="40929" y="24084"/>
                    <a:pt x="40950" y="24084"/>
                  </a:cubicBezTo>
                  <a:cubicBezTo>
                    <a:pt x="41515" y="23394"/>
                    <a:pt x="42059" y="22703"/>
                    <a:pt x="42561" y="21929"/>
                  </a:cubicBezTo>
                  <a:cubicBezTo>
                    <a:pt x="42686" y="22703"/>
                    <a:pt x="42770" y="23456"/>
                    <a:pt x="42812" y="24231"/>
                  </a:cubicBezTo>
                  <a:cubicBezTo>
                    <a:pt x="42519" y="24524"/>
                    <a:pt x="42205" y="24796"/>
                    <a:pt x="41870" y="25005"/>
                  </a:cubicBezTo>
                  <a:lnTo>
                    <a:pt x="41870" y="25026"/>
                  </a:lnTo>
                  <a:cubicBezTo>
                    <a:pt x="42205" y="24796"/>
                    <a:pt x="42519" y="24524"/>
                    <a:pt x="42812" y="24273"/>
                  </a:cubicBezTo>
                  <a:cubicBezTo>
                    <a:pt x="42833" y="24628"/>
                    <a:pt x="42875" y="25005"/>
                    <a:pt x="42875" y="25381"/>
                  </a:cubicBezTo>
                  <a:cubicBezTo>
                    <a:pt x="42080" y="26051"/>
                    <a:pt x="41138" y="26532"/>
                    <a:pt x="40301" y="27034"/>
                  </a:cubicBezTo>
                  <a:cubicBezTo>
                    <a:pt x="40280" y="27055"/>
                    <a:pt x="40301" y="27097"/>
                    <a:pt x="40322" y="27097"/>
                  </a:cubicBezTo>
                  <a:cubicBezTo>
                    <a:pt x="41159" y="26637"/>
                    <a:pt x="42101" y="26177"/>
                    <a:pt x="42875" y="25549"/>
                  </a:cubicBezTo>
                  <a:cubicBezTo>
                    <a:pt x="42896" y="25946"/>
                    <a:pt x="42896" y="26365"/>
                    <a:pt x="42917" y="26742"/>
                  </a:cubicBezTo>
                  <a:cubicBezTo>
                    <a:pt x="42917" y="26773"/>
                    <a:pt x="42937" y="26789"/>
                    <a:pt x="42958" y="26789"/>
                  </a:cubicBezTo>
                  <a:cubicBezTo>
                    <a:pt x="42979" y="26789"/>
                    <a:pt x="43000" y="26773"/>
                    <a:pt x="43000" y="26742"/>
                  </a:cubicBezTo>
                  <a:cubicBezTo>
                    <a:pt x="43000" y="26302"/>
                    <a:pt x="43021" y="25884"/>
                    <a:pt x="43000" y="25444"/>
                  </a:cubicBezTo>
                  <a:cubicBezTo>
                    <a:pt x="43440" y="25068"/>
                    <a:pt x="43816" y="24649"/>
                    <a:pt x="44088" y="24189"/>
                  </a:cubicBezTo>
                  <a:cubicBezTo>
                    <a:pt x="44130" y="24419"/>
                    <a:pt x="44151" y="24649"/>
                    <a:pt x="44172" y="24858"/>
                  </a:cubicBezTo>
                  <a:cubicBezTo>
                    <a:pt x="44130" y="24921"/>
                    <a:pt x="44067" y="24963"/>
                    <a:pt x="44026" y="25005"/>
                  </a:cubicBezTo>
                  <a:cubicBezTo>
                    <a:pt x="43996" y="25020"/>
                    <a:pt x="44008" y="25034"/>
                    <a:pt x="44025" y="25034"/>
                  </a:cubicBezTo>
                  <a:cubicBezTo>
                    <a:pt x="44032" y="25034"/>
                    <a:pt x="44040" y="25032"/>
                    <a:pt x="44046" y="25026"/>
                  </a:cubicBezTo>
                  <a:cubicBezTo>
                    <a:pt x="44088" y="25005"/>
                    <a:pt x="44130" y="24942"/>
                    <a:pt x="44172" y="24900"/>
                  </a:cubicBezTo>
                  <a:cubicBezTo>
                    <a:pt x="44172" y="25026"/>
                    <a:pt x="44193" y="25151"/>
                    <a:pt x="44193" y="25277"/>
                  </a:cubicBezTo>
                  <a:cubicBezTo>
                    <a:pt x="43565" y="26469"/>
                    <a:pt x="42519" y="27348"/>
                    <a:pt x="41536" y="28248"/>
                  </a:cubicBezTo>
                  <a:cubicBezTo>
                    <a:pt x="41519" y="28265"/>
                    <a:pt x="41529" y="28296"/>
                    <a:pt x="41545" y="28296"/>
                  </a:cubicBezTo>
                  <a:cubicBezTo>
                    <a:pt x="41549" y="28296"/>
                    <a:pt x="41553" y="28294"/>
                    <a:pt x="41557" y="28290"/>
                  </a:cubicBezTo>
                  <a:cubicBezTo>
                    <a:pt x="42519" y="27474"/>
                    <a:pt x="43607" y="26616"/>
                    <a:pt x="44235" y="25486"/>
                  </a:cubicBezTo>
                  <a:cubicBezTo>
                    <a:pt x="44256" y="25800"/>
                    <a:pt x="44277" y="26156"/>
                    <a:pt x="44277" y="26469"/>
                  </a:cubicBezTo>
                  <a:cubicBezTo>
                    <a:pt x="44277" y="26616"/>
                    <a:pt x="44256" y="26783"/>
                    <a:pt x="44235" y="26930"/>
                  </a:cubicBezTo>
                  <a:lnTo>
                    <a:pt x="44151" y="27014"/>
                  </a:lnTo>
                  <a:cubicBezTo>
                    <a:pt x="44136" y="27028"/>
                    <a:pt x="44153" y="27043"/>
                    <a:pt x="44164" y="27043"/>
                  </a:cubicBezTo>
                  <a:cubicBezTo>
                    <a:pt x="44168" y="27043"/>
                    <a:pt x="44172" y="27041"/>
                    <a:pt x="44172" y="27034"/>
                  </a:cubicBezTo>
                  <a:lnTo>
                    <a:pt x="44193" y="27014"/>
                  </a:lnTo>
                  <a:lnTo>
                    <a:pt x="44193" y="27014"/>
                  </a:lnTo>
                  <a:cubicBezTo>
                    <a:pt x="44172" y="27160"/>
                    <a:pt x="44151" y="27327"/>
                    <a:pt x="44151" y="27474"/>
                  </a:cubicBezTo>
                  <a:cubicBezTo>
                    <a:pt x="43105" y="28687"/>
                    <a:pt x="41766" y="29608"/>
                    <a:pt x="40280" y="30257"/>
                  </a:cubicBezTo>
                  <a:cubicBezTo>
                    <a:pt x="40259" y="30257"/>
                    <a:pt x="40280" y="30299"/>
                    <a:pt x="40301" y="30299"/>
                  </a:cubicBezTo>
                  <a:cubicBezTo>
                    <a:pt x="41745" y="29671"/>
                    <a:pt x="43105" y="28813"/>
                    <a:pt x="44151" y="27662"/>
                  </a:cubicBezTo>
                  <a:lnTo>
                    <a:pt x="44151" y="27662"/>
                  </a:lnTo>
                  <a:cubicBezTo>
                    <a:pt x="44088" y="27976"/>
                    <a:pt x="44046" y="28290"/>
                    <a:pt x="43984" y="28583"/>
                  </a:cubicBezTo>
                  <a:lnTo>
                    <a:pt x="43858" y="28708"/>
                  </a:lnTo>
                  <a:cubicBezTo>
                    <a:pt x="43837" y="28729"/>
                    <a:pt x="43858" y="28729"/>
                    <a:pt x="43879" y="28729"/>
                  </a:cubicBezTo>
                  <a:lnTo>
                    <a:pt x="43984" y="28625"/>
                  </a:lnTo>
                  <a:lnTo>
                    <a:pt x="43984" y="28625"/>
                  </a:lnTo>
                  <a:cubicBezTo>
                    <a:pt x="43963" y="28813"/>
                    <a:pt x="43921" y="28980"/>
                    <a:pt x="43879" y="29127"/>
                  </a:cubicBezTo>
                  <a:lnTo>
                    <a:pt x="43858" y="29127"/>
                  </a:lnTo>
                  <a:cubicBezTo>
                    <a:pt x="42791" y="29671"/>
                    <a:pt x="41829" y="30299"/>
                    <a:pt x="40615" y="30571"/>
                  </a:cubicBezTo>
                  <a:cubicBezTo>
                    <a:pt x="41787" y="30466"/>
                    <a:pt x="42875" y="29859"/>
                    <a:pt x="43858" y="29231"/>
                  </a:cubicBezTo>
                  <a:lnTo>
                    <a:pt x="43858" y="29231"/>
                  </a:lnTo>
                  <a:cubicBezTo>
                    <a:pt x="43837" y="29357"/>
                    <a:pt x="43816" y="29462"/>
                    <a:pt x="43774" y="29608"/>
                  </a:cubicBezTo>
                  <a:cubicBezTo>
                    <a:pt x="43712" y="29650"/>
                    <a:pt x="43649" y="29713"/>
                    <a:pt x="43565" y="29755"/>
                  </a:cubicBezTo>
                  <a:cubicBezTo>
                    <a:pt x="43529" y="29773"/>
                    <a:pt x="43555" y="29821"/>
                    <a:pt x="43603" y="29821"/>
                  </a:cubicBezTo>
                  <a:cubicBezTo>
                    <a:pt x="43611" y="29821"/>
                    <a:pt x="43619" y="29820"/>
                    <a:pt x="43628" y="29817"/>
                  </a:cubicBezTo>
                  <a:cubicBezTo>
                    <a:pt x="43670" y="29775"/>
                    <a:pt x="43712" y="29755"/>
                    <a:pt x="43753" y="29734"/>
                  </a:cubicBezTo>
                  <a:lnTo>
                    <a:pt x="43753" y="29734"/>
                  </a:lnTo>
                  <a:cubicBezTo>
                    <a:pt x="43523" y="30654"/>
                    <a:pt x="43189" y="31533"/>
                    <a:pt x="42791" y="32433"/>
                  </a:cubicBezTo>
                  <a:cubicBezTo>
                    <a:pt x="42142" y="32600"/>
                    <a:pt x="41452" y="32747"/>
                    <a:pt x="40782" y="32872"/>
                  </a:cubicBezTo>
                  <a:cubicBezTo>
                    <a:pt x="40720" y="32872"/>
                    <a:pt x="40720" y="32956"/>
                    <a:pt x="40782" y="32956"/>
                  </a:cubicBezTo>
                  <a:cubicBezTo>
                    <a:pt x="41431" y="32851"/>
                    <a:pt x="42080" y="32747"/>
                    <a:pt x="42707" y="32558"/>
                  </a:cubicBezTo>
                  <a:lnTo>
                    <a:pt x="42707" y="32558"/>
                  </a:lnTo>
                  <a:cubicBezTo>
                    <a:pt x="42519" y="32977"/>
                    <a:pt x="42310" y="33374"/>
                    <a:pt x="42101" y="33751"/>
                  </a:cubicBezTo>
                  <a:cubicBezTo>
                    <a:pt x="41610" y="33817"/>
                    <a:pt x="41104" y="33858"/>
                    <a:pt x="40585" y="33858"/>
                  </a:cubicBezTo>
                  <a:cubicBezTo>
                    <a:pt x="40285" y="33858"/>
                    <a:pt x="39981" y="33844"/>
                    <a:pt x="39673" y="33814"/>
                  </a:cubicBezTo>
                  <a:cubicBezTo>
                    <a:pt x="39652" y="33814"/>
                    <a:pt x="39632" y="33856"/>
                    <a:pt x="39673" y="33856"/>
                  </a:cubicBezTo>
                  <a:cubicBezTo>
                    <a:pt x="40181" y="33922"/>
                    <a:pt x="40680" y="33972"/>
                    <a:pt x="41182" y="33972"/>
                  </a:cubicBezTo>
                  <a:cubicBezTo>
                    <a:pt x="41466" y="33972"/>
                    <a:pt x="41750" y="33956"/>
                    <a:pt x="42038" y="33918"/>
                  </a:cubicBezTo>
                  <a:lnTo>
                    <a:pt x="42038" y="33918"/>
                  </a:lnTo>
                  <a:cubicBezTo>
                    <a:pt x="41870" y="34211"/>
                    <a:pt x="41724" y="34462"/>
                    <a:pt x="41536" y="34755"/>
                  </a:cubicBezTo>
                  <a:cubicBezTo>
                    <a:pt x="41536" y="34776"/>
                    <a:pt x="41557" y="34776"/>
                    <a:pt x="41557" y="34776"/>
                  </a:cubicBezTo>
                  <a:cubicBezTo>
                    <a:pt x="41745" y="34483"/>
                    <a:pt x="41933" y="34211"/>
                    <a:pt x="42080" y="33918"/>
                  </a:cubicBezTo>
                  <a:cubicBezTo>
                    <a:pt x="42268" y="33897"/>
                    <a:pt x="42414" y="33856"/>
                    <a:pt x="42603" y="33814"/>
                  </a:cubicBezTo>
                  <a:lnTo>
                    <a:pt x="42603" y="33814"/>
                  </a:lnTo>
                  <a:cubicBezTo>
                    <a:pt x="42163" y="34462"/>
                    <a:pt x="41640" y="35090"/>
                    <a:pt x="41033" y="35697"/>
                  </a:cubicBezTo>
                  <a:cubicBezTo>
                    <a:pt x="40050" y="35634"/>
                    <a:pt x="39108" y="35383"/>
                    <a:pt x="38125" y="34881"/>
                  </a:cubicBezTo>
                  <a:cubicBezTo>
                    <a:pt x="38121" y="34877"/>
                    <a:pt x="38117" y="34875"/>
                    <a:pt x="38114" y="34875"/>
                  </a:cubicBezTo>
                  <a:cubicBezTo>
                    <a:pt x="38098" y="34875"/>
                    <a:pt x="38087" y="34909"/>
                    <a:pt x="38104" y="34944"/>
                  </a:cubicBezTo>
                  <a:cubicBezTo>
                    <a:pt x="39004" y="35425"/>
                    <a:pt x="39904" y="35781"/>
                    <a:pt x="40845" y="35843"/>
                  </a:cubicBezTo>
                  <a:cubicBezTo>
                    <a:pt x="40740" y="35927"/>
                    <a:pt x="40678" y="36032"/>
                    <a:pt x="40573" y="36115"/>
                  </a:cubicBezTo>
                  <a:cubicBezTo>
                    <a:pt x="40519" y="36151"/>
                    <a:pt x="40558" y="36203"/>
                    <a:pt x="40597" y="36203"/>
                  </a:cubicBezTo>
                  <a:cubicBezTo>
                    <a:pt x="40603" y="36203"/>
                    <a:pt x="40609" y="36202"/>
                    <a:pt x="40615" y="36199"/>
                  </a:cubicBezTo>
                  <a:cubicBezTo>
                    <a:pt x="40740" y="36094"/>
                    <a:pt x="40887" y="35990"/>
                    <a:pt x="40992" y="35843"/>
                  </a:cubicBezTo>
                  <a:cubicBezTo>
                    <a:pt x="41074" y="35852"/>
                    <a:pt x="41159" y="35857"/>
                    <a:pt x="41245" y="35857"/>
                  </a:cubicBezTo>
                  <a:cubicBezTo>
                    <a:pt x="41552" y="35857"/>
                    <a:pt x="41878" y="35804"/>
                    <a:pt x="42205" y="35739"/>
                  </a:cubicBezTo>
                  <a:lnTo>
                    <a:pt x="42205" y="35739"/>
                  </a:lnTo>
                  <a:cubicBezTo>
                    <a:pt x="41975" y="35990"/>
                    <a:pt x="41745" y="36220"/>
                    <a:pt x="41473" y="36429"/>
                  </a:cubicBezTo>
                  <a:cubicBezTo>
                    <a:pt x="41457" y="36445"/>
                    <a:pt x="41465" y="36494"/>
                    <a:pt x="41495" y="36494"/>
                  </a:cubicBezTo>
                  <a:cubicBezTo>
                    <a:pt x="41505" y="36494"/>
                    <a:pt x="41519" y="36488"/>
                    <a:pt x="41536" y="36471"/>
                  </a:cubicBezTo>
                  <a:cubicBezTo>
                    <a:pt x="41849" y="36199"/>
                    <a:pt x="42163" y="35906"/>
                    <a:pt x="42456" y="35613"/>
                  </a:cubicBezTo>
                  <a:cubicBezTo>
                    <a:pt x="42896" y="35508"/>
                    <a:pt x="43335" y="35320"/>
                    <a:pt x="43753" y="35069"/>
                  </a:cubicBezTo>
                  <a:lnTo>
                    <a:pt x="43753" y="35069"/>
                  </a:lnTo>
                  <a:cubicBezTo>
                    <a:pt x="43733" y="35111"/>
                    <a:pt x="43712" y="35153"/>
                    <a:pt x="43670" y="35195"/>
                  </a:cubicBezTo>
                  <a:cubicBezTo>
                    <a:pt x="43000" y="35739"/>
                    <a:pt x="42289" y="36220"/>
                    <a:pt x="41473" y="36576"/>
                  </a:cubicBezTo>
                  <a:cubicBezTo>
                    <a:pt x="41181" y="36604"/>
                    <a:pt x="40899" y="36619"/>
                    <a:pt x="40626" y="36619"/>
                  </a:cubicBezTo>
                  <a:cubicBezTo>
                    <a:pt x="39472" y="36619"/>
                    <a:pt x="38471" y="36338"/>
                    <a:pt x="37455" y="35508"/>
                  </a:cubicBezTo>
                  <a:cubicBezTo>
                    <a:pt x="37451" y="35504"/>
                    <a:pt x="37446" y="35503"/>
                    <a:pt x="37441" y="35503"/>
                  </a:cubicBezTo>
                  <a:cubicBezTo>
                    <a:pt x="37421" y="35503"/>
                    <a:pt x="37401" y="35529"/>
                    <a:pt x="37435" y="35529"/>
                  </a:cubicBezTo>
                  <a:cubicBezTo>
                    <a:pt x="38347" y="36330"/>
                    <a:pt x="39406" y="36763"/>
                    <a:pt x="40566" y="36763"/>
                  </a:cubicBezTo>
                  <a:cubicBezTo>
                    <a:pt x="40922" y="36763"/>
                    <a:pt x="41288" y="36722"/>
                    <a:pt x="41661" y="36638"/>
                  </a:cubicBezTo>
                  <a:cubicBezTo>
                    <a:pt x="41724" y="36638"/>
                    <a:pt x="41682" y="36555"/>
                    <a:pt x="41640" y="36555"/>
                  </a:cubicBezTo>
                  <a:cubicBezTo>
                    <a:pt x="42205" y="36325"/>
                    <a:pt x="42770" y="36032"/>
                    <a:pt x="43251" y="35676"/>
                  </a:cubicBezTo>
                  <a:lnTo>
                    <a:pt x="43251" y="35676"/>
                  </a:lnTo>
                  <a:cubicBezTo>
                    <a:pt x="43189" y="35781"/>
                    <a:pt x="43105" y="35843"/>
                    <a:pt x="43021" y="35948"/>
                  </a:cubicBezTo>
                  <a:cubicBezTo>
                    <a:pt x="43006" y="35979"/>
                    <a:pt x="43024" y="35998"/>
                    <a:pt x="43035" y="35998"/>
                  </a:cubicBezTo>
                  <a:cubicBezTo>
                    <a:pt x="43039" y="35998"/>
                    <a:pt x="43042" y="35995"/>
                    <a:pt x="43042" y="35990"/>
                  </a:cubicBezTo>
                  <a:cubicBezTo>
                    <a:pt x="43189" y="35843"/>
                    <a:pt x="43293" y="35718"/>
                    <a:pt x="43419" y="35592"/>
                  </a:cubicBezTo>
                  <a:lnTo>
                    <a:pt x="43419" y="35592"/>
                  </a:lnTo>
                  <a:cubicBezTo>
                    <a:pt x="43314" y="35781"/>
                    <a:pt x="43209" y="35927"/>
                    <a:pt x="43126" y="36115"/>
                  </a:cubicBezTo>
                  <a:cubicBezTo>
                    <a:pt x="42080" y="36764"/>
                    <a:pt x="40908" y="37057"/>
                    <a:pt x="39673" y="37350"/>
                  </a:cubicBezTo>
                  <a:cubicBezTo>
                    <a:pt x="38481" y="36994"/>
                    <a:pt x="37267" y="36220"/>
                    <a:pt x="36305" y="35404"/>
                  </a:cubicBezTo>
                  <a:cubicBezTo>
                    <a:pt x="34233" y="33688"/>
                    <a:pt x="32790" y="31407"/>
                    <a:pt x="32371" y="28771"/>
                  </a:cubicBezTo>
                  <a:cubicBezTo>
                    <a:pt x="31994" y="26281"/>
                    <a:pt x="32434" y="23603"/>
                    <a:pt x="33229" y="21260"/>
                  </a:cubicBezTo>
                  <a:cubicBezTo>
                    <a:pt x="33815" y="19586"/>
                    <a:pt x="34714" y="17075"/>
                    <a:pt x="36514" y="16322"/>
                  </a:cubicBezTo>
                  <a:cubicBezTo>
                    <a:pt x="36619" y="16259"/>
                    <a:pt x="36723" y="16238"/>
                    <a:pt x="36828" y="16217"/>
                  </a:cubicBezTo>
                  <a:cubicBezTo>
                    <a:pt x="36891" y="16175"/>
                    <a:pt x="36974" y="16154"/>
                    <a:pt x="37058" y="16154"/>
                  </a:cubicBezTo>
                  <a:cubicBezTo>
                    <a:pt x="37415" y="16069"/>
                    <a:pt x="37770" y="16030"/>
                    <a:pt x="38123" y="16030"/>
                  </a:cubicBezTo>
                  <a:close/>
                  <a:moveTo>
                    <a:pt x="44716" y="35048"/>
                  </a:moveTo>
                  <a:lnTo>
                    <a:pt x="44716" y="35048"/>
                  </a:lnTo>
                  <a:cubicBezTo>
                    <a:pt x="44339" y="35697"/>
                    <a:pt x="43816" y="36325"/>
                    <a:pt x="43126" y="36785"/>
                  </a:cubicBezTo>
                  <a:cubicBezTo>
                    <a:pt x="42409" y="37286"/>
                    <a:pt x="41653" y="37494"/>
                    <a:pt x="40898" y="37494"/>
                  </a:cubicBezTo>
                  <a:cubicBezTo>
                    <a:pt x="40551" y="37494"/>
                    <a:pt x="40204" y="37450"/>
                    <a:pt x="39862" y="37371"/>
                  </a:cubicBezTo>
                  <a:cubicBezTo>
                    <a:pt x="40929" y="37203"/>
                    <a:pt x="41954" y="36952"/>
                    <a:pt x="42875" y="36450"/>
                  </a:cubicBezTo>
                  <a:lnTo>
                    <a:pt x="42875" y="36450"/>
                  </a:lnTo>
                  <a:cubicBezTo>
                    <a:pt x="42686" y="36638"/>
                    <a:pt x="42498" y="36848"/>
                    <a:pt x="42289" y="37057"/>
                  </a:cubicBezTo>
                  <a:cubicBezTo>
                    <a:pt x="42273" y="37073"/>
                    <a:pt x="42293" y="37113"/>
                    <a:pt x="42322" y="37113"/>
                  </a:cubicBezTo>
                  <a:cubicBezTo>
                    <a:pt x="42331" y="37113"/>
                    <a:pt x="42342" y="37109"/>
                    <a:pt x="42352" y="37099"/>
                  </a:cubicBezTo>
                  <a:cubicBezTo>
                    <a:pt x="43147" y="36534"/>
                    <a:pt x="44026" y="35822"/>
                    <a:pt x="44716" y="35048"/>
                  </a:cubicBezTo>
                  <a:close/>
                  <a:moveTo>
                    <a:pt x="28605" y="27014"/>
                  </a:moveTo>
                  <a:cubicBezTo>
                    <a:pt x="29316" y="27683"/>
                    <a:pt x="30216" y="28269"/>
                    <a:pt x="30844" y="29043"/>
                  </a:cubicBezTo>
                  <a:cubicBezTo>
                    <a:pt x="31827" y="30299"/>
                    <a:pt x="31848" y="31868"/>
                    <a:pt x="31722" y="33395"/>
                  </a:cubicBezTo>
                  <a:cubicBezTo>
                    <a:pt x="31429" y="36450"/>
                    <a:pt x="30676" y="40028"/>
                    <a:pt x="28668" y="42434"/>
                  </a:cubicBezTo>
                  <a:cubicBezTo>
                    <a:pt x="27834" y="43432"/>
                    <a:pt x="26833" y="43845"/>
                    <a:pt x="25811" y="43845"/>
                  </a:cubicBezTo>
                  <a:cubicBezTo>
                    <a:pt x="24497" y="43845"/>
                    <a:pt x="23148" y="43163"/>
                    <a:pt x="22077" y="42162"/>
                  </a:cubicBezTo>
                  <a:cubicBezTo>
                    <a:pt x="20298" y="40530"/>
                    <a:pt x="19147" y="38187"/>
                    <a:pt x="19064" y="35781"/>
                  </a:cubicBezTo>
                  <a:cubicBezTo>
                    <a:pt x="20047" y="35362"/>
                    <a:pt x="20989" y="34881"/>
                    <a:pt x="21867" y="34379"/>
                  </a:cubicBezTo>
                  <a:cubicBezTo>
                    <a:pt x="24713" y="32809"/>
                    <a:pt x="27517" y="30194"/>
                    <a:pt x="28605" y="27014"/>
                  </a:cubicBezTo>
                  <a:close/>
                  <a:moveTo>
                    <a:pt x="21982" y="1"/>
                  </a:moveTo>
                  <a:cubicBezTo>
                    <a:pt x="21667" y="1"/>
                    <a:pt x="21370" y="109"/>
                    <a:pt x="21177" y="399"/>
                  </a:cubicBezTo>
                  <a:cubicBezTo>
                    <a:pt x="20968" y="713"/>
                    <a:pt x="21135" y="1089"/>
                    <a:pt x="21365" y="1403"/>
                  </a:cubicBezTo>
                  <a:cubicBezTo>
                    <a:pt x="21086" y="1374"/>
                    <a:pt x="20805" y="1358"/>
                    <a:pt x="20525" y="1358"/>
                  </a:cubicBezTo>
                  <a:cubicBezTo>
                    <a:pt x="19985" y="1358"/>
                    <a:pt x="19448" y="1419"/>
                    <a:pt x="18938" y="1570"/>
                  </a:cubicBezTo>
                  <a:cubicBezTo>
                    <a:pt x="18877" y="1569"/>
                    <a:pt x="18816" y="1568"/>
                    <a:pt x="18755" y="1568"/>
                  </a:cubicBezTo>
                  <a:cubicBezTo>
                    <a:pt x="14002" y="1568"/>
                    <a:pt x="9989" y="5582"/>
                    <a:pt x="8874" y="10065"/>
                  </a:cubicBezTo>
                  <a:cubicBezTo>
                    <a:pt x="8727" y="10547"/>
                    <a:pt x="8686" y="11070"/>
                    <a:pt x="8706" y="11572"/>
                  </a:cubicBezTo>
                  <a:cubicBezTo>
                    <a:pt x="8686" y="11572"/>
                    <a:pt x="8686" y="11551"/>
                    <a:pt x="8644" y="11551"/>
                  </a:cubicBezTo>
                  <a:cubicBezTo>
                    <a:pt x="8638" y="11545"/>
                    <a:pt x="8631" y="11542"/>
                    <a:pt x="8626" y="11542"/>
                  </a:cubicBezTo>
                  <a:cubicBezTo>
                    <a:pt x="8614" y="11542"/>
                    <a:pt x="8608" y="11557"/>
                    <a:pt x="8623" y="11572"/>
                  </a:cubicBezTo>
                  <a:lnTo>
                    <a:pt x="8706" y="11656"/>
                  </a:lnTo>
                  <a:cubicBezTo>
                    <a:pt x="8748" y="13037"/>
                    <a:pt x="9418" y="14334"/>
                    <a:pt x="10694" y="15066"/>
                  </a:cubicBezTo>
                  <a:cubicBezTo>
                    <a:pt x="10820" y="15129"/>
                    <a:pt x="10945" y="15192"/>
                    <a:pt x="11092" y="15234"/>
                  </a:cubicBezTo>
                  <a:lnTo>
                    <a:pt x="11092" y="15443"/>
                  </a:lnTo>
                  <a:cubicBezTo>
                    <a:pt x="10087" y="15966"/>
                    <a:pt x="9167" y="16573"/>
                    <a:pt x="8225" y="17179"/>
                  </a:cubicBezTo>
                  <a:cubicBezTo>
                    <a:pt x="7911" y="17389"/>
                    <a:pt x="7577" y="17577"/>
                    <a:pt x="7263" y="17744"/>
                  </a:cubicBezTo>
                  <a:cubicBezTo>
                    <a:pt x="7252" y="17734"/>
                    <a:pt x="7242" y="17729"/>
                    <a:pt x="7234" y="17729"/>
                  </a:cubicBezTo>
                  <a:cubicBezTo>
                    <a:pt x="7226" y="17729"/>
                    <a:pt x="7221" y="17734"/>
                    <a:pt x="7221" y="17744"/>
                  </a:cubicBezTo>
                  <a:lnTo>
                    <a:pt x="7284" y="17786"/>
                  </a:lnTo>
                  <a:cubicBezTo>
                    <a:pt x="7053" y="17933"/>
                    <a:pt x="6719" y="18058"/>
                    <a:pt x="6719" y="18226"/>
                  </a:cubicBezTo>
                  <a:cubicBezTo>
                    <a:pt x="6719" y="18194"/>
                    <a:pt x="6672" y="18179"/>
                    <a:pt x="6625" y="18179"/>
                  </a:cubicBezTo>
                  <a:cubicBezTo>
                    <a:pt x="6577" y="18179"/>
                    <a:pt x="6530" y="18194"/>
                    <a:pt x="6530" y="18226"/>
                  </a:cubicBezTo>
                  <a:cubicBezTo>
                    <a:pt x="6530" y="18247"/>
                    <a:pt x="6489" y="18247"/>
                    <a:pt x="6489" y="18267"/>
                  </a:cubicBezTo>
                  <a:cubicBezTo>
                    <a:pt x="5861" y="18665"/>
                    <a:pt x="5233" y="19083"/>
                    <a:pt x="4668" y="19523"/>
                  </a:cubicBezTo>
                  <a:cubicBezTo>
                    <a:pt x="2869" y="20988"/>
                    <a:pt x="1362" y="23017"/>
                    <a:pt x="149" y="25005"/>
                  </a:cubicBezTo>
                  <a:cubicBezTo>
                    <a:pt x="86" y="25083"/>
                    <a:pt x="1" y="25161"/>
                    <a:pt x="178" y="25161"/>
                  </a:cubicBezTo>
                  <a:cubicBezTo>
                    <a:pt x="238" y="25161"/>
                    <a:pt x="329" y="25152"/>
                    <a:pt x="463" y="25130"/>
                  </a:cubicBezTo>
                  <a:cubicBezTo>
                    <a:pt x="1781" y="25109"/>
                    <a:pt x="3915" y="24691"/>
                    <a:pt x="5610" y="24168"/>
                  </a:cubicBezTo>
                  <a:cubicBezTo>
                    <a:pt x="6384" y="23917"/>
                    <a:pt x="7221" y="23645"/>
                    <a:pt x="8079" y="23247"/>
                  </a:cubicBezTo>
                  <a:lnTo>
                    <a:pt x="8079" y="23247"/>
                  </a:lnTo>
                  <a:cubicBezTo>
                    <a:pt x="8079" y="23268"/>
                    <a:pt x="8016" y="23289"/>
                    <a:pt x="8016" y="23331"/>
                  </a:cubicBezTo>
                  <a:cubicBezTo>
                    <a:pt x="8016" y="23369"/>
                    <a:pt x="8054" y="23399"/>
                    <a:pt x="8084" y="23399"/>
                  </a:cubicBezTo>
                  <a:cubicBezTo>
                    <a:pt x="8104" y="23399"/>
                    <a:pt x="8121" y="23385"/>
                    <a:pt x="8121" y="23352"/>
                  </a:cubicBezTo>
                  <a:cubicBezTo>
                    <a:pt x="8183" y="23268"/>
                    <a:pt x="8204" y="23184"/>
                    <a:pt x="8267" y="23122"/>
                  </a:cubicBezTo>
                  <a:cubicBezTo>
                    <a:pt x="8644" y="22933"/>
                    <a:pt x="9020" y="22703"/>
                    <a:pt x="9334" y="22452"/>
                  </a:cubicBezTo>
                  <a:lnTo>
                    <a:pt x="9334" y="22452"/>
                  </a:lnTo>
                  <a:cubicBezTo>
                    <a:pt x="8121" y="24084"/>
                    <a:pt x="7033" y="25779"/>
                    <a:pt x="6405" y="27746"/>
                  </a:cubicBezTo>
                  <a:cubicBezTo>
                    <a:pt x="5170" y="31659"/>
                    <a:pt x="6614" y="36157"/>
                    <a:pt x="10903" y="37057"/>
                  </a:cubicBezTo>
                  <a:cubicBezTo>
                    <a:pt x="11528" y="37186"/>
                    <a:pt x="12166" y="37244"/>
                    <a:pt x="12811" y="37244"/>
                  </a:cubicBezTo>
                  <a:cubicBezTo>
                    <a:pt x="14889" y="37244"/>
                    <a:pt x="17037" y="36637"/>
                    <a:pt x="19001" y="35822"/>
                  </a:cubicBezTo>
                  <a:lnTo>
                    <a:pt x="19001" y="35822"/>
                  </a:lnTo>
                  <a:cubicBezTo>
                    <a:pt x="18782" y="39346"/>
                    <a:pt x="22203" y="44337"/>
                    <a:pt x="25850" y="44337"/>
                  </a:cubicBezTo>
                  <a:cubicBezTo>
                    <a:pt x="26729" y="44337"/>
                    <a:pt x="27622" y="44046"/>
                    <a:pt x="28479" y="43376"/>
                  </a:cubicBezTo>
                  <a:cubicBezTo>
                    <a:pt x="31116" y="41325"/>
                    <a:pt x="31911" y="36931"/>
                    <a:pt x="32287" y="33814"/>
                  </a:cubicBezTo>
                  <a:cubicBezTo>
                    <a:pt x="32476" y="32349"/>
                    <a:pt x="32559" y="30759"/>
                    <a:pt x="31764" y="29420"/>
                  </a:cubicBezTo>
                  <a:cubicBezTo>
                    <a:pt x="31283" y="28562"/>
                    <a:pt x="30467" y="27662"/>
                    <a:pt x="29567" y="26951"/>
                  </a:cubicBezTo>
                  <a:cubicBezTo>
                    <a:pt x="29316" y="26532"/>
                    <a:pt x="29128" y="26177"/>
                    <a:pt x="29023" y="25737"/>
                  </a:cubicBezTo>
                  <a:cubicBezTo>
                    <a:pt x="29107" y="25277"/>
                    <a:pt x="29149" y="24837"/>
                    <a:pt x="29191" y="24398"/>
                  </a:cubicBezTo>
                  <a:cubicBezTo>
                    <a:pt x="29191" y="24021"/>
                    <a:pt x="29191" y="23687"/>
                    <a:pt x="29107" y="23352"/>
                  </a:cubicBezTo>
                  <a:lnTo>
                    <a:pt x="29253" y="22640"/>
                  </a:lnTo>
                  <a:cubicBezTo>
                    <a:pt x="29421" y="21971"/>
                    <a:pt x="29609" y="21301"/>
                    <a:pt x="29735" y="20632"/>
                  </a:cubicBezTo>
                  <a:cubicBezTo>
                    <a:pt x="29777" y="20360"/>
                    <a:pt x="29818" y="18749"/>
                    <a:pt x="29965" y="18665"/>
                  </a:cubicBezTo>
                  <a:cubicBezTo>
                    <a:pt x="29986" y="18665"/>
                    <a:pt x="29986" y="18644"/>
                    <a:pt x="29965" y="18623"/>
                  </a:cubicBezTo>
                  <a:cubicBezTo>
                    <a:pt x="29944" y="18581"/>
                    <a:pt x="29923" y="18581"/>
                    <a:pt x="29881" y="18560"/>
                  </a:cubicBezTo>
                  <a:lnTo>
                    <a:pt x="29839" y="18560"/>
                  </a:lnTo>
                  <a:cubicBezTo>
                    <a:pt x="29421" y="18832"/>
                    <a:pt x="29546" y="19899"/>
                    <a:pt x="29442" y="20339"/>
                  </a:cubicBezTo>
                  <a:cubicBezTo>
                    <a:pt x="29295" y="21050"/>
                    <a:pt x="29086" y="21762"/>
                    <a:pt x="28919" y="22494"/>
                  </a:cubicBezTo>
                  <a:cubicBezTo>
                    <a:pt x="28814" y="22180"/>
                    <a:pt x="28688" y="21866"/>
                    <a:pt x="28521" y="21552"/>
                  </a:cubicBezTo>
                  <a:cubicBezTo>
                    <a:pt x="28584" y="21552"/>
                    <a:pt x="28626" y="21552"/>
                    <a:pt x="28668" y="21490"/>
                  </a:cubicBezTo>
                  <a:cubicBezTo>
                    <a:pt x="28835" y="21176"/>
                    <a:pt x="28814" y="20757"/>
                    <a:pt x="28835" y="20402"/>
                  </a:cubicBezTo>
                  <a:cubicBezTo>
                    <a:pt x="28877" y="19983"/>
                    <a:pt x="28877" y="19523"/>
                    <a:pt x="28793" y="19104"/>
                  </a:cubicBezTo>
                  <a:cubicBezTo>
                    <a:pt x="28793" y="19083"/>
                    <a:pt x="28772" y="19063"/>
                    <a:pt x="28772" y="19063"/>
                  </a:cubicBezTo>
                  <a:cubicBezTo>
                    <a:pt x="31388" y="17619"/>
                    <a:pt x="33689" y="15526"/>
                    <a:pt x="36033" y="13706"/>
                  </a:cubicBezTo>
                  <a:lnTo>
                    <a:pt x="36033" y="13727"/>
                  </a:lnTo>
                  <a:cubicBezTo>
                    <a:pt x="36012" y="14145"/>
                    <a:pt x="36033" y="14564"/>
                    <a:pt x="36033" y="14982"/>
                  </a:cubicBezTo>
                  <a:cubicBezTo>
                    <a:pt x="36033" y="15275"/>
                    <a:pt x="35991" y="15757"/>
                    <a:pt x="36158" y="16050"/>
                  </a:cubicBezTo>
                  <a:cubicBezTo>
                    <a:pt x="36095" y="16112"/>
                    <a:pt x="36033" y="16154"/>
                    <a:pt x="35949" y="16238"/>
                  </a:cubicBezTo>
                  <a:cubicBezTo>
                    <a:pt x="35928" y="16259"/>
                    <a:pt x="35907" y="16322"/>
                    <a:pt x="35907" y="16363"/>
                  </a:cubicBezTo>
                  <a:cubicBezTo>
                    <a:pt x="34735" y="17075"/>
                    <a:pt x="33961" y="18623"/>
                    <a:pt x="33480" y="19816"/>
                  </a:cubicBezTo>
                  <a:cubicBezTo>
                    <a:pt x="32497" y="22076"/>
                    <a:pt x="31974" y="24482"/>
                    <a:pt x="31953" y="26930"/>
                  </a:cubicBezTo>
                  <a:cubicBezTo>
                    <a:pt x="31911" y="29713"/>
                    <a:pt x="32873" y="32161"/>
                    <a:pt x="34631" y="34274"/>
                  </a:cubicBezTo>
                  <a:cubicBezTo>
                    <a:pt x="36137" y="36115"/>
                    <a:pt x="38292" y="37831"/>
                    <a:pt x="40740" y="37998"/>
                  </a:cubicBezTo>
                  <a:cubicBezTo>
                    <a:pt x="40860" y="38006"/>
                    <a:pt x="40977" y="38010"/>
                    <a:pt x="41092" y="38010"/>
                  </a:cubicBezTo>
                  <a:cubicBezTo>
                    <a:pt x="45493" y="38010"/>
                    <a:pt x="46729" y="32259"/>
                    <a:pt x="46913" y="28813"/>
                  </a:cubicBezTo>
                  <a:cubicBezTo>
                    <a:pt x="46955" y="25946"/>
                    <a:pt x="46976" y="22975"/>
                    <a:pt x="45658" y="20360"/>
                  </a:cubicBezTo>
                  <a:cubicBezTo>
                    <a:pt x="45637" y="20339"/>
                    <a:pt x="45637" y="20297"/>
                    <a:pt x="45616" y="20255"/>
                  </a:cubicBezTo>
                  <a:lnTo>
                    <a:pt x="45616" y="19941"/>
                  </a:lnTo>
                  <a:cubicBezTo>
                    <a:pt x="45616" y="19931"/>
                    <a:pt x="45610" y="19926"/>
                    <a:pt x="45605" y="19926"/>
                  </a:cubicBezTo>
                  <a:cubicBezTo>
                    <a:pt x="45600" y="19926"/>
                    <a:pt x="45595" y="19931"/>
                    <a:pt x="45595" y="19941"/>
                  </a:cubicBezTo>
                  <a:cubicBezTo>
                    <a:pt x="45595" y="20025"/>
                    <a:pt x="45553" y="20109"/>
                    <a:pt x="45553" y="20151"/>
                  </a:cubicBezTo>
                  <a:cubicBezTo>
                    <a:pt x="44507" y="18247"/>
                    <a:pt x="42603" y="16845"/>
                    <a:pt x="40615" y="16008"/>
                  </a:cubicBezTo>
                  <a:cubicBezTo>
                    <a:pt x="39868" y="15677"/>
                    <a:pt x="38992" y="15447"/>
                    <a:pt x="38143" y="15447"/>
                  </a:cubicBezTo>
                  <a:cubicBezTo>
                    <a:pt x="37540" y="15447"/>
                    <a:pt x="36951" y="15563"/>
                    <a:pt x="36430" y="15840"/>
                  </a:cubicBezTo>
                  <a:cubicBezTo>
                    <a:pt x="36430" y="15547"/>
                    <a:pt x="36347" y="15234"/>
                    <a:pt x="36326" y="14982"/>
                  </a:cubicBezTo>
                  <a:cubicBezTo>
                    <a:pt x="36305" y="14585"/>
                    <a:pt x="36305" y="14166"/>
                    <a:pt x="36284" y="13769"/>
                  </a:cubicBezTo>
                  <a:cubicBezTo>
                    <a:pt x="36284" y="13682"/>
                    <a:pt x="36211" y="13638"/>
                    <a:pt x="36138" y="13638"/>
                  </a:cubicBezTo>
                  <a:cubicBezTo>
                    <a:pt x="36124" y="13638"/>
                    <a:pt x="36109" y="13640"/>
                    <a:pt x="36095" y="13643"/>
                  </a:cubicBezTo>
                  <a:cubicBezTo>
                    <a:pt x="36367" y="13434"/>
                    <a:pt x="36639" y="13225"/>
                    <a:pt x="36932" y="13016"/>
                  </a:cubicBezTo>
                  <a:cubicBezTo>
                    <a:pt x="37288" y="12765"/>
                    <a:pt x="37665" y="12472"/>
                    <a:pt x="38041" y="12200"/>
                  </a:cubicBezTo>
                  <a:cubicBezTo>
                    <a:pt x="38041" y="12260"/>
                    <a:pt x="38084" y="12309"/>
                    <a:pt x="38139" y="12309"/>
                  </a:cubicBezTo>
                  <a:cubicBezTo>
                    <a:pt x="38161" y="12309"/>
                    <a:pt x="38185" y="12301"/>
                    <a:pt x="38209" y="12283"/>
                  </a:cubicBezTo>
                  <a:cubicBezTo>
                    <a:pt x="38564" y="11969"/>
                    <a:pt x="38941" y="11635"/>
                    <a:pt x="39318" y="11300"/>
                  </a:cubicBezTo>
                  <a:cubicBezTo>
                    <a:pt x="39548" y="11112"/>
                    <a:pt x="39778" y="10923"/>
                    <a:pt x="40029" y="10777"/>
                  </a:cubicBezTo>
                  <a:cubicBezTo>
                    <a:pt x="40071" y="10777"/>
                    <a:pt x="40092" y="10735"/>
                    <a:pt x="40113" y="10735"/>
                  </a:cubicBezTo>
                  <a:lnTo>
                    <a:pt x="40196" y="10672"/>
                  </a:lnTo>
                  <a:cubicBezTo>
                    <a:pt x="40699" y="10296"/>
                    <a:pt x="41180" y="9898"/>
                    <a:pt x="41682" y="9521"/>
                  </a:cubicBezTo>
                  <a:lnTo>
                    <a:pt x="41682" y="9521"/>
                  </a:lnTo>
                  <a:cubicBezTo>
                    <a:pt x="41536" y="9772"/>
                    <a:pt x="41368" y="10044"/>
                    <a:pt x="41222" y="10316"/>
                  </a:cubicBezTo>
                  <a:cubicBezTo>
                    <a:pt x="41192" y="10362"/>
                    <a:pt x="41227" y="10396"/>
                    <a:pt x="41256" y="10396"/>
                  </a:cubicBezTo>
                  <a:cubicBezTo>
                    <a:pt x="41268" y="10396"/>
                    <a:pt x="41279" y="10391"/>
                    <a:pt x="41285" y="10379"/>
                  </a:cubicBezTo>
                  <a:cubicBezTo>
                    <a:pt x="41577" y="9940"/>
                    <a:pt x="41891" y="9480"/>
                    <a:pt x="42226" y="9040"/>
                  </a:cubicBezTo>
                  <a:cubicBezTo>
                    <a:pt x="43607" y="7910"/>
                    <a:pt x="44842" y="6697"/>
                    <a:pt x="45888" y="5337"/>
                  </a:cubicBezTo>
                  <a:cubicBezTo>
                    <a:pt x="45950" y="5253"/>
                    <a:pt x="45950" y="5190"/>
                    <a:pt x="45888" y="5127"/>
                  </a:cubicBezTo>
                  <a:cubicBezTo>
                    <a:pt x="46160" y="4542"/>
                    <a:pt x="45741" y="3558"/>
                    <a:pt x="45532" y="3077"/>
                  </a:cubicBezTo>
                  <a:cubicBezTo>
                    <a:pt x="45270" y="2573"/>
                    <a:pt x="44833" y="2049"/>
                    <a:pt x="44277" y="2049"/>
                  </a:cubicBezTo>
                  <a:cubicBezTo>
                    <a:pt x="44256" y="2049"/>
                    <a:pt x="44235" y="2050"/>
                    <a:pt x="44214" y="2052"/>
                  </a:cubicBezTo>
                  <a:cubicBezTo>
                    <a:pt x="44201" y="1975"/>
                    <a:pt x="44134" y="1930"/>
                    <a:pt x="44064" y="1930"/>
                  </a:cubicBezTo>
                  <a:cubicBezTo>
                    <a:pt x="44020" y="1930"/>
                    <a:pt x="43974" y="1948"/>
                    <a:pt x="43942" y="1989"/>
                  </a:cubicBezTo>
                  <a:cubicBezTo>
                    <a:pt x="42686" y="3705"/>
                    <a:pt x="40950" y="4814"/>
                    <a:pt x="39380" y="6215"/>
                  </a:cubicBezTo>
                  <a:cubicBezTo>
                    <a:pt x="38816" y="6759"/>
                    <a:pt x="38230" y="7345"/>
                    <a:pt x="37707" y="7910"/>
                  </a:cubicBezTo>
                  <a:lnTo>
                    <a:pt x="37707" y="7847"/>
                  </a:lnTo>
                  <a:lnTo>
                    <a:pt x="37707" y="7806"/>
                  </a:lnTo>
                  <a:cubicBezTo>
                    <a:pt x="37748" y="7806"/>
                    <a:pt x="37748" y="7785"/>
                    <a:pt x="37769" y="7785"/>
                  </a:cubicBezTo>
                  <a:cubicBezTo>
                    <a:pt x="37874" y="7722"/>
                    <a:pt x="37811" y="7555"/>
                    <a:pt x="37707" y="7555"/>
                  </a:cubicBezTo>
                  <a:cubicBezTo>
                    <a:pt x="37521" y="7543"/>
                    <a:pt x="37335" y="7537"/>
                    <a:pt x="37147" y="7537"/>
                  </a:cubicBezTo>
                  <a:cubicBezTo>
                    <a:pt x="36021" y="7537"/>
                    <a:pt x="34858" y="7722"/>
                    <a:pt x="33710" y="7722"/>
                  </a:cubicBezTo>
                  <a:cubicBezTo>
                    <a:pt x="33519" y="7722"/>
                    <a:pt x="33326" y="7721"/>
                    <a:pt x="33131" y="7721"/>
                  </a:cubicBezTo>
                  <a:cubicBezTo>
                    <a:pt x="32106" y="7721"/>
                    <a:pt x="31036" y="7750"/>
                    <a:pt x="30069" y="8119"/>
                  </a:cubicBezTo>
                  <a:cubicBezTo>
                    <a:pt x="29630" y="7680"/>
                    <a:pt x="29212" y="7199"/>
                    <a:pt x="28856" y="6718"/>
                  </a:cubicBezTo>
                  <a:cubicBezTo>
                    <a:pt x="28521" y="5567"/>
                    <a:pt x="27810" y="4562"/>
                    <a:pt x="26826" y="3746"/>
                  </a:cubicBezTo>
                  <a:cubicBezTo>
                    <a:pt x="26889" y="3726"/>
                    <a:pt x="26931" y="3663"/>
                    <a:pt x="26910" y="3600"/>
                  </a:cubicBezTo>
                  <a:cubicBezTo>
                    <a:pt x="26722" y="2972"/>
                    <a:pt x="25801" y="2428"/>
                    <a:pt x="25341" y="2031"/>
                  </a:cubicBezTo>
                  <a:cubicBezTo>
                    <a:pt x="24587" y="1340"/>
                    <a:pt x="23771" y="692"/>
                    <a:pt x="22851" y="231"/>
                  </a:cubicBezTo>
                  <a:cubicBezTo>
                    <a:pt x="22596" y="99"/>
                    <a:pt x="22281" y="1"/>
                    <a:pt x="219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3"/>
            <p:cNvSpPr/>
            <p:nvPr/>
          </p:nvSpPr>
          <p:spPr>
            <a:xfrm>
              <a:off x="5997825" y="2860900"/>
              <a:ext cx="25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3"/>
            <p:cNvSpPr/>
            <p:nvPr/>
          </p:nvSpPr>
          <p:spPr>
            <a:xfrm>
              <a:off x="5992575" y="2845200"/>
              <a:ext cx="550" cy="550"/>
            </a:xfrm>
            <a:custGeom>
              <a:rect b="b" l="l" r="r" t="t"/>
              <a:pathLst>
                <a:path extrusionOk="0" h="22" w="22">
                  <a:moveTo>
                    <a:pt x="1" y="0"/>
                  </a:moveTo>
                  <a:lnTo>
                    <a:pt x="1" y="21"/>
                  </a:lnTo>
                  <a:cubicBezTo>
                    <a:pt x="22" y="21"/>
                    <a:pt x="22" y="2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3"/>
            <p:cNvSpPr/>
            <p:nvPr/>
          </p:nvSpPr>
          <p:spPr>
            <a:xfrm>
              <a:off x="5908100" y="2899725"/>
              <a:ext cx="89500" cy="328425"/>
            </a:xfrm>
            <a:custGeom>
              <a:rect b="b" l="l" r="r" t="t"/>
              <a:pathLst>
                <a:path extrusionOk="0" h="13137" w="3580">
                  <a:moveTo>
                    <a:pt x="2909" y="1"/>
                  </a:moveTo>
                  <a:cubicBezTo>
                    <a:pt x="2893" y="1"/>
                    <a:pt x="2878" y="6"/>
                    <a:pt x="2878" y="16"/>
                  </a:cubicBezTo>
                  <a:cubicBezTo>
                    <a:pt x="3338" y="3385"/>
                    <a:pt x="3150" y="6586"/>
                    <a:pt x="2606" y="9871"/>
                  </a:cubicBezTo>
                  <a:cubicBezTo>
                    <a:pt x="2459" y="9955"/>
                    <a:pt x="2355" y="9997"/>
                    <a:pt x="2229" y="10081"/>
                  </a:cubicBezTo>
                  <a:cubicBezTo>
                    <a:pt x="2334" y="9850"/>
                    <a:pt x="2438" y="9620"/>
                    <a:pt x="2501" y="9348"/>
                  </a:cubicBezTo>
                  <a:cubicBezTo>
                    <a:pt x="2514" y="9322"/>
                    <a:pt x="2477" y="9295"/>
                    <a:pt x="2443" y="9295"/>
                  </a:cubicBezTo>
                  <a:cubicBezTo>
                    <a:pt x="2423" y="9295"/>
                    <a:pt x="2404" y="9304"/>
                    <a:pt x="2396" y="9327"/>
                  </a:cubicBezTo>
                  <a:cubicBezTo>
                    <a:pt x="2292" y="9620"/>
                    <a:pt x="2124" y="9892"/>
                    <a:pt x="1999" y="10185"/>
                  </a:cubicBezTo>
                  <a:cubicBezTo>
                    <a:pt x="1580" y="10394"/>
                    <a:pt x="1162" y="10583"/>
                    <a:pt x="722" y="10729"/>
                  </a:cubicBezTo>
                  <a:cubicBezTo>
                    <a:pt x="687" y="10729"/>
                    <a:pt x="712" y="10775"/>
                    <a:pt x="720" y="10775"/>
                  </a:cubicBezTo>
                  <a:cubicBezTo>
                    <a:pt x="722" y="10775"/>
                    <a:pt x="722" y="10774"/>
                    <a:pt x="722" y="10771"/>
                  </a:cubicBezTo>
                  <a:cubicBezTo>
                    <a:pt x="1099" y="10625"/>
                    <a:pt x="1518" y="10499"/>
                    <a:pt x="1915" y="10311"/>
                  </a:cubicBezTo>
                  <a:lnTo>
                    <a:pt x="1915" y="10311"/>
                  </a:lnTo>
                  <a:cubicBezTo>
                    <a:pt x="1413" y="11294"/>
                    <a:pt x="764" y="12173"/>
                    <a:pt x="32" y="13031"/>
                  </a:cubicBezTo>
                  <a:cubicBezTo>
                    <a:pt x="1" y="13078"/>
                    <a:pt x="52" y="13137"/>
                    <a:pt x="97" y="13137"/>
                  </a:cubicBezTo>
                  <a:cubicBezTo>
                    <a:pt x="112" y="13137"/>
                    <a:pt x="126" y="13130"/>
                    <a:pt x="137" y="13114"/>
                  </a:cubicBezTo>
                  <a:cubicBezTo>
                    <a:pt x="932" y="12236"/>
                    <a:pt x="1664" y="11315"/>
                    <a:pt x="2124" y="10248"/>
                  </a:cubicBezTo>
                  <a:cubicBezTo>
                    <a:pt x="2250" y="10185"/>
                    <a:pt x="2417" y="10101"/>
                    <a:pt x="2543" y="10039"/>
                  </a:cubicBezTo>
                  <a:lnTo>
                    <a:pt x="2543" y="10039"/>
                  </a:lnTo>
                  <a:lnTo>
                    <a:pt x="2396" y="10897"/>
                  </a:lnTo>
                  <a:cubicBezTo>
                    <a:pt x="2396" y="10921"/>
                    <a:pt x="2411" y="10931"/>
                    <a:pt x="2427" y="10931"/>
                  </a:cubicBezTo>
                  <a:cubicBezTo>
                    <a:pt x="2438" y="10931"/>
                    <a:pt x="2450" y="10926"/>
                    <a:pt x="2459" y="10917"/>
                  </a:cubicBezTo>
                  <a:lnTo>
                    <a:pt x="2710" y="9976"/>
                  </a:lnTo>
                  <a:cubicBezTo>
                    <a:pt x="2982" y="9829"/>
                    <a:pt x="3275" y="9620"/>
                    <a:pt x="3547" y="9411"/>
                  </a:cubicBezTo>
                  <a:cubicBezTo>
                    <a:pt x="3580" y="9346"/>
                    <a:pt x="3562" y="9293"/>
                    <a:pt x="3532" y="9293"/>
                  </a:cubicBezTo>
                  <a:cubicBezTo>
                    <a:pt x="3524" y="9293"/>
                    <a:pt x="3515" y="9297"/>
                    <a:pt x="3505" y="9306"/>
                  </a:cubicBezTo>
                  <a:cubicBezTo>
                    <a:pt x="3254" y="9474"/>
                    <a:pt x="3024" y="9641"/>
                    <a:pt x="2752" y="9788"/>
                  </a:cubicBezTo>
                  <a:cubicBezTo>
                    <a:pt x="3463" y="6544"/>
                    <a:pt x="3505" y="3343"/>
                    <a:pt x="2940" y="16"/>
                  </a:cubicBezTo>
                  <a:cubicBezTo>
                    <a:pt x="2940" y="6"/>
                    <a:pt x="2925" y="1"/>
                    <a:pt x="29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3"/>
            <p:cNvSpPr/>
            <p:nvPr/>
          </p:nvSpPr>
          <p:spPr>
            <a:xfrm>
              <a:off x="5507675" y="3054300"/>
              <a:ext cx="202975" cy="403725"/>
            </a:xfrm>
            <a:custGeom>
              <a:rect b="b" l="l" r="r" t="t"/>
              <a:pathLst>
                <a:path extrusionOk="0" h="16149" w="8119">
                  <a:moveTo>
                    <a:pt x="5692" y="1052"/>
                  </a:moveTo>
                  <a:cubicBezTo>
                    <a:pt x="5688" y="1062"/>
                    <a:pt x="5684" y="1071"/>
                    <a:pt x="5680" y="1081"/>
                  </a:cubicBezTo>
                  <a:lnTo>
                    <a:pt x="5680" y="1081"/>
                  </a:lnTo>
                  <a:cubicBezTo>
                    <a:pt x="5685" y="1072"/>
                    <a:pt x="5691" y="1064"/>
                    <a:pt x="5697" y="1055"/>
                  </a:cubicBezTo>
                  <a:lnTo>
                    <a:pt x="5697" y="1055"/>
                  </a:lnTo>
                  <a:lnTo>
                    <a:pt x="5692" y="1052"/>
                  </a:lnTo>
                  <a:close/>
                  <a:moveTo>
                    <a:pt x="6843" y="1993"/>
                  </a:moveTo>
                  <a:cubicBezTo>
                    <a:pt x="7010" y="2245"/>
                    <a:pt x="7156" y="2517"/>
                    <a:pt x="7282" y="2768"/>
                  </a:cubicBezTo>
                  <a:cubicBezTo>
                    <a:pt x="7136" y="2538"/>
                    <a:pt x="6968" y="2328"/>
                    <a:pt x="6801" y="2140"/>
                  </a:cubicBezTo>
                  <a:cubicBezTo>
                    <a:pt x="6822" y="2098"/>
                    <a:pt x="6822" y="2035"/>
                    <a:pt x="6843" y="1993"/>
                  </a:cubicBezTo>
                  <a:close/>
                  <a:moveTo>
                    <a:pt x="6717" y="2433"/>
                  </a:moveTo>
                  <a:cubicBezTo>
                    <a:pt x="6759" y="2538"/>
                    <a:pt x="6843" y="2642"/>
                    <a:pt x="6926" y="2768"/>
                  </a:cubicBezTo>
                  <a:lnTo>
                    <a:pt x="6926" y="3019"/>
                  </a:lnTo>
                  <a:cubicBezTo>
                    <a:pt x="6905" y="2935"/>
                    <a:pt x="6843" y="2851"/>
                    <a:pt x="6822" y="2747"/>
                  </a:cubicBezTo>
                  <a:cubicBezTo>
                    <a:pt x="6759" y="2663"/>
                    <a:pt x="6738" y="2558"/>
                    <a:pt x="6696" y="2496"/>
                  </a:cubicBezTo>
                  <a:cubicBezTo>
                    <a:pt x="6696" y="2454"/>
                    <a:pt x="6696" y="2454"/>
                    <a:pt x="6717" y="2433"/>
                  </a:cubicBezTo>
                  <a:close/>
                  <a:moveTo>
                    <a:pt x="7533" y="2701"/>
                  </a:moveTo>
                  <a:cubicBezTo>
                    <a:pt x="7566" y="2784"/>
                    <a:pt x="7594" y="2869"/>
                    <a:pt x="7617" y="2956"/>
                  </a:cubicBezTo>
                  <a:cubicBezTo>
                    <a:pt x="7617" y="3019"/>
                    <a:pt x="7596" y="3040"/>
                    <a:pt x="7596" y="3082"/>
                  </a:cubicBezTo>
                  <a:cubicBezTo>
                    <a:pt x="7554" y="3082"/>
                    <a:pt x="7533" y="3082"/>
                    <a:pt x="7533" y="3123"/>
                  </a:cubicBezTo>
                  <a:cubicBezTo>
                    <a:pt x="7533" y="3082"/>
                    <a:pt x="7491" y="3061"/>
                    <a:pt x="7491" y="3061"/>
                  </a:cubicBezTo>
                  <a:cubicBezTo>
                    <a:pt x="7533" y="2935"/>
                    <a:pt x="7533" y="2810"/>
                    <a:pt x="7533" y="2705"/>
                  </a:cubicBezTo>
                  <a:cubicBezTo>
                    <a:pt x="7533" y="2704"/>
                    <a:pt x="7533" y="2702"/>
                    <a:pt x="7533" y="2701"/>
                  </a:cubicBezTo>
                  <a:close/>
                  <a:moveTo>
                    <a:pt x="6968" y="2810"/>
                  </a:moveTo>
                  <a:cubicBezTo>
                    <a:pt x="7031" y="2935"/>
                    <a:pt x="7073" y="3040"/>
                    <a:pt x="7136" y="3123"/>
                  </a:cubicBezTo>
                  <a:cubicBezTo>
                    <a:pt x="7115" y="3186"/>
                    <a:pt x="7073" y="3249"/>
                    <a:pt x="7052" y="3333"/>
                  </a:cubicBezTo>
                  <a:lnTo>
                    <a:pt x="6968" y="3082"/>
                  </a:lnTo>
                  <a:lnTo>
                    <a:pt x="6968" y="2810"/>
                  </a:lnTo>
                  <a:close/>
                  <a:moveTo>
                    <a:pt x="7345" y="3542"/>
                  </a:moveTo>
                  <a:lnTo>
                    <a:pt x="7428" y="3688"/>
                  </a:lnTo>
                  <a:cubicBezTo>
                    <a:pt x="7387" y="3793"/>
                    <a:pt x="7345" y="3918"/>
                    <a:pt x="7324" y="4023"/>
                  </a:cubicBezTo>
                  <a:cubicBezTo>
                    <a:pt x="7282" y="3960"/>
                    <a:pt x="7261" y="3856"/>
                    <a:pt x="7219" y="3772"/>
                  </a:cubicBezTo>
                  <a:cubicBezTo>
                    <a:pt x="7261" y="3688"/>
                    <a:pt x="7282" y="3605"/>
                    <a:pt x="7345" y="3542"/>
                  </a:cubicBezTo>
                  <a:close/>
                  <a:moveTo>
                    <a:pt x="7115" y="3981"/>
                  </a:moveTo>
                  <a:cubicBezTo>
                    <a:pt x="7136" y="4086"/>
                    <a:pt x="7177" y="4211"/>
                    <a:pt x="7219" y="4316"/>
                  </a:cubicBezTo>
                  <a:cubicBezTo>
                    <a:pt x="7136" y="4504"/>
                    <a:pt x="7031" y="4693"/>
                    <a:pt x="6926" y="4839"/>
                  </a:cubicBezTo>
                  <a:cubicBezTo>
                    <a:pt x="6924" y="4842"/>
                    <a:pt x="6923" y="4845"/>
                    <a:pt x="6921" y="4848"/>
                  </a:cubicBezTo>
                  <a:lnTo>
                    <a:pt x="6921" y="4848"/>
                  </a:lnTo>
                  <a:cubicBezTo>
                    <a:pt x="6931" y="4633"/>
                    <a:pt x="6939" y="4419"/>
                    <a:pt x="6947" y="4211"/>
                  </a:cubicBezTo>
                  <a:lnTo>
                    <a:pt x="7115" y="3981"/>
                  </a:lnTo>
                  <a:close/>
                  <a:moveTo>
                    <a:pt x="6633" y="2621"/>
                  </a:moveTo>
                  <a:cubicBezTo>
                    <a:pt x="6717" y="2872"/>
                    <a:pt x="6822" y="3123"/>
                    <a:pt x="6905" y="3354"/>
                  </a:cubicBezTo>
                  <a:cubicBezTo>
                    <a:pt x="6905" y="3500"/>
                    <a:pt x="6864" y="3688"/>
                    <a:pt x="6864" y="3856"/>
                  </a:cubicBezTo>
                  <a:cubicBezTo>
                    <a:pt x="6864" y="3877"/>
                    <a:pt x="6843" y="3898"/>
                    <a:pt x="6843" y="3918"/>
                  </a:cubicBezTo>
                  <a:cubicBezTo>
                    <a:pt x="6633" y="4337"/>
                    <a:pt x="6382" y="4714"/>
                    <a:pt x="6068" y="5048"/>
                  </a:cubicBezTo>
                  <a:cubicBezTo>
                    <a:pt x="6068" y="4546"/>
                    <a:pt x="6068" y="4023"/>
                    <a:pt x="6006" y="3542"/>
                  </a:cubicBezTo>
                  <a:cubicBezTo>
                    <a:pt x="6278" y="3270"/>
                    <a:pt x="6466" y="2956"/>
                    <a:pt x="6633" y="2621"/>
                  </a:cubicBezTo>
                  <a:close/>
                  <a:moveTo>
                    <a:pt x="7659" y="4232"/>
                  </a:moveTo>
                  <a:cubicBezTo>
                    <a:pt x="7700" y="4379"/>
                    <a:pt x="7742" y="4504"/>
                    <a:pt x="7784" y="4630"/>
                  </a:cubicBezTo>
                  <a:cubicBezTo>
                    <a:pt x="7763" y="4714"/>
                    <a:pt x="7742" y="4797"/>
                    <a:pt x="7742" y="4860"/>
                  </a:cubicBezTo>
                  <a:cubicBezTo>
                    <a:pt x="7680" y="4944"/>
                    <a:pt x="7659" y="5006"/>
                    <a:pt x="7596" y="5048"/>
                  </a:cubicBezTo>
                  <a:cubicBezTo>
                    <a:pt x="7638" y="4797"/>
                    <a:pt x="7659" y="4504"/>
                    <a:pt x="7659" y="4232"/>
                  </a:cubicBezTo>
                  <a:close/>
                  <a:moveTo>
                    <a:pt x="7240" y="4442"/>
                  </a:moveTo>
                  <a:cubicBezTo>
                    <a:pt x="7261" y="4546"/>
                    <a:pt x="7282" y="4630"/>
                    <a:pt x="7324" y="4734"/>
                  </a:cubicBezTo>
                  <a:cubicBezTo>
                    <a:pt x="7282" y="5006"/>
                    <a:pt x="7261" y="5237"/>
                    <a:pt x="7240" y="5488"/>
                  </a:cubicBezTo>
                  <a:lnTo>
                    <a:pt x="6843" y="5885"/>
                  </a:lnTo>
                  <a:cubicBezTo>
                    <a:pt x="6879" y="5567"/>
                    <a:pt x="6902" y="5233"/>
                    <a:pt x="6918" y="4903"/>
                  </a:cubicBezTo>
                  <a:lnTo>
                    <a:pt x="6918" y="4903"/>
                  </a:lnTo>
                  <a:cubicBezTo>
                    <a:pt x="6924" y="4913"/>
                    <a:pt x="6934" y="4919"/>
                    <a:pt x="6944" y="4919"/>
                  </a:cubicBezTo>
                  <a:cubicBezTo>
                    <a:pt x="6953" y="4919"/>
                    <a:pt x="6962" y="4914"/>
                    <a:pt x="6968" y="4902"/>
                  </a:cubicBezTo>
                  <a:cubicBezTo>
                    <a:pt x="7073" y="4755"/>
                    <a:pt x="7156" y="4609"/>
                    <a:pt x="7240" y="4442"/>
                  </a:cubicBezTo>
                  <a:close/>
                  <a:moveTo>
                    <a:pt x="6801" y="4379"/>
                  </a:moveTo>
                  <a:lnTo>
                    <a:pt x="6801" y="4379"/>
                  </a:lnTo>
                  <a:cubicBezTo>
                    <a:pt x="6759" y="4923"/>
                    <a:pt x="6717" y="5488"/>
                    <a:pt x="6654" y="6053"/>
                  </a:cubicBezTo>
                  <a:cubicBezTo>
                    <a:pt x="6445" y="6220"/>
                    <a:pt x="6215" y="6387"/>
                    <a:pt x="5964" y="6534"/>
                  </a:cubicBezTo>
                  <a:cubicBezTo>
                    <a:pt x="6006" y="6095"/>
                    <a:pt x="6027" y="5655"/>
                    <a:pt x="6027" y="5216"/>
                  </a:cubicBezTo>
                  <a:cubicBezTo>
                    <a:pt x="6278" y="4986"/>
                    <a:pt x="6550" y="4693"/>
                    <a:pt x="6801" y="4379"/>
                  </a:cubicBezTo>
                  <a:close/>
                  <a:moveTo>
                    <a:pt x="7219" y="5760"/>
                  </a:moveTo>
                  <a:cubicBezTo>
                    <a:pt x="7156" y="5906"/>
                    <a:pt x="7136" y="6115"/>
                    <a:pt x="7115" y="6304"/>
                  </a:cubicBezTo>
                  <a:cubicBezTo>
                    <a:pt x="7010" y="6471"/>
                    <a:pt x="6905" y="6597"/>
                    <a:pt x="6759" y="6743"/>
                  </a:cubicBezTo>
                  <a:cubicBezTo>
                    <a:pt x="6801" y="6534"/>
                    <a:pt x="6801" y="6304"/>
                    <a:pt x="6822" y="6095"/>
                  </a:cubicBezTo>
                  <a:cubicBezTo>
                    <a:pt x="6947" y="5990"/>
                    <a:pt x="7073" y="5864"/>
                    <a:pt x="7219" y="5760"/>
                  </a:cubicBezTo>
                  <a:close/>
                  <a:moveTo>
                    <a:pt x="7533" y="7350"/>
                  </a:moveTo>
                  <a:lnTo>
                    <a:pt x="7533" y="7350"/>
                  </a:lnTo>
                  <a:cubicBezTo>
                    <a:pt x="7491" y="7455"/>
                    <a:pt x="7491" y="7559"/>
                    <a:pt x="7470" y="7664"/>
                  </a:cubicBezTo>
                  <a:cubicBezTo>
                    <a:pt x="7470" y="7649"/>
                    <a:pt x="7439" y="7634"/>
                    <a:pt x="7406" y="7634"/>
                  </a:cubicBezTo>
                  <a:cubicBezTo>
                    <a:pt x="7392" y="7634"/>
                    <a:pt x="7378" y="7637"/>
                    <a:pt x="7366" y="7643"/>
                  </a:cubicBezTo>
                  <a:cubicBezTo>
                    <a:pt x="7345" y="7664"/>
                    <a:pt x="7282" y="7685"/>
                    <a:pt x="7261" y="7727"/>
                  </a:cubicBezTo>
                  <a:cubicBezTo>
                    <a:pt x="7345" y="7559"/>
                    <a:pt x="7449" y="7455"/>
                    <a:pt x="7533" y="7350"/>
                  </a:cubicBezTo>
                  <a:close/>
                  <a:moveTo>
                    <a:pt x="7115" y="6429"/>
                  </a:moveTo>
                  <a:lnTo>
                    <a:pt x="6864" y="7685"/>
                  </a:lnTo>
                  <a:lnTo>
                    <a:pt x="6801" y="7999"/>
                  </a:lnTo>
                  <a:cubicBezTo>
                    <a:pt x="6717" y="7999"/>
                    <a:pt x="6654" y="8061"/>
                    <a:pt x="6633" y="8082"/>
                  </a:cubicBezTo>
                  <a:cubicBezTo>
                    <a:pt x="6696" y="7664"/>
                    <a:pt x="6717" y="7245"/>
                    <a:pt x="6759" y="6827"/>
                  </a:cubicBezTo>
                  <a:cubicBezTo>
                    <a:pt x="6905" y="6701"/>
                    <a:pt x="7010" y="6576"/>
                    <a:pt x="7115" y="6429"/>
                  </a:cubicBezTo>
                  <a:close/>
                  <a:moveTo>
                    <a:pt x="6654" y="6178"/>
                  </a:moveTo>
                  <a:lnTo>
                    <a:pt x="6654" y="6178"/>
                  </a:lnTo>
                  <a:cubicBezTo>
                    <a:pt x="6633" y="6408"/>
                    <a:pt x="6612" y="6680"/>
                    <a:pt x="6592" y="6911"/>
                  </a:cubicBezTo>
                  <a:cubicBezTo>
                    <a:pt x="6550" y="6931"/>
                    <a:pt x="6529" y="6952"/>
                    <a:pt x="6487" y="6994"/>
                  </a:cubicBezTo>
                  <a:cubicBezTo>
                    <a:pt x="6445" y="7015"/>
                    <a:pt x="6487" y="7036"/>
                    <a:pt x="6508" y="7036"/>
                  </a:cubicBezTo>
                  <a:lnTo>
                    <a:pt x="6550" y="6994"/>
                  </a:lnTo>
                  <a:lnTo>
                    <a:pt x="6550" y="6994"/>
                  </a:lnTo>
                  <a:cubicBezTo>
                    <a:pt x="6508" y="7371"/>
                    <a:pt x="6487" y="7789"/>
                    <a:pt x="6424" y="8187"/>
                  </a:cubicBezTo>
                  <a:cubicBezTo>
                    <a:pt x="6299" y="8291"/>
                    <a:pt x="6131" y="8375"/>
                    <a:pt x="6006" y="8480"/>
                  </a:cubicBezTo>
                  <a:cubicBezTo>
                    <a:pt x="6131" y="7936"/>
                    <a:pt x="6278" y="7413"/>
                    <a:pt x="6340" y="6848"/>
                  </a:cubicBezTo>
                  <a:cubicBezTo>
                    <a:pt x="6340" y="6836"/>
                    <a:pt x="6327" y="6824"/>
                    <a:pt x="6315" y="6824"/>
                  </a:cubicBezTo>
                  <a:cubicBezTo>
                    <a:pt x="6306" y="6824"/>
                    <a:pt x="6299" y="6830"/>
                    <a:pt x="6299" y="6848"/>
                  </a:cubicBezTo>
                  <a:cubicBezTo>
                    <a:pt x="6194" y="7434"/>
                    <a:pt x="6027" y="7999"/>
                    <a:pt x="5859" y="8584"/>
                  </a:cubicBezTo>
                  <a:cubicBezTo>
                    <a:pt x="5776" y="8668"/>
                    <a:pt x="5692" y="8710"/>
                    <a:pt x="5608" y="8773"/>
                  </a:cubicBezTo>
                  <a:cubicBezTo>
                    <a:pt x="5755" y="8061"/>
                    <a:pt x="5880" y="7350"/>
                    <a:pt x="5964" y="6618"/>
                  </a:cubicBezTo>
                  <a:cubicBezTo>
                    <a:pt x="6194" y="6492"/>
                    <a:pt x="6424" y="6367"/>
                    <a:pt x="6654" y="6178"/>
                  </a:cubicBezTo>
                  <a:close/>
                  <a:moveTo>
                    <a:pt x="6717" y="8291"/>
                  </a:moveTo>
                  <a:lnTo>
                    <a:pt x="6717" y="8291"/>
                  </a:lnTo>
                  <a:cubicBezTo>
                    <a:pt x="6654" y="8522"/>
                    <a:pt x="6612" y="8794"/>
                    <a:pt x="6529" y="9024"/>
                  </a:cubicBezTo>
                  <a:cubicBezTo>
                    <a:pt x="6550" y="8815"/>
                    <a:pt x="6592" y="8584"/>
                    <a:pt x="6592" y="8375"/>
                  </a:cubicBezTo>
                  <a:cubicBezTo>
                    <a:pt x="6633" y="8354"/>
                    <a:pt x="6654" y="8312"/>
                    <a:pt x="6717" y="8291"/>
                  </a:cubicBezTo>
                  <a:close/>
                  <a:moveTo>
                    <a:pt x="7470" y="7685"/>
                  </a:moveTo>
                  <a:lnTo>
                    <a:pt x="7470" y="7685"/>
                  </a:lnTo>
                  <a:cubicBezTo>
                    <a:pt x="7387" y="8145"/>
                    <a:pt x="7324" y="8564"/>
                    <a:pt x="7219" y="9003"/>
                  </a:cubicBezTo>
                  <a:cubicBezTo>
                    <a:pt x="7073" y="9149"/>
                    <a:pt x="6947" y="9296"/>
                    <a:pt x="6822" y="9442"/>
                  </a:cubicBezTo>
                  <a:cubicBezTo>
                    <a:pt x="6926" y="8982"/>
                    <a:pt x="7010" y="8501"/>
                    <a:pt x="7115" y="8040"/>
                  </a:cubicBezTo>
                  <a:cubicBezTo>
                    <a:pt x="7240" y="7894"/>
                    <a:pt x="7345" y="7831"/>
                    <a:pt x="7470" y="7685"/>
                  </a:cubicBezTo>
                  <a:close/>
                  <a:moveTo>
                    <a:pt x="7156" y="9233"/>
                  </a:moveTo>
                  <a:cubicBezTo>
                    <a:pt x="7115" y="9421"/>
                    <a:pt x="7031" y="9631"/>
                    <a:pt x="6968" y="9840"/>
                  </a:cubicBezTo>
                  <a:cubicBezTo>
                    <a:pt x="6864" y="9924"/>
                    <a:pt x="6801" y="9965"/>
                    <a:pt x="6696" y="10049"/>
                  </a:cubicBezTo>
                  <a:cubicBezTo>
                    <a:pt x="6717" y="9882"/>
                    <a:pt x="6759" y="9756"/>
                    <a:pt x="6801" y="9610"/>
                  </a:cubicBezTo>
                  <a:lnTo>
                    <a:pt x="7156" y="9233"/>
                  </a:lnTo>
                  <a:close/>
                  <a:moveTo>
                    <a:pt x="6926" y="10070"/>
                  </a:moveTo>
                  <a:lnTo>
                    <a:pt x="6926" y="10070"/>
                  </a:lnTo>
                  <a:cubicBezTo>
                    <a:pt x="6864" y="10175"/>
                    <a:pt x="6822" y="10300"/>
                    <a:pt x="6801" y="10405"/>
                  </a:cubicBezTo>
                  <a:cubicBezTo>
                    <a:pt x="6738" y="10447"/>
                    <a:pt x="6738" y="10468"/>
                    <a:pt x="6717" y="10468"/>
                  </a:cubicBezTo>
                  <a:cubicBezTo>
                    <a:pt x="6738" y="10363"/>
                    <a:pt x="6801" y="10258"/>
                    <a:pt x="6822" y="10154"/>
                  </a:cubicBezTo>
                  <a:cubicBezTo>
                    <a:pt x="6843" y="10133"/>
                    <a:pt x="6905" y="10091"/>
                    <a:pt x="6926" y="10070"/>
                  </a:cubicBezTo>
                  <a:close/>
                  <a:moveTo>
                    <a:pt x="6361" y="8940"/>
                  </a:moveTo>
                  <a:lnTo>
                    <a:pt x="6361" y="8940"/>
                  </a:lnTo>
                  <a:cubicBezTo>
                    <a:pt x="6340" y="9254"/>
                    <a:pt x="6320" y="9568"/>
                    <a:pt x="6320" y="9882"/>
                  </a:cubicBezTo>
                  <a:lnTo>
                    <a:pt x="6006" y="10133"/>
                  </a:lnTo>
                  <a:cubicBezTo>
                    <a:pt x="5972" y="10150"/>
                    <a:pt x="5993" y="10180"/>
                    <a:pt x="6013" y="10180"/>
                  </a:cubicBezTo>
                  <a:cubicBezTo>
                    <a:pt x="6018" y="10180"/>
                    <a:pt x="6023" y="10179"/>
                    <a:pt x="6027" y="10175"/>
                  </a:cubicBezTo>
                  <a:cubicBezTo>
                    <a:pt x="6131" y="10133"/>
                    <a:pt x="6215" y="10049"/>
                    <a:pt x="6320" y="9986"/>
                  </a:cubicBezTo>
                  <a:lnTo>
                    <a:pt x="6320" y="10154"/>
                  </a:lnTo>
                  <a:cubicBezTo>
                    <a:pt x="6320" y="10196"/>
                    <a:pt x="6299" y="10279"/>
                    <a:pt x="6299" y="10342"/>
                  </a:cubicBezTo>
                  <a:cubicBezTo>
                    <a:pt x="6027" y="10509"/>
                    <a:pt x="5776" y="10698"/>
                    <a:pt x="5483" y="10865"/>
                  </a:cubicBezTo>
                  <a:cubicBezTo>
                    <a:pt x="5817" y="10258"/>
                    <a:pt x="6131" y="9610"/>
                    <a:pt x="6361" y="8940"/>
                  </a:cubicBezTo>
                  <a:close/>
                  <a:moveTo>
                    <a:pt x="6403" y="8501"/>
                  </a:moveTo>
                  <a:cubicBezTo>
                    <a:pt x="6403" y="8626"/>
                    <a:pt x="6361" y="8773"/>
                    <a:pt x="6361" y="8877"/>
                  </a:cubicBezTo>
                  <a:cubicBezTo>
                    <a:pt x="6350" y="8854"/>
                    <a:pt x="6332" y="8838"/>
                    <a:pt x="6315" y="8838"/>
                  </a:cubicBezTo>
                  <a:cubicBezTo>
                    <a:pt x="6301" y="8838"/>
                    <a:pt x="6287" y="8849"/>
                    <a:pt x="6278" y="8877"/>
                  </a:cubicBezTo>
                  <a:cubicBezTo>
                    <a:pt x="5901" y="9610"/>
                    <a:pt x="5545" y="10342"/>
                    <a:pt x="5148" y="11032"/>
                  </a:cubicBezTo>
                  <a:lnTo>
                    <a:pt x="4980" y="11116"/>
                  </a:lnTo>
                  <a:cubicBezTo>
                    <a:pt x="5378" y="10405"/>
                    <a:pt x="5692" y="9610"/>
                    <a:pt x="5922" y="8794"/>
                  </a:cubicBezTo>
                  <a:cubicBezTo>
                    <a:pt x="6089" y="8689"/>
                    <a:pt x="6236" y="8605"/>
                    <a:pt x="6403" y="8501"/>
                  </a:cubicBezTo>
                  <a:close/>
                  <a:moveTo>
                    <a:pt x="6654" y="10656"/>
                  </a:moveTo>
                  <a:lnTo>
                    <a:pt x="6654" y="10656"/>
                  </a:lnTo>
                  <a:cubicBezTo>
                    <a:pt x="6592" y="10928"/>
                    <a:pt x="6445" y="11221"/>
                    <a:pt x="6320" y="11493"/>
                  </a:cubicBezTo>
                  <a:cubicBezTo>
                    <a:pt x="6340" y="11430"/>
                    <a:pt x="6340" y="11346"/>
                    <a:pt x="6382" y="11284"/>
                  </a:cubicBezTo>
                  <a:cubicBezTo>
                    <a:pt x="6445" y="11095"/>
                    <a:pt x="6529" y="10928"/>
                    <a:pt x="6592" y="10760"/>
                  </a:cubicBezTo>
                  <a:cubicBezTo>
                    <a:pt x="6612" y="10719"/>
                    <a:pt x="6633" y="10677"/>
                    <a:pt x="6654" y="10656"/>
                  </a:cubicBezTo>
                  <a:close/>
                  <a:moveTo>
                    <a:pt x="6215" y="10572"/>
                  </a:moveTo>
                  <a:lnTo>
                    <a:pt x="6215" y="10572"/>
                  </a:lnTo>
                  <a:cubicBezTo>
                    <a:pt x="6194" y="10677"/>
                    <a:pt x="6194" y="10802"/>
                    <a:pt x="6173" y="10907"/>
                  </a:cubicBezTo>
                  <a:lnTo>
                    <a:pt x="6131" y="10928"/>
                  </a:lnTo>
                  <a:cubicBezTo>
                    <a:pt x="5817" y="11179"/>
                    <a:pt x="5483" y="11388"/>
                    <a:pt x="5085" y="11514"/>
                  </a:cubicBezTo>
                  <a:lnTo>
                    <a:pt x="5336" y="11116"/>
                  </a:lnTo>
                  <a:cubicBezTo>
                    <a:pt x="5650" y="10970"/>
                    <a:pt x="5922" y="10781"/>
                    <a:pt x="6215" y="10572"/>
                  </a:cubicBezTo>
                  <a:close/>
                  <a:moveTo>
                    <a:pt x="5043" y="11242"/>
                  </a:moveTo>
                  <a:lnTo>
                    <a:pt x="5043" y="11242"/>
                  </a:lnTo>
                  <a:cubicBezTo>
                    <a:pt x="4980" y="11346"/>
                    <a:pt x="4939" y="11451"/>
                    <a:pt x="4855" y="11556"/>
                  </a:cubicBezTo>
                  <a:cubicBezTo>
                    <a:pt x="4834" y="11597"/>
                    <a:pt x="4771" y="11597"/>
                    <a:pt x="4729" y="11618"/>
                  </a:cubicBezTo>
                  <a:cubicBezTo>
                    <a:pt x="4771" y="11514"/>
                    <a:pt x="4834" y="11430"/>
                    <a:pt x="4876" y="11325"/>
                  </a:cubicBezTo>
                  <a:lnTo>
                    <a:pt x="5043" y="11242"/>
                  </a:lnTo>
                  <a:close/>
                  <a:moveTo>
                    <a:pt x="6403" y="11974"/>
                  </a:moveTo>
                  <a:lnTo>
                    <a:pt x="6403" y="11974"/>
                  </a:lnTo>
                  <a:cubicBezTo>
                    <a:pt x="6382" y="12183"/>
                    <a:pt x="6299" y="12372"/>
                    <a:pt x="6215" y="12581"/>
                  </a:cubicBezTo>
                  <a:cubicBezTo>
                    <a:pt x="6173" y="12602"/>
                    <a:pt x="6110" y="12602"/>
                    <a:pt x="6068" y="12644"/>
                  </a:cubicBezTo>
                  <a:cubicBezTo>
                    <a:pt x="6194" y="12434"/>
                    <a:pt x="6299" y="12183"/>
                    <a:pt x="6403" y="11974"/>
                  </a:cubicBezTo>
                  <a:close/>
                  <a:moveTo>
                    <a:pt x="6131" y="11828"/>
                  </a:moveTo>
                  <a:lnTo>
                    <a:pt x="6131" y="11869"/>
                  </a:lnTo>
                  <a:cubicBezTo>
                    <a:pt x="6110" y="11869"/>
                    <a:pt x="6110" y="11911"/>
                    <a:pt x="6131" y="11911"/>
                  </a:cubicBezTo>
                  <a:lnTo>
                    <a:pt x="5671" y="12769"/>
                  </a:lnTo>
                  <a:cubicBezTo>
                    <a:pt x="5608" y="12769"/>
                    <a:pt x="5566" y="12790"/>
                    <a:pt x="5504" y="12790"/>
                  </a:cubicBezTo>
                  <a:cubicBezTo>
                    <a:pt x="5755" y="12476"/>
                    <a:pt x="5964" y="12162"/>
                    <a:pt x="6131" y="11828"/>
                  </a:cubicBezTo>
                  <a:close/>
                  <a:moveTo>
                    <a:pt x="6173" y="11179"/>
                  </a:moveTo>
                  <a:cubicBezTo>
                    <a:pt x="6173" y="11221"/>
                    <a:pt x="6173" y="11242"/>
                    <a:pt x="6131" y="11305"/>
                  </a:cubicBezTo>
                  <a:cubicBezTo>
                    <a:pt x="5796" y="11849"/>
                    <a:pt x="5441" y="12372"/>
                    <a:pt x="5022" y="12874"/>
                  </a:cubicBezTo>
                  <a:cubicBezTo>
                    <a:pt x="4876" y="12895"/>
                    <a:pt x="4729" y="12916"/>
                    <a:pt x="4604" y="12916"/>
                  </a:cubicBezTo>
                  <a:cubicBezTo>
                    <a:pt x="5127" y="12393"/>
                    <a:pt x="5587" y="11849"/>
                    <a:pt x="6006" y="11263"/>
                  </a:cubicBezTo>
                  <a:cubicBezTo>
                    <a:pt x="6068" y="11242"/>
                    <a:pt x="6110" y="11200"/>
                    <a:pt x="6173" y="11179"/>
                  </a:cubicBezTo>
                  <a:close/>
                  <a:moveTo>
                    <a:pt x="4240" y="12911"/>
                  </a:moveTo>
                  <a:lnTo>
                    <a:pt x="4240" y="12911"/>
                  </a:lnTo>
                  <a:cubicBezTo>
                    <a:pt x="4226" y="12934"/>
                    <a:pt x="4212" y="12957"/>
                    <a:pt x="4198" y="12979"/>
                  </a:cubicBezTo>
                  <a:lnTo>
                    <a:pt x="4198" y="12979"/>
                  </a:lnTo>
                  <a:cubicBezTo>
                    <a:pt x="4201" y="12979"/>
                    <a:pt x="4203" y="12979"/>
                    <a:pt x="4206" y="12978"/>
                  </a:cubicBezTo>
                  <a:cubicBezTo>
                    <a:pt x="4217" y="12956"/>
                    <a:pt x="4229" y="12934"/>
                    <a:pt x="4240" y="12911"/>
                  </a:cubicBezTo>
                  <a:close/>
                  <a:moveTo>
                    <a:pt x="6110" y="12811"/>
                  </a:moveTo>
                  <a:lnTo>
                    <a:pt x="6110" y="12811"/>
                  </a:lnTo>
                  <a:cubicBezTo>
                    <a:pt x="5817" y="13522"/>
                    <a:pt x="5378" y="14150"/>
                    <a:pt x="4813" y="14673"/>
                  </a:cubicBezTo>
                  <a:cubicBezTo>
                    <a:pt x="4729" y="14694"/>
                    <a:pt x="4667" y="14736"/>
                    <a:pt x="4604" y="14736"/>
                  </a:cubicBezTo>
                  <a:cubicBezTo>
                    <a:pt x="5085" y="14150"/>
                    <a:pt x="5545" y="13543"/>
                    <a:pt x="5901" y="12895"/>
                  </a:cubicBezTo>
                  <a:cubicBezTo>
                    <a:pt x="5985" y="12874"/>
                    <a:pt x="6068" y="12853"/>
                    <a:pt x="6110" y="12811"/>
                  </a:cubicBezTo>
                  <a:close/>
                  <a:moveTo>
                    <a:pt x="4834" y="13125"/>
                  </a:moveTo>
                  <a:cubicBezTo>
                    <a:pt x="4248" y="13794"/>
                    <a:pt x="3599" y="14359"/>
                    <a:pt x="2888" y="14799"/>
                  </a:cubicBezTo>
                  <a:cubicBezTo>
                    <a:pt x="2742" y="14778"/>
                    <a:pt x="2574" y="14757"/>
                    <a:pt x="2449" y="14757"/>
                  </a:cubicBezTo>
                  <a:cubicBezTo>
                    <a:pt x="3139" y="14276"/>
                    <a:pt x="3788" y="13732"/>
                    <a:pt x="4395" y="13167"/>
                  </a:cubicBezTo>
                  <a:cubicBezTo>
                    <a:pt x="4541" y="13167"/>
                    <a:pt x="4667" y="13125"/>
                    <a:pt x="4834" y="13125"/>
                  </a:cubicBezTo>
                  <a:close/>
                  <a:moveTo>
                    <a:pt x="5483" y="13020"/>
                  </a:moveTo>
                  <a:lnTo>
                    <a:pt x="5483" y="13020"/>
                  </a:lnTo>
                  <a:cubicBezTo>
                    <a:pt x="5127" y="13627"/>
                    <a:pt x="4729" y="14213"/>
                    <a:pt x="4311" y="14778"/>
                  </a:cubicBezTo>
                  <a:cubicBezTo>
                    <a:pt x="4102" y="14799"/>
                    <a:pt x="3871" y="14841"/>
                    <a:pt x="3620" y="14841"/>
                  </a:cubicBezTo>
                  <a:cubicBezTo>
                    <a:pt x="4018" y="14569"/>
                    <a:pt x="4395" y="14318"/>
                    <a:pt x="4771" y="14045"/>
                  </a:cubicBezTo>
                  <a:cubicBezTo>
                    <a:pt x="4801" y="14031"/>
                    <a:pt x="4789" y="14016"/>
                    <a:pt x="4771" y="14016"/>
                  </a:cubicBezTo>
                  <a:cubicBezTo>
                    <a:pt x="4764" y="14016"/>
                    <a:pt x="4756" y="14018"/>
                    <a:pt x="4750" y="14025"/>
                  </a:cubicBezTo>
                  <a:cubicBezTo>
                    <a:pt x="4332" y="14255"/>
                    <a:pt x="3913" y="14548"/>
                    <a:pt x="3516" y="14841"/>
                  </a:cubicBezTo>
                  <a:lnTo>
                    <a:pt x="3307" y="14841"/>
                  </a:lnTo>
                  <a:cubicBezTo>
                    <a:pt x="4039" y="14359"/>
                    <a:pt x="4729" y="13753"/>
                    <a:pt x="5273" y="13083"/>
                  </a:cubicBezTo>
                  <a:cubicBezTo>
                    <a:pt x="5357" y="13083"/>
                    <a:pt x="5399" y="13062"/>
                    <a:pt x="5483" y="13020"/>
                  </a:cubicBezTo>
                  <a:close/>
                  <a:moveTo>
                    <a:pt x="2930" y="15050"/>
                  </a:moveTo>
                  <a:cubicBezTo>
                    <a:pt x="2993" y="15050"/>
                    <a:pt x="3076" y="15071"/>
                    <a:pt x="3160" y="15071"/>
                  </a:cubicBezTo>
                  <a:cubicBezTo>
                    <a:pt x="2846" y="15301"/>
                    <a:pt x="2532" y="15510"/>
                    <a:pt x="2198" y="15698"/>
                  </a:cubicBezTo>
                  <a:lnTo>
                    <a:pt x="1402" y="15698"/>
                  </a:lnTo>
                  <a:cubicBezTo>
                    <a:pt x="1926" y="15531"/>
                    <a:pt x="2428" y="15322"/>
                    <a:pt x="2930" y="15050"/>
                  </a:cubicBezTo>
                  <a:close/>
                  <a:moveTo>
                    <a:pt x="3244" y="15092"/>
                  </a:moveTo>
                  <a:cubicBezTo>
                    <a:pt x="3431" y="15106"/>
                    <a:pt x="3629" y="15131"/>
                    <a:pt x="3830" y="15131"/>
                  </a:cubicBezTo>
                  <a:cubicBezTo>
                    <a:pt x="3920" y="15131"/>
                    <a:pt x="4011" y="15126"/>
                    <a:pt x="4102" y="15113"/>
                  </a:cubicBezTo>
                  <a:cubicBezTo>
                    <a:pt x="4102" y="15154"/>
                    <a:pt x="4123" y="15175"/>
                    <a:pt x="4143" y="15175"/>
                  </a:cubicBezTo>
                  <a:cubicBezTo>
                    <a:pt x="3788" y="15406"/>
                    <a:pt x="3411" y="15594"/>
                    <a:pt x="3035" y="15719"/>
                  </a:cubicBezTo>
                  <a:cubicBezTo>
                    <a:pt x="2763" y="15698"/>
                    <a:pt x="2532" y="15698"/>
                    <a:pt x="2260" y="15698"/>
                  </a:cubicBezTo>
                  <a:cubicBezTo>
                    <a:pt x="2616" y="15510"/>
                    <a:pt x="2930" y="15301"/>
                    <a:pt x="3244" y="15092"/>
                  </a:cubicBezTo>
                  <a:close/>
                  <a:moveTo>
                    <a:pt x="4791" y="0"/>
                  </a:moveTo>
                  <a:cubicBezTo>
                    <a:pt x="4765" y="0"/>
                    <a:pt x="4754" y="31"/>
                    <a:pt x="4771" y="48"/>
                  </a:cubicBezTo>
                  <a:cubicBezTo>
                    <a:pt x="5085" y="320"/>
                    <a:pt x="5462" y="571"/>
                    <a:pt x="5859" y="843"/>
                  </a:cubicBezTo>
                  <a:lnTo>
                    <a:pt x="5838" y="864"/>
                  </a:lnTo>
                  <a:lnTo>
                    <a:pt x="5838" y="864"/>
                  </a:lnTo>
                  <a:cubicBezTo>
                    <a:pt x="6537" y="1378"/>
                    <a:pt x="7203" y="1925"/>
                    <a:pt x="7511" y="2646"/>
                  </a:cubicBezTo>
                  <a:lnTo>
                    <a:pt x="7511" y="2646"/>
                  </a:lnTo>
                  <a:cubicBezTo>
                    <a:pt x="7493" y="2628"/>
                    <a:pt x="7466" y="2620"/>
                    <a:pt x="7439" y="2620"/>
                  </a:cubicBezTo>
                  <a:cubicBezTo>
                    <a:pt x="7401" y="2620"/>
                    <a:pt x="7363" y="2636"/>
                    <a:pt x="7345" y="2663"/>
                  </a:cubicBezTo>
                  <a:cubicBezTo>
                    <a:pt x="7345" y="2663"/>
                    <a:pt x="7345" y="2705"/>
                    <a:pt x="7324" y="2705"/>
                  </a:cubicBezTo>
                  <a:cubicBezTo>
                    <a:pt x="7177" y="2412"/>
                    <a:pt x="7031" y="2140"/>
                    <a:pt x="6843" y="1889"/>
                  </a:cubicBezTo>
                  <a:cubicBezTo>
                    <a:pt x="6801" y="1784"/>
                    <a:pt x="6717" y="1701"/>
                    <a:pt x="6654" y="1596"/>
                  </a:cubicBezTo>
                  <a:cubicBezTo>
                    <a:pt x="6648" y="1590"/>
                    <a:pt x="6640" y="1587"/>
                    <a:pt x="6633" y="1587"/>
                  </a:cubicBezTo>
                  <a:cubicBezTo>
                    <a:pt x="6614" y="1587"/>
                    <a:pt x="6598" y="1602"/>
                    <a:pt x="6612" y="1617"/>
                  </a:cubicBezTo>
                  <a:lnTo>
                    <a:pt x="6759" y="1868"/>
                  </a:lnTo>
                  <a:cubicBezTo>
                    <a:pt x="6759" y="1868"/>
                    <a:pt x="6738" y="1868"/>
                    <a:pt x="6738" y="1889"/>
                  </a:cubicBezTo>
                  <a:cubicBezTo>
                    <a:pt x="6717" y="1910"/>
                    <a:pt x="6675" y="1973"/>
                    <a:pt x="6675" y="1993"/>
                  </a:cubicBezTo>
                  <a:cubicBezTo>
                    <a:pt x="6508" y="1784"/>
                    <a:pt x="6320" y="1596"/>
                    <a:pt x="6131" y="1449"/>
                  </a:cubicBezTo>
                  <a:cubicBezTo>
                    <a:pt x="6027" y="1282"/>
                    <a:pt x="5901" y="1136"/>
                    <a:pt x="5776" y="968"/>
                  </a:cubicBezTo>
                  <a:cubicBezTo>
                    <a:pt x="5796" y="947"/>
                    <a:pt x="5817" y="926"/>
                    <a:pt x="5838" y="864"/>
                  </a:cubicBezTo>
                  <a:lnTo>
                    <a:pt x="5838" y="864"/>
                  </a:lnTo>
                  <a:lnTo>
                    <a:pt x="5776" y="926"/>
                  </a:lnTo>
                  <a:cubicBezTo>
                    <a:pt x="5671" y="822"/>
                    <a:pt x="5566" y="717"/>
                    <a:pt x="5441" y="613"/>
                  </a:cubicBezTo>
                  <a:cubicBezTo>
                    <a:pt x="5431" y="602"/>
                    <a:pt x="5422" y="598"/>
                    <a:pt x="5414" y="598"/>
                  </a:cubicBezTo>
                  <a:cubicBezTo>
                    <a:pt x="5391" y="598"/>
                    <a:pt x="5383" y="638"/>
                    <a:pt x="5399" y="654"/>
                  </a:cubicBezTo>
                  <a:cubicBezTo>
                    <a:pt x="5504" y="759"/>
                    <a:pt x="5608" y="885"/>
                    <a:pt x="5713" y="1031"/>
                  </a:cubicBezTo>
                  <a:cubicBezTo>
                    <a:pt x="5707" y="1039"/>
                    <a:pt x="5702" y="1047"/>
                    <a:pt x="5697" y="1055"/>
                  </a:cubicBezTo>
                  <a:lnTo>
                    <a:pt x="5697" y="1055"/>
                  </a:lnTo>
                  <a:lnTo>
                    <a:pt x="5755" y="1094"/>
                  </a:lnTo>
                  <a:lnTo>
                    <a:pt x="5713" y="1094"/>
                  </a:lnTo>
                  <a:cubicBezTo>
                    <a:pt x="5710" y="1091"/>
                    <a:pt x="5706" y="1090"/>
                    <a:pt x="5703" y="1090"/>
                  </a:cubicBezTo>
                  <a:cubicBezTo>
                    <a:pt x="5681" y="1090"/>
                    <a:pt x="5653" y="1139"/>
                    <a:pt x="5671" y="1157"/>
                  </a:cubicBezTo>
                  <a:cubicBezTo>
                    <a:pt x="5796" y="1303"/>
                    <a:pt x="5922" y="1470"/>
                    <a:pt x="6068" y="1596"/>
                  </a:cubicBezTo>
                  <a:cubicBezTo>
                    <a:pt x="6194" y="1826"/>
                    <a:pt x="6320" y="2077"/>
                    <a:pt x="6445" y="2328"/>
                  </a:cubicBezTo>
                  <a:cubicBezTo>
                    <a:pt x="6299" y="2621"/>
                    <a:pt x="6110" y="2872"/>
                    <a:pt x="5922" y="3144"/>
                  </a:cubicBezTo>
                  <a:cubicBezTo>
                    <a:pt x="5880" y="2558"/>
                    <a:pt x="5755" y="1993"/>
                    <a:pt x="5587" y="1408"/>
                  </a:cubicBezTo>
                  <a:cubicBezTo>
                    <a:pt x="5587" y="1387"/>
                    <a:pt x="5566" y="1387"/>
                    <a:pt x="5545" y="1387"/>
                  </a:cubicBezTo>
                  <a:cubicBezTo>
                    <a:pt x="5583" y="1273"/>
                    <a:pt x="5639" y="1176"/>
                    <a:pt x="5680" y="1081"/>
                  </a:cubicBezTo>
                  <a:lnTo>
                    <a:pt x="5680" y="1081"/>
                  </a:lnTo>
                  <a:cubicBezTo>
                    <a:pt x="5472" y="1407"/>
                    <a:pt x="5372" y="1805"/>
                    <a:pt x="5252" y="2203"/>
                  </a:cubicBezTo>
                  <a:cubicBezTo>
                    <a:pt x="5252" y="2213"/>
                    <a:pt x="5258" y="2218"/>
                    <a:pt x="5266" y="2218"/>
                  </a:cubicBezTo>
                  <a:cubicBezTo>
                    <a:pt x="5273" y="2218"/>
                    <a:pt x="5284" y="2213"/>
                    <a:pt x="5294" y="2203"/>
                  </a:cubicBezTo>
                  <a:cubicBezTo>
                    <a:pt x="5378" y="1973"/>
                    <a:pt x="5462" y="1701"/>
                    <a:pt x="5566" y="1449"/>
                  </a:cubicBezTo>
                  <a:cubicBezTo>
                    <a:pt x="5713" y="2077"/>
                    <a:pt x="5817" y="2663"/>
                    <a:pt x="5880" y="3291"/>
                  </a:cubicBezTo>
                  <a:cubicBezTo>
                    <a:pt x="5713" y="3500"/>
                    <a:pt x="5587" y="3688"/>
                    <a:pt x="5399" y="3877"/>
                  </a:cubicBezTo>
                  <a:cubicBezTo>
                    <a:pt x="5362" y="3914"/>
                    <a:pt x="5424" y="3985"/>
                    <a:pt x="5468" y="3985"/>
                  </a:cubicBezTo>
                  <a:cubicBezTo>
                    <a:pt x="5473" y="3985"/>
                    <a:pt x="5478" y="3983"/>
                    <a:pt x="5483" y="3981"/>
                  </a:cubicBezTo>
                  <a:cubicBezTo>
                    <a:pt x="5650" y="3898"/>
                    <a:pt x="5776" y="3793"/>
                    <a:pt x="5880" y="3688"/>
                  </a:cubicBezTo>
                  <a:lnTo>
                    <a:pt x="5880" y="3688"/>
                  </a:lnTo>
                  <a:cubicBezTo>
                    <a:pt x="5901" y="4693"/>
                    <a:pt x="5817" y="5676"/>
                    <a:pt x="5755" y="6701"/>
                  </a:cubicBezTo>
                  <a:cubicBezTo>
                    <a:pt x="5713" y="6722"/>
                    <a:pt x="5713" y="6743"/>
                    <a:pt x="5755" y="6743"/>
                  </a:cubicBezTo>
                  <a:cubicBezTo>
                    <a:pt x="5692" y="7434"/>
                    <a:pt x="5608" y="8124"/>
                    <a:pt x="5587" y="8815"/>
                  </a:cubicBezTo>
                  <a:cubicBezTo>
                    <a:pt x="5378" y="8961"/>
                    <a:pt x="5169" y="9128"/>
                    <a:pt x="4959" y="9317"/>
                  </a:cubicBezTo>
                  <a:cubicBezTo>
                    <a:pt x="4924" y="9352"/>
                    <a:pt x="4948" y="9431"/>
                    <a:pt x="5006" y="9431"/>
                  </a:cubicBezTo>
                  <a:cubicBezTo>
                    <a:pt x="5017" y="9431"/>
                    <a:pt x="5030" y="9428"/>
                    <a:pt x="5043" y="9421"/>
                  </a:cubicBezTo>
                  <a:cubicBezTo>
                    <a:pt x="5294" y="9233"/>
                    <a:pt x="5566" y="9066"/>
                    <a:pt x="5817" y="8898"/>
                  </a:cubicBezTo>
                  <a:lnTo>
                    <a:pt x="5817" y="8898"/>
                  </a:lnTo>
                  <a:cubicBezTo>
                    <a:pt x="5545" y="9693"/>
                    <a:pt x="5190" y="10509"/>
                    <a:pt x="4771" y="11263"/>
                  </a:cubicBezTo>
                  <a:cubicBezTo>
                    <a:pt x="4604" y="11346"/>
                    <a:pt x="4415" y="11430"/>
                    <a:pt x="4206" y="11472"/>
                  </a:cubicBezTo>
                  <a:cubicBezTo>
                    <a:pt x="4152" y="11508"/>
                    <a:pt x="4176" y="11560"/>
                    <a:pt x="4210" y="11560"/>
                  </a:cubicBezTo>
                  <a:cubicBezTo>
                    <a:pt x="4216" y="11560"/>
                    <a:pt x="4221" y="11558"/>
                    <a:pt x="4227" y="11556"/>
                  </a:cubicBezTo>
                  <a:lnTo>
                    <a:pt x="4708" y="11409"/>
                  </a:lnTo>
                  <a:lnTo>
                    <a:pt x="4708" y="11409"/>
                  </a:lnTo>
                  <a:cubicBezTo>
                    <a:pt x="4667" y="11472"/>
                    <a:pt x="4625" y="11535"/>
                    <a:pt x="4562" y="11618"/>
                  </a:cubicBezTo>
                  <a:cubicBezTo>
                    <a:pt x="4499" y="11618"/>
                    <a:pt x="4436" y="11639"/>
                    <a:pt x="4353" y="11639"/>
                  </a:cubicBezTo>
                  <a:cubicBezTo>
                    <a:pt x="4311" y="11639"/>
                    <a:pt x="4311" y="11723"/>
                    <a:pt x="4353" y="11723"/>
                  </a:cubicBezTo>
                  <a:lnTo>
                    <a:pt x="4520" y="11723"/>
                  </a:lnTo>
                  <a:cubicBezTo>
                    <a:pt x="4311" y="12058"/>
                    <a:pt x="4102" y="12413"/>
                    <a:pt x="3892" y="12769"/>
                  </a:cubicBezTo>
                  <a:cubicBezTo>
                    <a:pt x="3878" y="12784"/>
                    <a:pt x="3894" y="12799"/>
                    <a:pt x="3913" y="12799"/>
                  </a:cubicBezTo>
                  <a:cubicBezTo>
                    <a:pt x="3920" y="12799"/>
                    <a:pt x="3928" y="12796"/>
                    <a:pt x="3934" y="12790"/>
                  </a:cubicBezTo>
                  <a:cubicBezTo>
                    <a:pt x="4227" y="12455"/>
                    <a:pt x="4499" y="12079"/>
                    <a:pt x="4750" y="11723"/>
                  </a:cubicBezTo>
                  <a:cubicBezTo>
                    <a:pt x="4813" y="11723"/>
                    <a:pt x="4855" y="11681"/>
                    <a:pt x="4876" y="11681"/>
                  </a:cubicBezTo>
                  <a:cubicBezTo>
                    <a:pt x="4658" y="12077"/>
                    <a:pt x="4440" y="12511"/>
                    <a:pt x="4240" y="12911"/>
                  </a:cubicBezTo>
                  <a:lnTo>
                    <a:pt x="4240" y="12911"/>
                  </a:lnTo>
                  <a:cubicBezTo>
                    <a:pt x="4494" y="12501"/>
                    <a:pt x="4746" y="12090"/>
                    <a:pt x="4980" y="11660"/>
                  </a:cubicBezTo>
                  <a:cubicBezTo>
                    <a:pt x="5273" y="11618"/>
                    <a:pt x="5566" y="11514"/>
                    <a:pt x="5817" y="11388"/>
                  </a:cubicBezTo>
                  <a:lnTo>
                    <a:pt x="5817" y="11388"/>
                  </a:lnTo>
                  <a:cubicBezTo>
                    <a:pt x="5378" y="11953"/>
                    <a:pt x="4855" y="12476"/>
                    <a:pt x="4332" y="12978"/>
                  </a:cubicBezTo>
                  <a:cubicBezTo>
                    <a:pt x="4269" y="12978"/>
                    <a:pt x="4227" y="12978"/>
                    <a:pt x="4185" y="12999"/>
                  </a:cubicBezTo>
                  <a:cubicBezTo>
                    <a:pt x="4189" y="12993"/>
                    <a:pt x="4194" y="12986"/>
                    <a:pt x="4198" y="12979"/>
                  </a:cubicBezTo>
                  <a:lnTo>
                    <a:pt x="4198" y="12979"/>
                  </a:lnTo>
                  <a:cubicBezTo>
                    <a:pt x="3761" y="13021"/>
                    <a:pt x="3283" y="13105"/>
                    <a:pt x="2846" y="13209"/>
                  </a:cubicBezTo>
                  <a:cubicBezTo>
                    <a:pt x="2829" y="13209"/>
                    <a:pt x="2826" y="13262"/>
                    <a:pt x="2847" y="13262"/>
                  </a:cubicBezTo>
                  <a:cubicBezTo>
                    <a:pt x="2852" y="13262"/>
                    <a:pt x="2859" y="13259"/>
                    <a:pt x="2867" y="13250"/>
                  </a:cubicBezTo>
                  <a:cubicBezTo>
                    <a:pt x="3286" y="13188"/>
                    <a:pt x="3704" y="13146"/>
                    <a:pt x="4123" y="13125"/>
                  </a:cubicBezTo>
                  <a:lnTo>
                    <a:pt x="4123" y="13125"/>
                  </a:lnTo>
                  <a:cubicBezTo>
                    <a:pt x="4102" y="13146"/>
                    <a:pt x="4102" y="13188"/>
                    <a:pt x="4081" y="13209"/>
                  </a:cubicBezTo>
                  <a:lnTo>
                    <a:pt x="4081" y="13229"/>
                  </a:lnTo>
                  <a:cubicBezTo>
                    <a:pt x="3516" y="13732"/>
                    <a:pt x="2951" y="14192"/>
                    <a:pt x="2344" y="14673"/>
                  </a:cubicBezTo>
                  <a:cubicBezTo>
                    <a:pt x="2051" y="14652"/>
                    <a:pt x="1737" y="14590"/>
                    <a:pt x="1423" y="14569"/>
                  </a:cubicBezTo>
                  <a:cubicBezTo>
                    <a:pt x="1382" y="14569"/>
                    <a:pt x="1361" y="14652"/>
                    <a:pt x="1402" y="14673"/>
                  </a:cubicBezTo>
                  <a:cubicBezTo>
                    <a:pt x="1633" y="14715"/>
                    <a:pt x="1905" y="14778"/>
                    <a:pt x="2135" y="14820"/>
                  </a:cubicBezTo>
                  <a:cubicBezTo>
                    <a:pt x="2030" y="14903"/>
                    <a:pt x="1946" y="14987"/>
                    <a:pt x="1842" y="15071"/>
                  </a:cubicBezTo>
                  <a:cubicBezTo>
                    <a:pt x="1825" y="15088"/>
                    <a:pt x="1835" y="15118"/>
                    <a:pt x="1862" y="15118"/>
                  </a:cubicBezTo>
                  <a:cubicBezTo>
                    <a:pt x="1869" y="15118"/>
                    <a:pt x="1876" y="15117"/>
                    <a:pt x="1884" y="15113"/>
                  </a:cubicBezTo>
                  <a:cubicBezTo>
                    <a:pt x="2009" y="15029"/>
                    <a:pt x="2135" y="14966"/>
                    <a:pt x="2239" y="14862"/>
                  </a:cubicBezTo>
                  <a:cubicBezTo>
                    <a:pt x="2365" y="14882"/>
                    <a:pt x="2470" y="14903"/>
                    <a:pt x="2616" y="14924"/>
                  </a:cubicBezTo>
                  <a:cubicBezTo>
                    <a:pt x="2093" y="15238"/>
                    <a:pt x="1507" y="15489"/>
                    <a:pt x="879" y="15657"/>
                  </a:cubicBezTo>
                  <a:lnTo>
                    <a:pt x="147" y="15657"/>
                  </a:lnTo>
                  <a:cubicBezTo>
                    <a:pt x="105" y="15657"/>
                    <a:pt x="105" y="15740"/>
                    <a:pt x="147" y="15761"/>
                  </a:cubicBezTo>
                  <a:cubicBezTo>
                    <a:pt x="210" y="15761"/>
                    <a:pt x="252" y="15803"/>
                    <a:pt x="314" y="15803"/>
                  </a:cubicBezTo>
                  <a:cubicBezTo>
                    <a:pt x="210" y="15824"/>
                    <a:pt x="105" y="15824"/>
                    <a:pt x="22" y="15845"/>
                  </a:cubicBezTo>
                  <a:cubicBezTo>
                    <a:pt x="1" y="15845"/>
                    <a:pt x="1" y="15908"/>
                    <a:pt x="22" y="15908"/>
                  </a:cubicBezTo>
                  <a:cubicBezTo>
                    <a:pt x="210" y="15908"/>
                    <a:pt x="377" y="15866"/>
                    <a:pt x="566" y="15845"/>
                  </a:cubicBezTo>
                  <a:cubicBezTo>
                    <a:pt x="900" y="15908"/>
                    <a:pt x="1256" y="15950"/>
                    <a:pt x="1612" y="16012"/>
                  </a:cubicBezTo>
                  <a:lnTo>
                    <a:pt x="1151" y="16012"/>
                  </a:lnTo>
                  <a:cubicBezTo>
                    <a:pt x="1089" y="16012"/>
                    <a:pt x="1068" y="16075"/>
                    <a:pt x="1110" y="16075"/>
                  </a:cubicBezTo>
                  <a:cubicBezTo>
                    <a:pt x="1493" y="16123"/>
                    <a:pt x="1867" y="16149"/>
                    <a:pt x="2231" y="16149"/>
                  </a:cubicBezTo>
                  <a:cubicBezTo>
                    <a:pt x="2662" y="16149"/>
                    <a:pt x="3077" y="16113"/>
                    <a:pt x="3474" y="16033"/>
                  </a:cubicBezTo>
                  <a:cubicBezTo>
                    <a:pt x="3620" y="16012"/>
                    <a:pt x="3788" y="16012"/>
                    <a:pt x="3934" y="15970"/>
                  </a:cubicBezTo>
                  <a:cubicBezTo>
                    <a:pt x="3997" y="15970"/>
                    <a:pt x="4018" y="15929"/>
                    <a:pt x="3997" y="15908"/>
                  </a:cubicBezTo>
                  <a:cubicBezTo>
                    <a:pt x="4457" y="15740"/>
                    <a:pt x="4918" y="15510"/>
                    <a:pt x="5357" y="15196"/>
                  </a:cubicBezTo>
                  <a:cubicBezTo>
                    <a:pt x="5394" y="15159"/>
                    <a:pt x="5365" y="15088"/>
                    <a:pt x="5299" y="15088"/>
                  </a:cubicBezTo>
                  <a:cubicBezTo>
                    <a:pt x="5291" y="15088"/>
                    <a:pt x="5282" y="15089"/>
                    <a:pt x="5273" y="15092"/>
                  </a:cubicBezTo>
                  <a:cubicBezTo>
                    <a:pt x="4729" y="15406"/>
                    <a:pt x="4185" y="15615"/>
                    <a:pt x="3599" y="15782"/>
                  </a:cubicBezTo>
                  <a:cubicBezTo>
                    <a:pt x="4102" y="15573"/>
                    <a:pt x="4562" y="15280"/>
                    <a:pt x="4959" y="14903"/>
                  </a:cubicBezTo>
                  <a:cubicBezTo>
                    <a:pt x="5148" y="14841"/>
                    <a:pt x="5294" y="14736"/>
                    <a:pt x="5483" y="14569"/>
                  </a:cubicBezTo>
                  <a:cubicBezTo>
                    <a:pt x="5533" y="14535"/>
                    <a:pt x="5502" y="14447"/>
                    <a:pt x="5466" y="14447"/>
                  </a:cubicBezTo>
                  <a:cubicBezTo>
                    <a:pt x="5458" y="14447"/>
                    <a:pt x="5449" y="14452"/>
                    <a:pt x="5441" y="14464"/>
                  </a:cubicBezTo>
                  <a:lnTo>
                    <a:pt x="5399" y="14464"/>
                  </a:lnTo>
                  <a:cubicBezTo>
                    <a:pt x="5859" y="13962"/>
                    <a:pt x="6173" y="13376"/>
                    <a:pt x="6382" y="12748"/>
                  </a:cubicBezTo>
                  <a:cubicBezTo>
                    <a:pt x="6508" y="12685"/>
                    <a:pt x="6612" y="12602"/>
                    <a:pt x="6717" y="12539"/>
                  </a:cubicBezTo>
                  <a:cubicBezTo>
                    <a:pt x="6759" y="12497"/>
                    <a:pt x="6717" y="12434"/>
                    <a:pt x="6654" y="12434"/>
                  </a:cubicBezTo>
                  <a:cubicBezTo>
                    <a:pt x="6592" y="12455"/>
                    <a:pt x="6508" y="12497"/>
                    <a:pt x="6424" y="12539"/>
                  </a:cubicBezTo>
                  <a:cubicBezTo>
                    <a:pt x="6487" y="12309"/>
                    <a:pt x="6529" y="12079"/>
                    <a:pt x="6550" y="11849"/>
                  </a:cubicBezTo>
                  <a:cubicBezTo>
                    <a:pt x="6550" y="11828"/>
                    <a:pt x="6550" y="11828"/>
                    <a:pt x="6529" y="11828"/>
                  </a:cubicBezTo>
                  <a:cubicBezTo>
                    <a:pt x="6843" y="11137"/>
                    <a:pt x="7115" y="10468"/>
                    <a:pt x="7324" y="9735"/>
                  </a:cubicBezTo>
                  <a:lnTo>
                    <a:pt x="7345" y="9693"/>
                  </a:lnTo>
                  <a:cubicBezTo>
                    <a:pt x="7366" y="9672"/>
                    <a:pt x="7345" y="9652"/>
                    <a:pt x="7345" y="9652"/>
                  </a:cubicBezTo>
                  <a:cubicBezTo>
                    <a:pt x="7428" y="9359"/>
                    <a:pt x="7491" y="9066"/>
                    <a:pt x="7554" y="8794"/>
                  </a:cubicBezTo>
                  <a:cubicBezTo>
                    <a:pt x="7700" y="8584"/>
                    <a:pt x="7847" y="8333"/>
                    <a:pt x="7972" y="8124"/>
                  </a:cubicBezTo>
                  <a:cubicBezTo>
                    <a:pt x="7972" y="8109"/>
                    <a:pt x="7962" y="8095"/>
                    <a:pt x="7941" y="8095"/>
                  </a:cubicBezTo>
                  <a:cubicBezTo>
                    <a:pt x="7932" y="8095"/>
                    <a:pt x="7922" y="8097"/>
                    <a:pt x="7910" y="8103"/>
                  </a:cubicBezTo>
                  <a:cubicBezTo>
                    <a:pt x="7805" y="8271"/>
                    <a:pt x="7700" y="8417"/>
                    <a:pt x="7575" y="8584"/>
                  </a:cubicBezTo>
                  <a:cubicBezTo>
                    <a:pt x="7680" y="8061"/>
                    <a:pt x="7742" y="7538"/>
                    <a:pt x="7784" y="7015"/>
                  </a:cubicBezTo>
                  <a:cubicBezTo>
                    <a:pt x="7889" y="6827"/>
                    <a:pt x="7993" y="6618"/>
                    <a:pt x="8098" y="6408"/>
                  </a:cubicBezTo>
                  <a:cubicBezTo>
                    <a:pt x="8098" y="6398"/>
                    <a:pt x="8093" y="6393"/>
                    <a:pt x="8088" y="6393"/>
                  </a:cubicBezTo>
                  <a:cubicBezTo>
                    <a:pt x="8082" y="6393"/>
                    <a:pt x="8077" y="6398"/>
                    <a:pt x="8077" y="6408"/>
                  </a:cubicBezTo>
                  <a:cubicBezTo>
                    <a:pt x="7972" y="6597"/>
                    <a:pt x="7889" y="6764"/>
                    <a:pt x="7784" y="6952"/>
                  </a:cubicBezTo>
                  <a:cubicBezTo>
                    <a:pt x="7805" y="6513"/>
                    <a:pt x="7847" y="6074"/>
                    <a:pt x="7805" y="5613"/>
                  </a:cubicBezTo>
                  <a:cubicBezTo>
                    <a:pt x="7805" y="5592"/>
                    <a:pt x="7789" y="5582"/>
                    <a:pt x="7774" y="5582"/>
                  </a:cubicBezTo>
                  <a:cubicBezTo>
                    <a:pt x="7758" y="5582"/>
                    <a:pt x="7742" y="5592"/>
                    <a:pt x="7742" y="5613"/>
                  </a:cubicBezTo>
                  <a:cubicBezTo>
                    <a:pt x="7700" y="6178"/>
                    <a:pt x="7659" y="6743"/>
                    <a:pt x="7575" y="7266"/>
                  </a:cubicBezTo>
                  <a:cubicBezTo>
                    <a:pt x="7470" y="7434"/>
                    <a:pt x="7366" y="7559"/>
                    <a:pt x="7240" y="7685"/>
                  </a:cubicBezTo>
                  <a:cubicBezTo>
                    <a:pt x="7219" y="7685"/>
                    <a:pt x="7219" y="7706"/>
                    <a:pt x="7177" y="7706"/>
                  </a:cubicBezTo>
                  <a:cubicBezTo>
                    <a:pt x="7219" y="7580"/>
                    <a:pt x="7240" y="7434"/>
                    <a:pt x="7261" y="7287"/>
                  </a:cubicBezTo>
                  <a:cubicBezTo>
                    <a:pt x="7366" y="6764"/>
                    <a:pt x="7470" y="6220"/>
                    <a:pt x="7533" y="5697"/>
                  </a:cubicBezTo>
                  <a:cubicBezTo>
                    <a:pt x="7638" y="5467"/>
                    <a:pt x="7742" y="5195"/>
                    <a:pt x="7805" y="4944"/>
                  </a:cubicBezTo>
                  <a:cubicBezTo>
                    <a:pt x="7847" y="4923"/>
                    <a:pt x="7847" y="4881"/>
                    <a:pt x="7868" y="4860"/>
                  </a:cubicBezTo>
                  <a:cubicBezTo>
                    <a:pt x="7910" y="5069"/>
                    <a:pt x="7972" y="5258"/>
                    <a:pt x="7993" y="5488"/>
                  </a:cubicBezTo>
                  <a:cubicBezTo>
                    <a:pt x="7993" y="5521"/>
                    <a:pt x="8023" y="5543"/>
                    <a:pt x="8054" y="5543"/>
                  </a:cubicBezTo>
                  <a:cubicBezTo>
                    <a:pt x="8081" y="5543"/>
                    <a:pt x="8109" y="5527"/>
                    <a:pt x="8119" y="5488"/>
                  </a:cubicBezTo>
                  <a:cubicBezTo>
                    <a:pt x="8119" y="5174"/>
                    <a:pt x="8098" y="4839"/>
                    <a:pt x="8014" y="4504"/>
                  </a:cubicBezTo>
                  <a:cubicBezTo>
                    <a:pt x="8056" y="4462"/>
                    <a:pt x="8056" y="4442"/>
                    <a:pt x="8077" y="4400"/>
                  </a:cubicBezTo>
                  <a:cubicBezTo>
                    <a:pt x="8077" y="4385"/>
                    <a:pt x="8067" y="4361"/>
                    <a:pt x="8047" y="4361"/>
                  </a:cubicBezTo>
                  <a:cubicBezTo>
                    <a:pt x="8038" y="4361"/>
                    <a:pt x="8027" y="4366"/>
                    <a:pt x="8014" y="4379"/>
                  </a:cubicBezTo>
                  <a:lnTo>
                    <a:pt x="8014" y="4400"/>
                  </a:lnTo>
                  <a:cubicBezTo>
                    <a:pt x="7993" y="4274"/>
                    <a:pt x="7972" y="4170"/>
                    <a:pt x="7910" y="4023"/>
                  </a:cubicBezTo>
                  <a:lnTo>
                    <a:pt x="7910" y="3898"/>
                  </a:lnTo>
                  <a:cubicBezTo>
                    <a:pt x="7910" y="3887"/>
                    <a:pt x="7904" y="3882"/>
                    <a:pt x="7899" y="3882"/>
                  </a:cubicBezTo>
                  <a:cubicBezTo>
                    <a:pt x="7894" y="3882"/>
                    <a:pt x="7889" y="3887"/>
                    <a:pt x="7889" y="3898"/>
                  </a:cubicBezTo>
                  <a:lnTo>
                    <a:pt x="7889" y="3918"/>
                  </a:lnTo>
                  <a:cubicBezTo>
                    <a:pt x="7847" y="3772"/>
                    <a:pt x="7763" y="3584"/>
                    <a:pt x="7680" y="3437"/>
                  </a:cubicBezTo>
                  <a:lnTo>
                    <a:pt x="7680" y="3333"/>
                  </a:lnTo>
                  <a:cubicBezTo>
                    <a:pt x="7680" y="3270"/>
                    <a:pt x="7700" y="3228"/>
                    <a:pt x="7700" y="3165"/>
                  </a:cubicBezTo>
                  <a:cubicBezTo>
                    <a:pt x="7723" y="3177"/>
                    <a:pt x="7753" y="3194"/>
                    <a:pt x="7774" y="3194"/>
                  </a:cubicBezTo>
                  <a:cubicBezTo>
                    <a:pt x="7792" y="3194"/>
                    <a:pt x="7805" y="3182"/>
                    <a:pt x="7805" y="3144"/>
                  </a:cubicBezTo>
                  <a:cubicBezTo>
                    <a:pt x="7805" y="3019"/>
                    <a:pt x="7805" y="2851"/>
                    <a:pt x="7784" y="2726"/>
                  </a:cubicBezTo>
                  <a:lnTo>
                    <a:pt x="7784" y="2663"/>
                  </a:lnTo>
                  <a:cubicBezTo>
                    <a:pt x="7784" y="2642"/>
                    <a:pt x="7784" y="2642"/>
                    <a:pt x="7763" y="2642"/>
                  </a:cubicBezTo>
                  <a:cubicBezTo>
                    <a:pt x="7449" y="1408"/>
                    <a:pt x="5796" y="529"/>
                    <a:pt x="4813" y="6"/>
                  </a:cubicBezTo>
                  <a:cubicBezTo>
                    <a:pt x="4805" y="2"/>
                    <a:pt x="4798" y="0"/>
                    <a:pt x="47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3"/>
            <p:cNvSpPr/>
            <p:nvPr/>
          </p:nvSpPr>
          <p:spPr>
            <a:xfrm>
              <a:off x="5602875" y="3000550"/>
              <a:ext cx="5250" cy="31275"/>
            </a:xfrm>
            <a:custGeom>
              <a:rect b="b" l="l" r="r" t="t"/>
              <a:pathLst>
                <a:path extrusionOk="0" h="1251" w="210">
                  <a:moveTo>
                    <a:pt x="189" y="1"/>
                  </a:moveTo>
                  <a:lnTo>
                    <a:pt x="189" y="1"/>
                  </a:lnTo>
                  <a:cubicBezTo>
                    <a:pt x="168" y="419"/>
                    <a:pt x="189" y="879"/>
                    <a:pt x="1" y="1235"/>
                  </a:cubicBezTo>
                  <a:cubicBezTo>
                    <a:pt x="1" y="1246"/>
                    <a:pt x="6" y="1251"/>
                    <a:pt x="11" y="1251"/>
                  </a:cubicBezTo>
                  <a:cubicBezTo>
                    <a:pt x="16" y="1251"/>
                    <a:pt x="22" y="1246"/>
                    <a:pt x="22" y="1235"/>
                  </a:cubicBezTo>
                  <a:cubicBezTo>
                    <a:pt x="210" y="879"/>
                    <a:pt x="189" y="419"/>
                    <a:pt x="1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3"/>
            <p:cNvSpPr/>
            <p:nvPr/>
          </p:nvSpPr>
          <p:spPr>
            <a:xfrm>
              <a:off x="5089725" y="2875325"/>
              <a:ext cx="530450" cy="414600"/>
            </a:xfrm>
            <a:custGeom>
              <a:rect b="b" l="l" r="r" t="t"/>
              <a:pathLst>
                <a:path extrusionOk="0" h="16584" w="21218">
                  <a:moveTo>
                    <a:pt x="20004" y="5700"/>
                  </a:moveTo>
                  <a:lnTo>
                    <a:pt x="20004" y="5700"/>
                  </a:lnTo>
                  <a:cubicBezTo>
                    <a:pt x="19941" y="5847"/>
                    <a:pt x="19920" y="6035"/>
                    <a:pt x="19878" y="6202"/>
                  </a:cubicBezTo>
                  <a:cubicBezTo>
                    <a:pt x="19857" y="6139"/>
                    <a:pt x="19857" y="6119"/>
                    <a:pt x="19878" y="6098"/>
                  </a:cubicBezTo>
                  <a:lnTo>
                    <a:pt x="19878" y="5847"/>
                  </a:lnTo>
                  <a:cubicBezTo>
                    <a:pt x="19920" y="5805"/>
                    <a:pt x="19941" y="5742"/>
                    <a:pt x="20004" y="5700"/>
                  </a:cubicBezTo>
                  <a:close/>
                  <a:moveTo>
                    <a:pt x="20485" y="2499"/>
                  </a:moveTo>
                  <a:lnTo>
                    <a:pt x="20485" y="2499"/>
                  </a:lnTo>
                  <a:cubicBezTo>
                    <a:pt x="20861" y="3712"/>
                    <a:pt x="20841" y="4989"/>
                    <a:pt x="20757" y="6265"/>
                  </a:cubicBezTo>
                  <a:lnTo>
                    <a:pt x="20443" y="6893"/>
                  </a:lnTo>
                  <a:cubicBezTo>
                    <a:pt x="20694" y="5428"/>
                    <a:pt x="20631" y="3859"/>
                    <a:pt x="20485" y="2499"/>
                  </a:cubicBezTo>
                  <a:close/>
                  <a:moveTo>
                    <a:pt x="19460" y="7604"/>
                  </a:moveTo>
                  <a:cubicBezTo>
                    <a:pt x="19460" y="7834"/>
                    <a:pt x="19397" y="8106"/>
                    <a:pt x="19355" y="8336"/>
                  </a:cubicBezTo>
                  <a:cubicBezTo>
                    <a:pt x="18937" y="8839"/>
                    <a:pt x="18497" y="9257"/>
                    <a:pt x="18120" y="9613"/>
                  </a:cubicBezTo>
                  <a:cubicBezTo>
                    <a:pt x="18413" y="9257"/>
                    <a:pt x="18706" y="8860"/>
                    <a:pt x="18957" y="8462"/>
                  </a:cubicBezTo>
                  <a:cubicBezTo>
                    <a:pt x="19146" y="8190"/>
                    <a:pt x="19292" y="7897"/>
                    <a:pt x="19460" y="7604"/>
                  </a:cubicBezTo>
                  <a:close/>
                  <a:moveTo>
                    <a:pt x="19250" y="8860"/>
                  </a:moveTo>
                  <a:lnTo>
                    <a:pt x="19250" y="8860"/>
                  </a:lnTo>
                  <a:cubicBezTo>
                    <a:pt x="19229" y="9027"/>
                    <a:pt x="19167" y="9194"/>
                    <a:pt x="19125" y="9404"/>
                  </a:cubicBezTo>
                  <a:cubicBezTo>
                    <a:pt x="19083" y="9445"/>
                    <a:pt x="19083" y="9466"/>
                    <a:pt x="19062" y="9487"/>
                  </a:cubicBezTo>
                  <a:cubicBezTo>
                    <a:pt x="18727" y="9717"/>
                    <a:pt x="18372" y="9969"/>
                    <a:pt x="18037" y="10178"/>
                  </a:cubicBezTo>
                  <a:cubicBezTo>
                    <a:pt x="18016" y="10199"/>
                    <a:pt x="17995" y="10199"/>
                    <a:pt x="17932" y="10220"/>
                  </a:cubicBezTo>
                  <a:cubicBezTo>
                    <a:pt x="18204" y="9969"/>
                    <a:pt x="18434" y="9697"/>
                    <a:pt x="18664" y="9466"/>
                  </a:cubicBezTo>
                  <a:cubicBezTo>
                    <a:pt x="18832" y="9278"/>
                    <a:pt x="19041" y="9069"/>
                    <a:pt x="19250" y="8860"/>
                  </a:cubicBezTo>
                  <a:close/>
                  <a:moveTo>
                    <a:pt x="19585" y="6181"/>
                  </a:moveTo>
                  <a:cubicBezTo>
                    <a:pt x="19585" y="6474"/>
                    <a:pt x="19564" y="6767"/>
                    <a:pt x="19543" y="7039"/>
                  </a:cubicBezTo>
                  <a:cubicBezTo>
                    <a:pt x="19292" y="7604"/>
                    <a:pt x="19020" y="8148"/>
                    <a:pt x="18664" y="8671"/>
                  </a:cubicBezTo>
                  <a:cubicBezTo>
                    <a:pt x="18413" y="9090"/>
                    <a:pt x="18079" y="9571"/>
                    <a:pt x="17702" y="10031"/>
                  </a:cubicBezTo>
                  <a:cubicBezTo>
                    <a:pt x="17556" y="10199"/>
                    <a:pt x="17388" y="10324"/>
                    <a:pt x="17242" y="10492"/>
                  </a:cubicBezTo>
                  <a:lnTo>
                    <a:pt x="17200" y="10492"/>
                  </a:lnTo>
                  <a:cubicBezTo>
                    <a:pt x="17472" y="10115"/>
                    <a:pt x="17702" y="9697"/>
                    <a:pt x="17911" y="9278"/>
                  </a:cubicBezTo>
                  <a:cubicBezTo>
                    <a:pt x="18183" y="8943"/>
                    <a:pt x="18434" y="8629"/>
                    <a:pt x="18706" y="8274"/>
                  </a:cubicBezTo>
                  <a:cubicBezTo>
                    <a:pt x="18723" y="8257"/>
                    <a:pt x="18685" y="8226"/>
                    <a:pt x="18659" y="8226"/>
                  </a:cubicBezTo>
                  <a:cubicBezTo>
                    <a:pt x="18653" y="8226"/>
                    <a:pt x="18648" y="8228"/>
                    <a:pt x="18644" y="8232"/>
                  </a:cubicBezTo>
                  <a:cubicBezTo>
                    <a:pt x="18497" y="8399"/>
                    <a:pt x="18351" y="8546"/>
                    <a:pt x="18204" y="8734"/>
                  </a:cubicBezTo>
                  <a:cubicBezTo>
                    <a:pt x="18644" y="7855"/>
                    <a:pt x="19062" y="6976"/>
                    <a:pt x="19585" y="6181"/>
                  </a:cubicBezTo>
                  <a:close/>
                  <a:moveTo>
                    <a:pt x="18225" y="10408"/>
                  </a:moveTo>
                  <a:cubicBezTo>
                    <a:pt x="18079" y="10513"/>
                    <a:pt x="17890" y="10638"/>
                    <a:pt x="17723" y="10764"/>
                  </a:cubicBezTo>
                  <a:cubicBezTo>
                    <a:pt x="17786" y="10701"/>
                    <a:pt x="17869" y="10617"/>
                    <a:pt x="17911" y="10533"/>
                  </a:cubicBezTo>
                  <a:cubicBezTo>
                    <a:pt x="18016" y="10492"/>
                    <a:pt x="18120" y="10450"/>
                    <a:pt x="18225" y="10408"/>
                  </a:cubicBezTo>
                  <a:close/>
                  <a:moveTo>
                    <a:pt x="19606" y="4779"/>
                  </a:moveTo>
                  <a:lnTo>
                    <a:pt x="19606" y="4989"/>
                  </a:lnTo>
                  <a:cubicBezTo>
                    <a:pt x="19648" y="5365"/>
                    <a:pt x="19648" y="5679"/>
                    <a:pt x="19606" y="5993"/>
                  </a:cubicBezTo>
                  <a:cubicBezTo>
                    <a:pt x="18644" y="7207"/>
                    <a:pt x="17974" y="8650"/>
                    <a:pt x="17137" y="9969"/>
                  </a:cubicBezTo>
                  <a:cubicBezTo>
                    <a:pt x="16928" y="10199"/>
                    <a:pt x="16677" y="10429"/>
                    <a:pt x="16468" y="10659"/>
                  </a:cubicBezTo>
                  <a:cubicBezTo>
                    <a:pt x="16363" y="10701"/>
                    <a:pt x="16279" y="10701"/>
                    <a:pt x="16196" y="10701"/>
                  </a:cubicBezTo>
                  <a:cubicBezTo>
                    <a:pt x="16112" y="10701"/>
                    <a:pt x="16133" y="10805"/>
                    <a:pt x="16196" y="10805"/>
                  </a:cubicBezTo>
                  <a:lnTo>
                    <a:pt x="16321" y="10805"/>
                  </a:lnTo>
                  <a:lnTo>
                    <a:pt x="15693" y="11412"/>
                  </a:lnTo>
                  <a:cubicBezTo>
                    <a:pt x="15212" y="11621"/>
                    <a:pt x="14752" y="11810"/>
                    <a:pt x="14250" y="11977"/>
                  </a:cubicBezTo>
                  <a:cubicBezTo>
                    <a:pt x="15128" y="11287"/>
                    <a:pt x="15903" y="10513"/>
                    <a:pt x="16551" y="9571"/>
                  </a:cubicBezTo>
                  <a:cubicBezTo>
                    <a:pt x="18183" y="8525"/>
                    <a:pt x="19146" y="6642"/>
                    <a:pt x="19606" y="4779"/>
                  </a:cubicBezTo>
                  <a:close/>
                  <a:moveTo>
                    <a:pt x="17723" y="10554"/>
                  </a:moveTo>
                  <a:cubicBezTo>
                    <a:pt x="17409" y="10952"/>
                    <a:pt x="16970" y="11287"/>
                    <a:pt x="16614" y="11580"/>
                  </a:cubicBezTo>
                  <a:cubicBezTo>
                    <a:pt x="16258" y="11873"/>
                    <a:pt x="15924" y="12124"/>
                    <a:pt x="15568" y="12396"/>
                  </a:cubicBezTo>
                  <a:cubicBezTo>
                    <a:pt x="15526" y="12396"/>
                    <a:pt x="15526" y="12417"/>
                    <a:pt x="15505" y="12417"/>
                  </a:cubicBezTo>
                  <a:cubicBezTo>
                    <a:pt x="16216" y="11873"/>
                    <a:pt x="16865" y="11266"/>
                    <a:pt x="17493" y="10638"/>
                  </a:cubicBezTo>
                  <a:lnTo>
                    <a:pt x="17723" y="10554"/>
                  </a:lnTo>
                  <a:close/>
                  <a:moveTo>
                    <a:pt x="15484" y="11914"/>
                  </a:moveTo>
                  <a:cubicBezTo>
                    <a:pt x="15463" y="11977"/>
                    <a:pt x="15463" y="11998"/>
                    <a:pt x="15463" y="12061"/>
                  </a:cubicBezTo>
                  <a:cubicBezTo>
                    <a:pt x="14835" y="12584"/>
                    <a:pt x="14166" y="13044"/>
                    <a:pt x="13517" y="13546"/>
                  </a:cubicBezTo>
                  <a:cubicBezTo>
                    <a:pt x="13496" y="13567"/>
                    <a:pt x="13496" y="13588"/>
                    <a:pt x="13517" y="13588"/>
                  </a:cubicBezTo>
                  <a:cubicBezTo>
                    <a:pt x="13224" y="13714"/>
                    <a:pt x="12931" y="13818"/>
                    <a:pt x="12638" y="13881"/>
                  </a:cubicBezTo>
                  <a:cubicBezTo>
                    <a:pt x="12785" y="13777"/>
                    <a:pt x="12952" y="13672"/>
                    <a:pt x="13099" y="13546"/>
                  </a:cubicBezTo>
                  <a:cubicBezTo>
                    <a:pt x="13957" y="13107"/>
                    <a:pt x="14752" y="12542"/>
                    <a:pt x="15484" y="11914"/>
                  </a:cubicBezTo>
                  <a:close/>
                  <a:moveTo>
                    <a:pt x="15066" y="12061"/>
                  </a:moveTo>
                  <a:lnTo>
                    <a:pt x="15066" y="12061"/>
                  </a:lnTo>
                  <a:cubicBezTo>
                    <a:pt x="14584" y="12437"/>
                    <a:pt x="14124" y="12793"/>
                    <a:pt x="13622" y="13107"/>
                  </a:cubicBezTo>
                  <a:cubicBezTo>
                    <a:pt x="13559" y="13149"/>
                    <a:pt x="13496" y="13170"/>
                    <a:pt x="13434" y="13191"/>
                  </a:cubicBezTo>
                  <a:lnTo>
                    <a:pt x="13413" y="13191"/>
                  </a:lnTo>
                  <a:cubicBezTo>
                    <a:pt x="13308" y="13274"/>
                    <a:pt x="13183" y="13337"/>
                    <a:pt x="13078" y="13421"/>
                  </a:cubicBezTo>
                  <a:lnTo>
                    <a:pt x="12450" y="13714"/>
                  </a:lnTo>
                  <a:cubicBezTo>
                    <a:pt x="12366" y="13756"/>
                    <a:pt x="12115" y="13902"/>
                    <a:pt x="11885" y="13986"/>
                  </a:cubicBezTo>
                  <a:lnTo>
                    <a:pt x="11760" y="13986"/>
                  </a:lnTo>
                  <a:cubicBezTo>
                    <a:pt x="11802" y="13965"/>
                    <a:pt x="11843" y="13944"/>
                    <a:pt x="11885" y="13881"/>
                  </a:cubicBezTo>
                  <a:cubicBezTo>
                    <a:pt x="11917" y="13865"/>
                    <a:pt x="11901" y="13825"/>
                    <a:pt x="11882" y="13825"/>
                  </a:cubicBezTo>
                  <a:cubicBezTo>
                    <a:pt x="11876" y="13825"/>
                    <a:pt x="11869" y="13829"/>
                    <a:pt x="11864" y="13839"/>
                  </a:cubicBezTo>
                  <a:lnTo>
                    <a:pt x="11634" y="13986"/>
                  </a:lnTo>
                  <a:cubicBezTo>
                    <a:pt x="11467" y="13996"/>
                    <a:pt x="11315" y="14002"/>
                    <a:pt x="11171" y="14002"/>
                  </a:cubicBezTo>
                  <a:cubicBezTo>
                    <a:pt x="11027" y="14002"/>
                    <a:pt x="10891" y="13996"/>
                    <a:pt x="10755" y="13986"/>
                  </a:cubicBezTo>
                  <a:cubicBezTo>
                    <a:pt x="11760" y="13567"/>
                    <a:pt x="12743" y="13065"/>
                    <a:pt x="13622" y="12479"/>
                  </a:cubicBezTo>
                  <a:cubicBezTo>
                    <a:pt x="14124" y="12375"/>
                    <a:pt x="14584" y="12228"/>
                    <a:pt x="15066" y="12061"/>
                  </a:cubicBezTo>
                  <a:close/>
                  <a:moveTo>
                    <a:pt x="8914" y="15262"/>
                  </a:moveTo>
                  <a:lnTo>
                    <a:pt x="8914" y="15262"/>
                  </a:lnTo>
                  <a:cubicBezTo>
                    <a:pt x="8747" y="15346"/>
                    <a:pt x="8600" y="15409"/>
                    <a:pt x="8454" y="15430"/>
                  </a:cubicBezTo>
                  <a:cubicBezTo>
                    <a:pt x="8307" y="15409"/>
                    <a:pt x="8182" y="15409"/>
                    <a:pt x="8056" y="15367"/>
                  </a:cubicBezTo>
                  <a:cubicBezTo>
                    <a:pt x="8349" y="15346"/>
                    <a:pt x="8621" y="15325"/>
                    <a:pt x="8914" y="15262"/>
                  </a:cubicBezTo>
                  <a:close/>
                  <a:moveTo>
                    <a:pt x="1926" y="13693"/>
                  </a:moveTo>
                  <a:lnTo>
                    <a:pt x="1926" y="13693"/>
                  </a:lnTo>
                  <a:cubicBezTo>
                    <a:pt x="2532" y="13944"/>
                    <a:pt x="3139" y="14111"/>
                    <a:pt x="3725" y="14216"/>
                  </a:cubicBezTo>
                  <a:cubicBezTo>
                    <a:pt x="3892" y="14404"/>
                    <a:pt x="4039" y="14593"/>
                    <a:pt x="4227" y="14781"/>
                  </a:cubicBezTo>
                  <a:cubicBezTo>
                    <a:pt x="3913" y="14697"/>
                    <a:pt x="3620" y="14572"/>
                    <a:pt x="3348" y="14467"/>
                  </a:cubicBezTo>
                  <a:cubicBezTo>
                    <a:pt x="3335" y="14460"/>
                    <a:pt x="3322" y="14457"/>
                    <a:pt x="3311" y="14457"/>
                  </a:cubicBezTo>
                  <a:cubicBezTo>
                    <a:pt x="3248" y="14457"/>
                    <a:pt x="3215" y="14540"/>
                    <a:pt x="3286" y="14593"/>
                  </a:cubicBezTo>
                  <a:cubicBezTo>
                    <a:pt x="3683" y="14781"/>
                    <a:pt x="4081" y="14927"/>
                    <a:pt x="4520" y="15053"/>
                  </a:cubicBezTo>
                  <a:cubicBezTo>
                    <a:pt x="4667" y="15220"/>
                    <a:pt x="4855" y="15367"/>
                    <a:pt x="5043" y="15513"/>
                  </a:cubicBezTo>
                  <a:cubicBezTo>
                    <a:pt x="4478" y="15367"/>
                    <a:pt x="3913" y="15241"/>
                    <a:pt x="3390" y="15053"/>
                  </a:cubicBezTo>
                  <a:cubicBezTo>
                    <a:pt x="2909" y="14634"/>
                    <a:pt x="2407" y="14195"/>
                    <a:pt x="1926" y="13693"/>
                  </a:cubicBezTo>
                  <a:close/>
                  <a:moveTo>
                    <a:pt x="12387" y="14216"/>
                  </a:moveTo>
                  <a:lnTo>
                    <a:pt x="12387" y="14216"/>
                  </a:lnTo>
                  <a:cubicBezTo>
                    <a:pt x="11320" y="14739"/>
                    <a:pt x="10170" y="15116"/>
                    <a:pt x="9019" y="15513"/>
                  </a:cubicBezTo>
                  <a:cubicBezTo>
                    <a:pt x="8935" y="15513"/>
                    <a:pt x="8851" y="15471"/>
                    <a:pt x="8747" y="15471"/>
                  </a:cubicBezTo>
                  <a:lnTo>
                    <a:pt x="9081" y="15325"/>
                  </a:lnTo>
                  <a:cubicBezTo>
                    <a:pt x="9102" y="15283"/>
                    <a:pt x="9102" y="15262"/>
                    <a:pt x="9081" y="15241"/>
                  </a:cubicBezTo>
                  <a:cubicBezTo>
                    <a:pt x="10128" y="15053"/>
                    <a:pt x="11111" y="14739"/>
                    <a:pt x="11969" y="14279"/>
                  </a:cubicBezTo>
                  <a:cubicBezTo>
                    <a:pt x="12136" y="14279"/>
                    <a:pt x="12262" y="14237"/>
                    <a:pt x="12387" y="14216"/>
                  </a:cubicBezTo>
                  <a:close/>
                  <a:moveTo>
                    <a:pt x="4897" y="15137"/>
                  </a:moveTo>
                  <a:lnTo>
                    <a:pt x="4897" y="15137"/>
                  </a:lnTo>
                  <a:cubicBezTo>
                    <a:pt x="5483" y="15262"/>
                    <a:pt x="6089" y="15367"/>
                    <a:pt x="6717" y="15409"/>
                  </a:cubicBezTo>
                  <a:cubicBezTo>
                    <a:pt x="7031" y="15471"/>
                    <a:pt x="7345" y="15534"/>
                    <a:pt x="7659" y="15576"/>
                  </a:cubicBezTo>
                  <a:cubicBezTo>
                    <a:pt x="7357" y="15623"/>
                    <a:pt x="7043" y="15645"/>
                    <a:pt x="6721" y="15645"/>
                  </a:cubicBezTo>
                  <a:cubicBezTo>
                    <a:pt x="6329" y="15645"/>
                    <a:pt x="5927" y="15613"/>
                    <a:pt x="5524" y="15555"/>
                  </a:cubicBezTo>
                  <a:cubicBezTo>
                    <a:pt x="5273" y="15450"/>
                    <a:pt x="5064" y="15304"/>
                    <a:pt x="4897" y="15137"/>
                  </a:cubicBezTo>
                  <a:close/>
                  <a:moveTo>
                    <a:pt x="19006" y="1"/>
                  </a:moveTo>
                  <a:cubicBezTo>
                    <a:pt x="18983" y="1"/>
                    <a:pt x="18957" y="16"/>
                    <a:pt x="18957" y="51"/>
                  </a:cubicBezTo>
                  <a:cubicBezTo>
                    <a:pt x="19229" y="1243"/>
                    <a:pt x="19460" y="2436"/>
                    <a:pt x="19606" y="3629"/>
                  </a:cubicBezTo>
                  <a:cubicBezTo>
                    <a:pt x="19606" y="3901"/>
                    <a:pt x="19648" y="4173"/>
                    <a:pt x="19648" y="4445"/>
                  </a:cubicBezTo>
                  <a:cubicBezTo>
                    <a:pt x="19041" y="6328"/>
                    <a:pt x="18141" y="7981"/>
                    <a:pt x="16677" y="9341"/>
                  </a:cubicBezTo>
                  <a:cubicBezTo>
                    <a:pt x="16663" y="9341"/>
                    <a:pt x="16649" y="9322"/>
                    <a:pt x="16641" y="9322"/>
                  </a:cubicBezTo>
                  <a:cubicBezTo>
                    <a:pt x="16637" y="9322"/>
                    <a:pt x="16635" y="9327"/>
                    <a:pt x="16635" y="9341"/>
                  </a:cubicBezTo>
                  <a:cubicBezTo>
                    <a:pt x="16551" y="9404"/>
                    <a:pt x="16468" y="9487"/>
                    <a:pt x="16405" y="9592"/>
                  </a:cubicBezTo>
                  <a:cubicBezTo>
                    <a:pt x="16363" y="9613"/>
                    <a:pt x="16342" y="9655"/>
                    <a:pt x="16321" y="9655"/>
                  </a:cubicBezTo>
                  <a:lnTo>
                    <a:pt x="16300" y="9676"/>
                  </a:lnTo>
                  <a:cubicBezTo>
                    <a:pt x="15400" y="10638"/>
                    <a:pt x="14438" y="11496"/>
                    <a:pt x="13371" y="12270"/>
                  </a:cubicBezTo>
                  <a:cubicBezTo>
                    <a:pt x="12848" y="12417"/>
                    <a:pt x="12346" y="12584"/>
                    <a:pt x="11822" y="12730"/>
                  </a:cubicBezTo>
                  <a:cubicBezTo>
                    <a:pt x="11739" y="12751"/>
                    <a:pt x="11802" y="12835"/>
                    <a:pt x="11843" y="12835"/>
                  </a:cubicBezTo>
                  <a:cubicBezTo>
                    <a:pt x="12157" y="12751"/>
                    <a:pt x="12471" y="12710"/>
                    <a:pt x="12785" y="12647"/>
                  </a:cubicBezTo>
                  <a:lnTo>
                    <a:pt x="12785" y="12647"/>
                  </a:lnTo>
                  <a:lnTo>
                    <a:pt x="12764" y="12689"/>
                  </a:lnTo>
                  <a:cubicBezTo>
                    <a:pt x="11927" y="13170"/>
                    <a:pt x="11069" y="13588"/>
                    <a:pt x="10170" y="13965"/>
                  </a:cubicBezTo>
                  <a:cubicBezTo>
                    <a:pt x="9864" y="13952"/>
                    <a:pt x="9567" y="13932"/>
                    <a:pt x="9268" y="13932"/>
                  </a:cubicBezTo>
                  <a:cubicBezTo>
                    <a:pt x="9075" y="13932"/>
                    <a:pt x="8881" y="13940"/>
                    <a:pt x="8684" y="13965"/>
                  </a:cubicBezTo>
                  <a:cubicBezTo>
                    <a:pt x="9500" y="13630"/>
                    <a:pt x="10274" y="13128"/>
                    <a:pt x="11006" y="12584"/>
                  </a:cubicBezTo>
                  <a:cubicBezTo>
                    <a:pt x="12597" y="11433"/>
                    <a:pt x="14166" y="10178"/>
                    <a:pt x="15714" y="8964"/>
                  </a:cubicBezTo>
                  <a:lnTo>
                    <a:pt x="15714" y="8964"/>
                  </a:lnTo>
                  <a:cubicBezTo>
                    <a:pt x="14626" y="10492"/>
                    <a:pt x="13224" y="11810"/>
                    <a:pt x="11509" y="12605"/>
                  </a:cubicBezTo>
                  <a:cubicBezTo>
                    <a:pt x="11488" y="12605"/>
                    <a:pt x="11509" y="12647"/>
                    <a:pt x="11530" y="12647"/>
                  </a:cubicBezTo>
                  <a:cubicBezTo>
                    <a:pt x="13475" y="11831"/>
                    <a:pt x="14982" y="10366"/>
                    <a:pt x="16049" y="8588"/>
                  </a:cubicBezTo>
                  <a:cubicBezTo>
                    <a:pt x="16083" y="8571"/>
                    <a:pt x="16035" y="8540"/>
                    <a:pt x="16015" y="8540"/>
                  </a:cubicBezTo>
                  <a:cubicBezTo>
                    <a:pt x="16010" y="8540"/>
                    <a:pt x="16007" y="8542"/>
                    <a:pt x="16007" y="8546"/>
                  </a:cubicBezTo>
                  <a:cubicBezTo>
                    <a:pt x="15924" y="8650"/>
                    <a:pt x="15840" y="8776"/>
                    <a:pt x="15777" y="8880"/>
                  </a:cubicBezTo>
                  <a:cubicBezTo>
                    <a:pt x="15777" y="8860"/>
                    <a:pt x="15735" y="8839"/>
                    <a:pt x="15714" y="8839"/>
                  </a:cubicBezTo>
                  <a:cubicBezTo>
                    <a:pt x="14208" y="9445"/>
                    <a:pt x="12911" y="10743"/>
                    <a:pt x="11697" y="11747"/>
                  </a:cubicBezTo>
                  <a:cubicBezTo>
                    <a:pt x="10086" y="13044"/>
                    <a:pt x="8349" y="14216"/>
                    <a:pt x="6257" y="14425"/>
                  </a:cubicBezTo>
                  <a:cubicBezTo>
                    <a:pt x="6194" y="14425"/>
                    <a:pt x="6215" y="14509"/>
                    <a:pt x="6257" y="14509"/>
                  </a:cubicBezTo>
                  <a:cubicBezTo>
                    <a:pt x="7052" y="14488"/>
                    <a:pt x="7826" y="14300"/>
                    <a:pt x="8517" y="14007"/>
                  </a:cubicBezTo>
                  <a:cubicBezTo>
                    <a:pt x="8517" y="14049"/>
                    <a:pt x="8558" y="14070"/>
                    <a:pt x="8579" y="14070"/>
                  </a:cubicBezTo>
                  <a:cubicBezTo>
                    <a:pt x="8914" y="14070"/>
                    <a:pt x="9291" y="14090"/>
                    <a:pt x="9667" y="14153"/>
                  </a:cubicBezTo>
                  <a:lnTo>
                    <a:pt x="8098" y="14781"/>
                  </a:lnTo>
                  <a:cubicBezTo>
                    <a:pt x="8081" y="14798"/>
                    <a:pt x="8078" y="14828"/>
                    <a:pt x="8111" y="14828"/>
                  </a:cubicBezTo>
                  <a:cubicBezTo>
                    <a:pt x="8118" y="14828"/>
                    <a:pt x="8128" y="14827"/>
                    <a:pt x="8140" y="14823"/>
                  </a:cubicBezTo>
                  <a:cubicBezTo>
                    <a:pt x="8809" y="14634"/>
                    <a:pt x="9500" y="14425"/>
                    <a:pt x="10170" y="14195"/>
                  </a:cubicBezTo>
                  <a:cubicBezTo>
                    <a:pt x="10504" y="14216"/>
                    <a:pt x="10860" y="14279"/>
                    <a:pt x="11195" y="14279"/>
                  </a:cubicBezTo>
                  <a:cubicBezTo>
                    <a:pt x="9835" y="14796"/>
                    <a:pt x="8317" y="15103"/>
                    <a:pt x="6834" y="15103"/>
                  </a:cubicBezTo>
                  <a:cubicBezTo>
                    <a:pt x="6697" y="15103"/>
                    <a:pt x="6560" y="15100"/>
                    <a:pt x="6424" y="15095"/>
                  </a:cubicBezTo>
                  <a:cubicBezTo>
                    <a:pt x="6068" y="15032"/>
                    <a:pt x="5692" y="14948"/>
                    <a:pt x="5336" y="14906"/>
                  </a:cubicBezTo>
                  <a:cubicBezTo>
                    <a:pt x="5273" y="14906"/>
                    <a:pt x="5273" y="14948"/>
                    <a:pt x="5336" y="14990"/>
                  </a:cubicBezTo>
                  <a:lnTo>
                    <a:pt x="4541" y="14823"/>
                  </a:lnTo>
                  <a:cubicBezTo>
                    <a:pt x="4332" y="14634"/>
                    <a:pt x="4123" y="14425"/>
                    <a:pt x="3913" y="14258"/>
                  </a:cubicBezTo>
                  <a:lnTo>
                    <a:pt x="3913" y="14258"/>
                  </a:lnTo>
                  <a:cubicBezTo>
                    <a:pt x="4340" y="14331"/>
                    <a:pt x="4770" y="14370"/>
                    <a:pt x="5201" y="14370"/>
                  </a:cubicBezTo>
                  <a:cubicBezTo>
                    <a:pt x="6248" y="14370"/>
                    <a:pt x="7299" y="14137"/>
                    <a:pt x="8307" y="13588"/>
                  </a:cubicBezTo>
                  <a:cubicBezTo>
                    <a:pt x="8349" y="13567"/>
                    <a:pt x="8307" y="13526"/>
                    <a:pt x="8286" y="13526"/>
                  </a:cubicBezTo>
                  <a:cubicBezTo>
                    <a:pt x="7230" y="13934"/>
                    <a:pt x="6202" y="14116"/>
                    <a:pt x="5190" y="14116"/>
                  </a:cubicBezTo>
                  <a:cubicBezTo>
                    <a:pt x="3458" y="14116"/>
                    <a:pt x="1775" y="13584"/>
                    <a:pt x="84" y="12751"/>
                  </a:cubicBezTo>
                  <a:cubicBezTo>
                    <a:pt x="42" y="12751"/>
                    <a:pt x="42" y="12793"/>
                    <a:pt x="42" y="12793"/>
                  </a:cubicBezTo>
                  <a:cubicBezTo>
                    <a:pt x="628" y="13107"/>
                    <a:pt x="1193" y="13379"/>
                    <a:pt x="1779" y="13630"/>
                  </a:cubicBezTo>
                  <a:cubicBezTo>
                    <a:pt x="2072" y="14007"/>
                    <a:pt x="2386" y="14383"/>
                    <a:pt x="2721" y="14781"/>
                  </a:cubicBezTo>
                  <a:cubicBezTo>
                    <a:pt x="1967" y="14425"/>
                    <a:pt x="1277" y="14049"/>
                    <a:pt x="712" y="13567"/>
                  </a:cubicBezTo>
                  <a:lnTo>
                    <a:pt x="670" y="13546"/>
                  </a:lnTo>
                  <a:lnTo>
                    <a:pt x="649" y="13546"/>
                  </a:lnTo>
                  <a:cubicBezTo>
                    <a:pt x="419" y="13358"/>
                    <a:pt x="210" y="13149"/>
                    <a:pt x="22" y="12940"/>
                  </a:cubicBezTo>
                  <a:cubicBezTo>
                    <a:pt x="22" y="12934"/>
                    <a:pt x="20" y="12931"/>
                    <a:pt x="17" y="12931"/>
                  </a:cubicBezTo>
                  <a:cubicBezTo>
                    <a:pt x="11" y="12931"/>
                    <a:pt x="1" y="12946"/>
                    <a:pt x="1" y="12961"/>
                  </a:cubicBezTo>
                  <a:cubicBezTo>
                    <a:pt x="252" y="13358"/>
                    <a:pt x="566" y="13693"/>
                    <a:pt x="921" y="13986"/>
                  </a:cubicBezTo>
                  <a:cubicBezTo>
                    <a:pt x="1675" y="14886"/>
                    <a:pt x="2491" y="15681"/>
                    <a:pt x="3390" y="16413"/>
                  </a:cubicBezTo>
                  <a:cubicBezTo>
                    <a:pt x="3401" y="16423"/>
                    <a:pt x="3410" y="16427"/>
                    <a:pt x="3417" y="16427"/>
                  </a:cubicBezTo>
                  <a:cubicBezTo>
                    <a:pt x="3440" y="16427"/>
                    <a:pt x="3448" y="16392"/>
                    <a:pt x="3432" y="16392"/>
                  </a:cubicBezTo>
                  <a:cubicBezTo>
                    <a:pt x="2700" y="15681"/>
                    <a:pt x="1926" y="15011"/>
                    <a:pt x="1235" y="14258"/>
                  </a:cubicBezTo>
                  <a:lnTo>
                    <a:pt x="1235" y="14258"/>
                  </a:lnTo>
                  <a:cubicBezTo>
                    <a:pt x="1758" y="14614"/>
                    <a:pt x="2344" y="14906"/>
                    <a:pt x="2951" y="15116"/>
                  </a:cubicBezTo>
                  <a:cubicBezTo>
                    <a:pt x="3641" y="15764"/>
                    <a:pt x="4395" y="16308"/>
                    <a:pt x="5232" y="16580"/>
                  </a:cubicBezTo>
                  <a:cubicBezTo>
                    <a:pt x="5236" y="16583"/>
                    <a:pt x="5241" y="16584"/>
                    <a:pt x="5245" y="16584"/>
                  </a:cubicBezTo>
                  <a:cubicBezTo>
                    <a:pt x="5281" y="16584"/>
                    <a:pt x="5308" y="16515"/>
                    <a:pt x="5252" y="16497"/>
                  </a:cubicBezTo>
                  <a:cubicBezTo>
                    <a:pt x="4688" y="16141"/>
                    <a:pt x="4185" y="15764"/>
                    <a:pt x="3683" y="15367"/>
                  </a:cubicBezTo>
                  <a:lnTo>
                    <a:pt x="3683" y="15367"/>
                  </a:lnTo>
                  <a:cubicBezTo>
                    <a:pt x="3767" y="15409"/>
                    <a:pt x="3871" y="15430"/>
                    <a:pt x="3955" y="15450"/>
                  </a:cubicBezTo>
                  <a:cubicBezTo>
                    <a:pt x="4395" y="15576"/>
                    <a:pt x="4897" y="15723"/>
                    <a:pt x="5378" y="15785"/>
                  </a:cubicBezTo>
                  <a:cubicBezTo>
                    <a:pt x="5714" y="15974"/>
                    <a:pt x="6076" y="16093"/>
                    <a:pt x="6459" y="16093"/>
                  </a:cubicBezTo>
                  <a:cubicBezTo>
                    <a:pt x="6671" y="16093"/>
                    <a:pt x="6890" y="16056"/>
                    <a:pt x="7115" y="15974"/>
                  </a:cubicBezTo>
                  <a:cubicBezTo>
                    <a:pt x="7157" y="15953"/>
                    <a:pt x="7136" y="15890"/>
                    <a:pt x="7115" y="15890"/>
                  </a:cubicBezTo>
                  <a:cubicBezTo>
                    <a:pt x="7470" y="15869"/>
                    <a:pt x="7868" y="15785"/>
                    <a:pt x="8203" y="15681"/>
                  </a:cubicBezTo>
                  <a:lnTo>
                    <a:pt x="8496" y="15681"/>
                  </a:lnTo>
                  <a:cubicBezTo>
                    <a:pt x="8454" y="15723"/>
                    <a:pt x="8391" y="15723"/>
                    <a:pt x="8349" y="15743"/>
                  </a:cubicBezTo>
                  <a:cubicBezTo>
                    <a:pt x="8301" y="15759"/>
                    <a:pt x="8302" y="15799"/>
                    <a:pt x="8333" y="15799"/>
                  </a:cubicBezTo>
                  <a:cubicBezTo>
                    <a:pt x="8342" y="15799"/>
                    <a:pt x="8355" y="15795"/>
                    <a:pt x="8370" y="15785"/>
                  </a:cubicBezTo>
                  <a:cubicBezTo>
                    <a:pt x="8496" y="15764"/>
                    <a:pt x="8663" y="15723"/>
                    <a:pt x="8789" y="15681"/>
                  </a:cubicBezTo>
                  <a:cubicBezTo>
                    <a:pt x="8893" y="15681"/>
                    <a:pt x="9019" y="15681"/>
                    <a:pt x="9123" y="15660"/>
                  </a:cubicBezTo>
                  <a:cubicBezTo>
                    <a:pt x="9186" y="15660"/>
                    <a:pt x="9186" y="15618"/>
                    <a:pt x="9186" y="15555"/>
                  </a:cubicBezTo>
                  <a:cubicBezTo>
                    <a:pt x="11174" y="15011"/>
                    <a:pt x="13266" y="14362"/>
                    <a:pt x="14794" y="13002"/>
                  </a:cubicBezTo>
                  <a:cubicBezTo>
                    <a:pt x="15505" y="12898"/>
                    <a:pt x="16258" y="12082"/>
                    <a:pt x="16760" y="11642"/>
                  </a:cubicBezTo>
                  <a:lnTo>
                    <a:pt x="16781" y="11601"/>
                  </a:lnTo>
                  <a:cubicBezTo>
                    <a:pt x="17388" y="11266"/>
                    <a:pt x="17995" y="10847"/>
                    <a:pt x="18539" y="10324"/>
                  </a:cubicBezTo>
                  <a:cubicBezTo>
                    <a:pt x="18539" y="10369"/>
                    <a:pt x="18593" y="10404"/>
                    <a:pt x="18647" y="10404"/>
                  </a:cubicBezTo>
                  <a:cubicBezTo>
                    <a:pt x="18668" y="10404"/>
                    <a:pt x="18689" y="10399"/>
                    <a:pt x="18706" y="10387"/>
                  </a:cubicBezTo>
                  <a:cubicBezTo>
                    <a:pt x="18937" y="10178"/>
                    <a:pt x="19146" y="9927"/>
                    <a:pt x="19292" y="9676"/>
                  </a:cubicBezTo>
                  <a:cubicBezTo>
                    <a:pt x="19585" y="9404"/>
                    <a:pt x="19878" y="9132"/>
                    <a:pt x="20087" y="8818"/>
                  </a:cubicBezTo>
                  <a:cubicBezTo>
                    <a:pt x="20120" y="8769"/>
                    <a:pt x="20089" y="8694"/>
                    <a:pt x="20033" y="8694"/>
                  </a:cubicBezTo>
                  <a:cubicBezTo>
                    <a:pt x="20018" y="8694"/>
                    <a:pt x="20001" y="8699"/>
                    <a:pt x="19983" y="8713"/>
                  </a:cubicBezTo>
                  <a:cubicBezTo>
                    <a:pt x="19899" y="8755"/>
                    <a:pt x="19815" y="8839"/>
                    <a:pt x="19773" y="8880"/>
                  </a:cubicBezTo>
                  <a:cubicBezTo>
                    <a:pt x="19983" y="8462"/>
                    <a:pt x="20129" y="8023"/>
                    <a:pt x="20234" y="7562"/>
                  </a:cubicBezTo>
                  <a:cubicBezTo>
                    <a:pt x="20401" y="7353"/>
                    <a:pt x="20527" y="7144"/>
                    <a:pt x="20631" y="6935"/>
                  </a:cubicBezTo>
                  <a:lnTo>
                    <a:pt x="20631" y="6935"/>
                  </a:lnTo>
                  <a:cubicBezTo>
                    <a:pt x="20610" y="7081"/>
                    <a:pt x="20610" y="7207"/>
                    <a:pt x="20589" y="7374"/>
                  </a:cubicBezTo>
                  <a:cubicBezTo>
                    <a:pt x="20589" y="7400"/>
                    <a:pt x="20615" y="7427"/>
                    <a:pt x="20644" y="7427"/>
                  </a:cubicBezTo>
                  <a:cubicBezTo>
                    <a:pt x="20660" y="7427"/>
                    <a:pt x="20679" y="7418"/>
                    <a:pt x="20694" y="7395"/>
                  </a:cubicBezTo>
                  <a:cubicBezTo>
                    <a:pt x="20799" y="7039"/>
                    <a:pt x="20903" y="6621"/>
                    <a:pt x="20966" y="6160"/>
                  </a:cubicBezTo>
                  <a:cubicBezTo>
                    <a:pt x="21154" y="5805"/>
                    <a:pt x="21217" y="5428"/>
                    <a:pt x="21154" y="5072"/>
                  </a:cubicBezTo>
                  <a:cubicBezTo>
                    <a:pt x="21217" y="3817"/>
                    <a:pt x="21008" y="2499"/>
                    <a:pt x="20297" y="1725"/>
                  </a:cubicBezTo>
                  <a:cubicBezTo>
                    <a:pt x="20290" y="1706"/>
                    <a:pt x="20276" y="1698"/>
                    <a:pt x="20260" y="1698"/>
                  </a:cubicBezTo>
                  <a:cubicBezTo>
                    <a:pt x="20224" y="1698"/>
                    <a:pt x="20177" y="1737"/>
                    <a:pt x="20192" y="1766"/>
                  </a:cubicBezTo>
                  <a:cubicBezTo>
                    <a:pt x="20276" y="1934"/>
                    <a:pt x="20317" y="2059"/>
                    <a:pt x="20380" y="2206"/>
                  </a:cubicBezTo>
                  <a:cubicBezTo>
                    <a:pt x="20380" y="3566"/>
                    <a:pt x="20401" y="4926"/>
                    <a:pt x="20234" y="6328"/>
                  </a:cubicBezTo>
                  <a:cubicBezTo>
                    <a:pt x="20192" y="6788"/>
                    <a:pt x="20066" y="7228"/>
                    <a:pt x="19920" y="7667"/>
                  </a:cubicBezTo>
                  <a:cubicBezTo>
                    <a:pt x="19857" y="7751"/>
                    <a:pt x="19773" y="7876"/>
                    <a:pt x="19690" y="7939"/>
                  </a:cubicBezTo>
                  <a:cubicBezTo>
                    <a:pt x="19753" y="7583"/>
                    <a:pt x="19794" y="7207"/>
                    <a:pt x="19815" y="6830"/>
                  </a:cubicBezTo>
                  <a:cubicBezTo>
                    <a:pt x="20004" y="6370"/>
                    <a:pt x="20129" y="5909"/>
                    <a:pt x="20213" y="5428"/>
                  </a:cubicBezTo>
                  <a:cubicBezTo>
                    <a:pt x="20234" y="5407"/>
                    <a:pt x="20276" y="5386"/>
                    <a:pt x="20276" y="5344"/>
                  </a:cubicBezTo>
                  <a:cubicBezTo>
                    <a:pt x="20293" y="5327"/>
                    <a:pt x="20255" y="5297"/>
                    <a:pt x="20229" y="5297"/>
                  </a:cubicBezTo>
                  <a:cubicBezTo>
                    <a:pt x="20222" y="5297"/>
                    <a:pt x="20217" y="5299"/>
                    <a:pt x="20213" y="5303"/>
                  </a:cubicBezTo>
                  <a:cubicBezTo>
                    <a:pt x="20276" y="4989"/>
                    <a:pt x="20276" y="4696"/>
                    <a:pt x="20276" y="4382"/>
                  </a:cubicBezTo>
                  <a:cubicBezTo>
                    <a:pt x="20276" y="4371"/>
                    <a:pt x="20260" y="4366"/>
                    <a:pt x="20244" y="4366"/>
                  </a:cubicBezTo>
                  <a:cubicBezTo>
                    <a:pt x="20229" y="4366"/>
                    <a:pt x="20213" y="4371"/>
                    <a:pt x="20213" y="4382"/>
                  </a:cubicBezTo>
                  <a:cubicBezTo>
                    <a:pt x="20192" y="4779"/>
                    <a:pt x="20108" y="5135"/>
                    <a:pt x="20025" y="5512"/>
                  </a:cubicBezTo>
                  <a:cubicBezTo>
                    <a:pt x="19983" y="5575"/>
                    <a:pt x="19920" y="5637"/>
                    <a:pt x="19878" y="5700"/>
                  </a:cubicBezTo>
                  <a:cubicBezTo>
                    <a:pt x="19920" y="4466"/>
                    <a:pt x="19983" y="3106"/>
                    <a:pt x="19794" y="1913"/>
                  </a:cubicBezTo>
                  <a:cubicBezTo>
                    <a:pt x="19794" y="1892"/>
                    <a:pt x="19789" y="1882"/>
                    <a:pt x="19784" y="1882"/>
                  </a:cubicBezTo>
                  <a:cubicBezTo>
                    <a:pt x="19779" y="1882"/>
                    <a:pt x="19773" y="1892"/>
                    <a:pt x="19773" y="1913"/>
                  </a:cubicBezTo>
                  <a:cubicBezTo>
                    <a:pt x="19690" y="2164"/>
                    <a:pt x="19669" y="2436"/>
                    <a:pt x="19648" y="2687"/>
                  </a:cubicBezTo>
                  <a:cubicBezTo>
                    <a:pt x="19501" y="1808"/>
                    <a:pt x="19292" y="909"/>
                    <a:pt x="19041" y="30"/>
                  </a:cubicBezTo>
                  <a:cubicBezTo>
                    <a:pt x="19041" y="11"/>
                    <a:pt x="19024" y="1"/>
                    <a:pt x="190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3"/>
            <p:cNvSpPr/>
            <p:nvPr/>
          </p:nvSpPr>
          <p:spPr>
            <a:xfrm>
              <a:off x="5466450" y="2941700"/>
              <a:ext cx="102975" cy="196600"/>
            </a:xfrm>
            <a:custGeom>
              <a:rect b="b" l="l" r="r" t="t"/>
              <a:pathLst>
                <a:path extrusionOk="0" h="7864" w="4119">
                  <a:moveTo>
                    <a:pt x="3773" y="1"/>
                  </a:moveTo>
                  <a:cubicBezTo>
                    <a:pt x="3758" y="1"/>
                    <a:pt x="3742" y="11"/>
                    <a:pt x="3742" y="32"/>
                  </a:cubicBezTo>
                  <a:cubicBezTo>
                    <a:pt x="3575" y="2961"/>
                    <a:pt x="1922" y="5661"/>
                    <a:pt x="18" y="7795"/>
                  </a:cubicBezTo>
                  <a:cubicBezTo>
                    <a:pt x="0" y="7829"/>
                    <a:pt x="25" y="7863"/>
                    <a:pt x="58" y="7863"/>
                  </a:cubicBezTo>
                  <a:cubicBezTo>
                    <a:pt x="65" y="7863"/>
                    <a:pt x="73" y="7861"/>
                    <a:pt x="80" y="7858"/>
                  </a:cubicBezTo>
                  <a:cubicBezTo>
                    <a:pt x="2110" y="5912"/>
                    <a:pt x="4119" y="2961"/>
                    <a:pt x="3805" y="32"/>
                  </a:cubicBezTo>
                  <a:cubicBezTo>
                    <a:pt x="3805" y="11"/>
                    <a:pt x="3789" y="1"/>
                    <a:pt x="37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3"/>
            <p:cNvSpPr/>
            <p:nvPr/>
          </p:nvSpPr>
          <p:spPr>
            <a:xfrm>
              <a:off x="5142650" y="2480275"/>
              <a:ext cx="491500" cy="281925"/>
            </a:xfrm>
            <a:custGeom>
              <a:rect b="b" l="l" r="r" t="t"/>
              <a:pathLst>
                <a:path extrusionOk="0" h="11277" w="19660">
                  <a:moveTo>
                    <a:pt x="18431" y="3696"/>
                  </a:moveTo>
                  <a:cubicBezTo>
                    <a:pt x="18472" y="3696"/>
                    <a:pt x="18472" y="3717"/>
                    <a:pt x="18493" y="3717"/>
                  </a:cubicBezTo>
                  <a:cubicBezTo>
                    <a:pt x="18514" y="3717"/>
                    <a:pt x="18514" y="3738"/>
                    <a:pt x="18535" y="3738"/>
                  </a:cubicBezTo>
                  <a:cubicBezTo>
                    <a:pt x="18493" y="3926"/>
                    <a:pt x="18431" y="4115"/>
                    <a:pt x="18389" y="4261"/>
                  </a:cubicBezTo>
                  <a:cubicBezTo>
                    <a:pt x="18389" y="4052"/>
                    <a:pt x="18410" y="3863"/>
                    <a:pt x="18431" y="3696"/>
                  </a:cubicBezTo>
                  <a:close/>
                  <a:moveTo>
                    <a:pt x="17322" y="3068"/>
                  </a:moveTo>
                  <a:cubicBezTo>
                    <a:pt x="17531" y="3131"/>
                    <a:pt x="17698" y="3236"/>
                    <a:pt x="17908" y="3340"/>
                  </a:cubicBezTo>
                  <a:cubicBezTo>
                    <a:pt x="17845" y="3863"/>
                    <a:pt x="17698" y="4428"/>
                    <a:pt x="17552" y="4952"/>
                  </a:cubicBezTo>
                  <a:lnTo>
                    <a:pt x="17489" y="4952"/>
                  </a:lnTo>
                  <a:cubicBezTo>
                    <a:pt x="17364" y="4910"/>
                    <a:pt x="17217" y="4889"/>
                    <a:pt x="17071" y="4868"/>
                  </a:cubicBezTo>
                  <a:cubicBezTo>
                    <a:pt x="17217" y="4261"/>
                    <a:pt x="17280" y="3654"/>
                    <a:pt x="17322" y="3068"/>
                  </a:cubicBezTo>
                  <a:close/>
                  <a:moveTo>
                    <a:pt x="18200" y="3801"/>
                  </a:moveTo>
                  <a:cubicBezTo>
                    <a:pt x="18180" y="4177"/>
                    <a:pt x="18096" y="4596"/>
                    <a:pt x="17991" y="4993"/>
                  </a:cubicBezTo>
                  <a:cubicBezTo>
                    <a:pt x="17949" y="4993"/>
                    <a:pt x="17887" y="4972"/>
                    <a:pt x="17845" y="4972"/>
                  </a:cubicBezTo>
                  <a:cubicBezTo>
                    <a:pt x="17991" y="4596"/>
                    <a:pt x="18117" y="4219"/>
                    <a:pt x="18200" y="3801"/>
                  </a:cubicBezTo>
                  <a:close/>
                  <a:moveTo>
                    <a:pt x="18703" y="3863"/>
                  </a:moveTo>
                  <a:cubicBezTo>
                    <a:pt x="18724" y="3863"/>
                    <a:pt x="18724" y="3905"/>
                    <a:pt x="18744" y="3905"/>
                  </a:cubicBezTo>
                  <a:cubicBezTo>
                    <a:pt x="18703" y="4282"/>
                    <a:pt x="18640" y="4659"/>
                    <a:pt x="18577" y="5014"/>
                  </a:cubicBezTo>
                  <a:lnTo>
                    <a:pt x="18305" y="5014"/>
                  </a:lnTo>
                  <a:cubicBezTo>
                    <a:pt x="18410" y="4784"/>
                    <a:pt x="18493" y="4554"/>
                    <a:pt x="18577" y="4324"/>
                  </a:cubicBezTo>
                  <a:cubicBezTo>
                    <a:pt x="18619" y="4156"/>
                    <a:pt x="18640" y="4031"/>
                    <a:pt x="18703" y="3863"/>
                  </a:cubicBezTo>
                  <a:close/>
                  <a:moveTo>
                    <a:pt x="16240" y="5872"/>
                  </a:moveTo>
                  <a:lnTo>
                    <a:pt x="16240" y="5872"/>
                  </a:lnTo>
                  <a:cubicBezTo>
                    <a:pt x="16084" y="6120"/>
                    <a:pt x="15920" y="6356"/>
                    <a:pt x="15752" y="6584"/>
                  </a:cubicBezTo>
                  <a:cubicBezTo>
                    <a:pt x="15690" y="6584"/>
                    <a:pt x="15669" y="6563"/>
                    <a:pt x="15606" y="6563"/>
                  </a:cubicBezTo>
                  <a:cubicBezTo>
                    <a:pt x="15836" y="6351"/>
                    <a:pt x="16032" y="6105"/>
                    <a:pt x="16240" y="5872"/>
                  </a:cubicBezTo>
                  <a:close/>
                  <a:moveTo>
                    <a:pt x="17029" y="5014"/>
                  </a:moveTo>
                  <a:cubicBezTo>
                    <a:pt x="17175" y="5056"/>
                    <a:pt x="17301" y="5098"/>
                    <a:pt x="17468" y="5161"/>
                  </a:cubicBezTo>
                  <a:cubicBezTo>
                    <a:pt x="17175" y="5705"/>
                    <a:pt x="16799" y="6228"/>
                    <a:pt x="16338" y="6688"/>
                  </a:cubicBezTo>
                  <a:cubicBezTo>
                    <a:pt x="16275" y="6667"/>
                    <a:pt x="16192" y="6667"/>
                    <a:pt x="16087" y="6646"/>
                  </a:cubicBezTo>
                  <a:cubicBezTo>
                    <a:pt x="16338" y="6270"/>
                    <a:pt x="16547" y="5893"/>
                    <a:pt x="16715" y="5496"/>
                  </a:cubicBezTo>
                  <a:lnTo>
                    <a:pt x="16715" y="5496"/>
                  </a:lnTo>
                  <a:cubicBezTo>
                    <a:pt x="16694" y="5579"/>
                    <a:pt x="16694" y="5642"/>
                    <a:pt x="16652" y="5726"/>
                  </a:cubicBezTo>
                  <a:cubicBezTo>
                    <a:pt x="16640" y="5773"/>
                    <a:pt x="16675" y="5800"/>
                    <a:pt x="16711" y="5800"/>
                  </a:cubicBezTo>
                  <a:cubicBezTo>
                    <a:pt x="16739" y="5800"/>
                    <a:pt x="16768" y="5783"/>
                    <a:pt x="16778" y="5747"/>
                  </a:cubicBezTo>
                  <a:cubicBezTo>
                    <a:pt x="16882" y="5516"/>
                    <a:pt x="16966" y="5286"/>
                    <a:pt x="17029" y="5014"/>
                  </a:cubicBezTo>
                  <a:close/>
                  <a:moveTo>
                    <a:pt x="16924" y="6332"/>
                  </a:moveTo>
                  <a:lnTo>
                    <a:pt x="16924" y="6332"/>
                  </a:lnTo>
                  <a:cubicBezTo>
                    <a:pt x="16861" y="6458"/>
                    <a:pt x="16799" y="6625"/>
                    <a:pt x="16694" y="6751"/>
                  </a:cubicBezTo>
                  <a:cubicBezTo>
                    <a:pt x="16652" y="6751"/>
                    <a:pt x="16610" y="6751"/>
                    <a:pt x="16547" y="6730"/>
                  </a:cubicBezTo>
                  <a:cubicBezTo>
                    <a:pt x="16694" y="6584"/>
                    <a:pt x="16820" y="6458"/>
                    <a:pt x="16924" y="6332"/>
                  </a:cubicBezTo>
                  <a:close/>
                  <a:moveTo>
                    <a:pt x="17740" y="5224"/>
                  </a:moveTo>
                  <a:cubicBezTo>
                    <a:pt x="17782" y="5265"/>
                    <a:pt x="17845" y="5265"/>
                    <a:pt x="17887" y="5265"/>
                  </a:cubicBezTo>
                  <a:cubicBezTo>
                    <a:pt x="17866" y="5370"/>
                    <a:pt x="17803" y="5475"/>
                    <a:pt x="17782" y="5579"/>
                  </a:cubicBezTo>
                  <a:cubicBezTo>
                    <a:pt x="17782" y="5600"/>
                    <a:pt x="17782" y="5621"/>
                    <a:pt x="17803" y="5621"/>
                  </a:cubicBezTo>
                  <a:cubicBezTo>
                    <a:pt x="17573" y="6019"/>
                    <a:pt x="17343" y="6416"/>
                    <a:pt x="17071" y="6772"/>
                  </a:cubicBezTo>
                  <a:lnTo>
                    <a:pt x="17008" y="6772"/>
                  </a:lnTo>
                  <a:cubicBezTo>
                    <a:pt x="17280" y="6312"/>
                    <a:pt x="17552" y="5788"/>
                    <a:pt x="17740" y="5224"/>
                  </a:cubicBezTo>
                  <a:close/>
                  <a:moveTo>
                    <a:pt x="18159" y="5307"/>
                  </a:moveTo>
                  <a:cubicBezTo>
                    <a:pt x="18263" y="5328"/>
                    <a:pt x="18389" y="5328"/>
                    <a:pt x="18493" y="5328"/>
                  </a:cubicBezTo>
                  <a:cubicBezTo>
                    <a:pt x="18410" y="5747"/>
                    <a:pt x="18284" y="6144"/>
                    <a:pt x="18117" y="6542"/>
                  </a:cubicBezTo>
                  <a:cubicBezTo>
                    <a:pt x="17845" y="6688"/>
                    <a:pt x="17552" y="6772"/>
                    <a:pt x="17238" y="6772"/>
                  </a:cubicBezTo>
                  <a:cubicBezTo>
                    <a:pt x="17594" y="6332"/>
                    <a:pt x="17908" y="5830"/>
                    <a:pt x="18159" y="5307"/>
                  </a:cubicBezTo>
                  <a:close/>
                  <a:moveTo>
                    <a:pt x="15878" y="6939"/>
                  </a:moveTo>
                  <a:cubicBezTo>
                    <a:pt x="15920" y="6960"/>
                    <a:pt x="15983" y="6960"/>
                    <a:pt x="16024" y="6981"/>
                  </a:cubicBezTo>
                  <a:cubicBezTo>
                    <a:pt x="15794" y="7190"/>
                    <a:pt x="15564" y="7400"/>
                    <a:pt x="15292" y="7609"/>
                  </a:cubicBezTo>
                  <a:cubicBezTo>
                    <a:pt x="15501" y="7400"/>
                    <a:pt x="15690" y="7169"/>
                    <a:pt x="15878" y="6939"/>
                  </a:cubicBezTo>
                  <a:close/>
                  <a:moveTo>
                    <a:pt x="16966" y="2817"/>
                  </a:moveTo>
                  <a:lnTo>
                    <a:pt x="16966" y="2817"/>
                  </a:lnTo>
                  <a:cubicBezTo>
                    <a:pt x="16945" y="3508"/>
                    <a:pt x="16924" y="4156"/>
                    <a:pt x="16820" y="4847"/>
                  </a:cubicBezTo>
                  <a:cubicBezTo>
                    <a:pt x="16589" y="4805"/>
                    <a:pt x="16338" y="4784"/>
                    <a:pt x="16087" y="4784"/>
                  </a:cubicBezTo>
                  <a:cubicBezTo>
                    <a:pt x="16024" y="4784"/>
                    <a:pt x="16024" y="4889"/>
                    <a:pt x="16087" y="4889"/>
                  </a:cubicBezTo>
                  <a:cubicBezTo>
                    <a:pt x="16296" y="4910"/>
                    <a:pt x="16527" y="4952"/>
                    <a:pt x="16736" y="4993"/>
                  </a:cubicBezTo>
                  <a:cubicBezTo>
                    <a:pt x="16598" y="5268"/>
                    <a:pt x="16452" y="5529"/>
                    <a:pt x="16298" y="5778"/>
                  </a:cubicBezTo>
                  <a:lnTo>
                    <a:pt x="16298" y="5778"/>
                  </a:lnTo>
                  <a:cubicBezTo>
                    <a:pt x="16291" y="5760"/>
                    <a:pt x="16272" y="5742"/>
                    <a:pt x="16251" y="5742"/>
                  </a:cubicBezTo>
                  <a:cubicBezTo>
                    <a:pt x="16245" y="5742"/>
                    <a:pt x="16239" y="5744"/>
                    <a:pt x="16234" y="5747"/>
                  </a:cubicBezTo>
                  <a:cubicBezTo>
                    <a:pt x="16003" y="6040"/>
                    <a:pt x="15711" y="6270"/>
                    <a:pt x="15459" y="6542"/>
                  </a:cubicBezTo>
                  <a:cubicBezTo>
                    <a:pt x="15224" y="6495"/>
                    <a:pt x="14996" y="6468"/>
                    <a:pt x="14767" y="6468"/>
                  </a:cubicBezTo>
                  <a:cubicBezTo>
                    <a:pt x="14588" y="6468"/>
                    <a:pt x="14408" y="6484"/>
                    <a:pt x="14225" y="6521"/>
                  </a:cubicBezTo>
                  <a:cubicBezTo>
                    <a:pt x="14162" y="6521"/>
                    <a:pt x="14204" y="6584"/>
                    <a:pt x="14246" y="6584"/>
                  </a:cubicBezTo>
                  <a:cubicBezTo>
                    <a:pt x="14560" y="6584"/>
                    <a:pt x="14874" y="6667"/>
                    <a:pt x="15229" y="6772"/>
                  </a:cubicBezTo>
                  <a:cubicBezTo>
                    <a:pt x="14769" y="7169"/>
                    <a:pt x="14309" y="7504"/>
                    <a:pt x="13807" y="7818"/>
                  </a:cubicBezTo>
                  <a:cubicBezTo>
                    <a:pt x="13514" y="7693"/>
                    <a:pt x="13262" y="7588"/>
                    <a:pt x="12970" y="7504"/>
                  </a:cubicBezTo>
                  <a:cubicBezTo>
                    <a:pt x="13806" y="6856"/>
                    <a:pt x="14663" y="6103"/>
                    <a:pt x="15437" y="5288"/>
                  </a:cubicBezTo>
                  <a:lnTo>
                    <a:pt x="15437" y="5288"/>
                  </a:lnTo>
                  <a:cubicBezTo>
                    <a:pt x="15414" y="5314"/>
                    <a:pt x="15445" y="5339"/>
                    <a:pt x="15482" y="5339"/>
                  </a:cubicBezTo>
                  <a:cubicBezTo>
                    <a:pt x="15504" y="5339"/>
                    <a:pt x="15528" y="5330"/>
                    <a:pt x="15543" y="5307"/>
                  </a:cubicBezTo>
                  <a:lnTo>
                    <a:pt x="15606" y="5077"/>
                  </a:lnTo>
                  <a:cubicBezTo>
                    <a:pt x="16213" y="4366"/>
                    <a:pt x="16694" y="3633"/>
                    <a:pt x="16966" y="2817"/>
                  </a:cubicBezTo>
                  <a:close/>
                  <a:moveTo>
                    <a:pt x="15376" y="6772"/>
                  </a:moveTo>
                  <a:cubicBezTo>
                    <a:pt x="15439" y="6793"/>
                    <a:pt x="15480" y="6793"/>
                    <a:pt x="15543" y="6835"/>
                  </a:cubicBezTo>
                  <a:cubicBezTo>
                    <a:pt x="15229" y="7253"/>
                    <a:pt x="14853" y="7630"/>
                    <a:pt x="14455" y="7985"/>
                  </a:cubicBezTo>
                  <a:cubicBezTo>
                    <a:pt x="14330" y="7944"/>
                    <a:pt x="14204" y="7902"/>
                    <a:pt x="14079" y="7881"/>
                  </a:cubicBezTo>
                  <a:cubicBezTo>
                    <a:pt x="14539" y="7567"/>
                    <a:pt x="14957" y="7190"/>
                    <a:pt x="15376" y="6772"/>
                  </a:cubicBezTo>
                  <a:close/>
                  <a:moveTo>
                    <a:pt x="16275" y="7044"/>
                  </a:moveTo>
                  <a:cubicBezTo>
                    <a:pt x="16338" y="7065"/>
                    <a:pt x="16401" y="7065"/>
                    <a:pt x="16485" y="7086"/>
                  </a:cubicBezTo>
                  <a:cubicBezTo>
                    <a:pt x="16192" y="7483"/>
                    <a:pt x="15878" y="7818"/>
                    <a:pt x="15501" y="8132"/>
                  </a:cubicBezTo>
                  <a:cubicBezTo>
                    <a:pt x="15292" y="8132"/>
                    <a:pt x="15125" y="8111"/>
                    <a:pt x="14936" y="8090"/>
                  </a:cubicBezTo>
                  <a:cubicBezTo>
                    <a:pt x="15397" y="7776"/>
                    <a:pt x="15857" y="7420"/>
                    <a:pt x="16275" y="7044"/>
                  </a:cubicBezTo>
                  <a:close/>
                  <a:moveTo>
                    <a:pt x="13807" y="8048"/>
                  </a:moveTo>
                  <a:lnTo>
                    <a:pt x="14204" y="8216"/>
                  </a:lnTo>
                  <a:cubicBezTo>
                    <a:pt x="13974" y="8425"/>
                    <a:pt x="13702" y="8613"/>
                    <a:pt x="13451" y="8781"/>
                  </a:cubicBezTo>
                  <a:cubicBezTo>
                    <a:pt x="13283" y="8864"/>
                    <a:pt x="13158" y="8948"/>
                    <a:pt x="12990" y="8990"/>
                  </a:cubicBezTo>
                  <a:cubicBezTo>
                    <a:pt x="12844" y="8969"/>
                    <a:pt x="12656" y="8885"/>
                    <a:pt x="12509" y="8822"/>
                  </a:cubicBezTo>
                  <a:cubicBezTo>
                    <a:pt x="12949" y="8613"/>
                    <a:pt x="13388" y="8341"/>
                    <a:pt x="13807" y="8048"/>
                  </a:cubicBezTo>
                  <a:close/>
                  <a:moveTo>
                    <a:pt x="14560" y="8320"/>
                  </a:moveTo>
                  <a:cubicBezTo>
                    <a:pt x="14748" y="8362"/>
                    <a:pt x="14936" y="8425"/>
                    <a:pt x="15125" y="8425"/>
                  </a:cubicBezTo>
                  <a:cubicBezTo>
                    <a:pt x="14832" y="8634"/>
                    <a:pt x="14539" y="8822"/>
                    <a:pt x="14225" y="8948"/>
                  </a:cubicBezTo>
                  <a:cubicBezTo>
                    <a:pt x="14204" y="8948"/>
                    <a:pt x="14204" y="8969"/>
                    <a:pt x="14204" y="8969"/>
                  </a:cubicBezTo>
                  <a:cubicBezTo>
                    <a:pt x="13961" y="9038"/>
                    <a:pt x="13762" y="9079"/>
                    <a:pt x="13570" y="9079"/>
                  </a:cubicBezTo>
                  <a:cubicBezTo>
                    <a:pt x="13530" y="9079"/>
                    <a:pt x="13490" y="9077"/>
                    <a:pt x="13451" y="9073"/>
                  </a:cubicBezTo>
                  <a:cubicBezTo>
                    <a:pt x="13765" y="8885"/>
                    <a:pt x="14079" y="8676"/>
                    <a:pt x="14351" y="8446"/>
                  </a:cubicBezTo>
                  <a:cubicBezTo>
                    <a:pt x="14434" y="8404"/>
                    <a:pt x="14518" y="8362"/>
                    <a:pt x="14560" y="8320"/>
                  </a:cubicBezTo>
                  <a:close/>
                  <a:moveTo>
                    <a:pt x="12195" y="8969"/>
                  </a:moveTo>
                  <a:cubicBezTo>
                    <a:pt x="12321" y="9053"/>
                    <a:pt x="12467" y="9157"/>
                    <a:pt x="12614" y="9199"/>
                  </a:cubicBezTo>
                  <a:cubicBezTo>
                    <a:pt x="12446" y="9262"/>
                    <a:pt x="12300" y="9345"/>
                    <a:pt x="12133" y="9408"/>
                  </a:cubicBezTo>
                  <a:cubicBezTo>
                    <a:pt x="11923" y="9366"/>
                    <a:pt x="11735" y="9283"/>
                    <a:pt x="11526" y="9241"/>
                  </a:cubicBezTo>
                  <a:cubicBezTo>
                    <a:pt x="11777" y="9157"/>
                    <a:pt x="11986" y="9053"/>
                    <a:pt x="12195" y="8969"/>
                  </a:cubicBezTo>
                  <a:close/>
                  <a:moveTo>
                    <a:pt x="11170" y="9345"/>
                  </a:moveTo>
                  <a:cubicBezTo>
                    <a:pt x="11358" y="9408"/>
                    <a:pt x="11568" y="9492"/>
                    <a:pt x="11777" y="9555"/>
                  </a:cubicBezTo>
                  <a:cubicBezTo>
                    <a:pt x="11610" y="9617"/>
                    <a:pt x="11463" y="9680"/>
                    <a:pt x="11296" y="9722"/>
                  </a:cubicBezTo>
                  <a:cubicBezTo>
                    <a:pt x="11045" y="9701"/>
                    <a:pt x="10773" y="9659"/>
                    <a:pt x="10521" y="9555"/>
                  </a:cubicBezTo>
                  <a:cubicBezTo>
                    <a:pt x="10731" y="9492"/>
                    <a:pt x="10961" y="9408"/>
                    <a:pt x="11170" y="9345"/>
                  </a:cubicBezTo>
                  <a:close/>
                  <a:moveTo>
                    <a:pt x="10145" y="9659"/>
                  </a:moveTo>
                  <a:cubicBezTo>
                    <a:pt x="10354" y="9764"/>
                    <a:pt x="10563" y="9827"/>
                    <a:pt x="10773" y="9910"/>
                  </a:cubicBezTo>
                  <a:cubicBezTo>
                    <a:pt x="10668" y="9973"/>
                    <a:pt x="10563" y="9994"/>
                    <a:pt x="10480" y="10015"/>
                  </a:cubicBezTo>
                  <a:cubicBezTo>
                    <a:pt x="10438" y="10036"/>
                    <a:pt x="10438" y="10120"/>
                    <a:pt x="10459" y="10141"/>
                  </a:cubicBezTo>
                  <a:cubicBezTo>
                    <a:pt x="9957" y="10120"/>
                    <a:pt x="9496" y="10036"/>
                    <a:pt x="9057" y="9889"/>
                  </a:cubicBezTo>
                  <a:cubicBezTo>
                    <a:pt x="9413" y="9827"/>
                    <a:pt x="9768" y="9764"/>
                    <a:pt x="10145" y="9659"/>
                  </a:cubicBezTo>
                  <a:close/>
                  <a:moveTo>
                    <a:pt x="17024" y="0"/>
                  </a:moveTo>
                  <a:cubicBezTo>
                    <a:pt x="16996" y="0"/>
                    <a:pt x="16966" y="22"/>
                    <a:pt x="16966" y="55"/>
                  </a:cubicBezTo>
                  <a:lnTo>
                    <a:pt x="16966" y="2022"/>
                  </a:lnTo>
                  <a:cubicBezTo>
                    <a:pt x="16715" y="2880"/>
                    <a:pt x="16317" y="3654"/>
                    <a:pt x="15815" y="4366"/>
                  </a:cubicBezTo>
                  <a:cubicBezTo>
                    <a:pt x="16087" y="3319"/>
                    <a:pt x="16171" y="2252"/>
                    <a:pt x="16171" y="1143"/>
                  </a:cubicBezTo>
                  <a:cubicBezTo>
                    <a:pt x="16171" y="1094"/>
                    <a:pt x="16138" y="1073"/>
                    <a:pt x="16104" y="1073"/>
                  </a:cubicBezTo>
                  <a:cubicBezTo>
                    <a:pt x="16065" y="1073"/>
                    <a:pt x="16024" y="1099"/>
                    <a:pt x="16024" y="1143"/>
                  </a:cubicBezTo>
                  <a:cubicBezTo>
                    <a:pt x="16003" y="2378"/>
                    <a:pt x="15857" y="3550"/>
                    <a:pt x="15585" y="4700"/>
                  </a:cubicBezTo>
                  <a:cubicBezTo>
                    <a:pt x="14811" y="5747"/>
                    <a:pt x="13827" y="6646"/>
                    <a:pt x="12781" y="7483"/>
                  </a:cubicBezTo>
                  <a:cubicBezTo>
                    <a:pt x="12614" y="7420"/>
                    <a:pt x="12426" y="7358"/>
                    <a:pt x="12216" y="7295"/>
                  </a:cubicBezTo>
                  <a:cubicBezTo>
                    <a:pt x="12211" y="7293"/>
                    <a:pt x="12205" y="7292"/>
                    <a:pt x="12200" y="7292"/>
                  </a:cubicBezTo>
                  <a:cubicBezTo>
                    <a:pt x="12150" y="7292"/>
                    <a:pt x="12138" y="7379"/>
                    <a:pt x="12195" y="7379"/>
                  </a:cubicBezTo>
                  <a:cubicBezTo>
                    <a:pt x="12342" y="7420"/>
                    <a:pt x="12509" y="7504"/>
                    <a:pt x="12656" y="7567"/>
                  </a:cubicBezTo>
                  <a:cubicBezTo>
                    <a:pt x="12405" y="7776"/>
                    <a:pt x="12133" y="7985"/>
                    <a:pt x="11840" y="8195"/>
                  </a:cubicBezTo>
                  <a:cubicBezTo>
                    <a:pt x="11786" y="8231"/>
                    <a:pt x="11825" y="8329"/>
                    <a:pt x="11890" y="8329"/>
                  </a:cubicBezTo>
                  <a:cubicBezTo>
                    <a:pt x="11900" y="8329"/>
                    <a:pt x="11912" y="8326"/>
                    <a:pt x="11923" y="8320"/>
                  </a:cubicBezTo>
                  <a:cubicBezTo>
                    <a:pt x="12216" y="8111"/>
                    <a:pt x="12509" y="7881"/>
                    <a:pt x="12823" y="7630"/>
                  </a:cubicBezTo>
                  <a:lnTo>
                    <a:pt x="13514" y="7944"/>
                  </a:lnTo>
                  <a:cubicBezTo>
                    <a:pt x="13074" y="8216"/>
                    <a:pt x="12635" y="8446"/>
                    <a:pt x="12154" y="8655"/>
                  </a:cubicBezTo>
                  <a:cubicBezTo>
                    <a:pt x="11714" y="8425"/>
                    <a:pt x="11296" y="8153"/>
                    <a:pt x="10794" y="8027"/>
                  </a:cubicBezTo>
                  <a:cubicBezTo>
                    <a:pt x="10752" y="8027"/>
                    <a:pt x="10731" y="8111"/>
                    <a:pt x="10773" y="8111"/>
                  </a:cubicBezTo>
                  <a:cubicBezTo>
                    <a:pt x="11128" y="8237"/>
                    <a:pt x="11505" y="8509"/>
                    <a:pt x="11902" y="8760"/>
                  </a:cubicBezTo>
                  <a:cubicBezTo>
                    <a:pt x="11630" y="8864"/>
                    <a:pt x="11379" y="8969"/>
                    <a:pt x="11086" y="9073"/>
                  </a:cubicBezTo>
                  <a:cubicBezTo>
                    <a:pt x="10542" y="8864"/>
                    <a:pt x="10019" y="8592"/>
                    <a:pt x="9559" y="8216"/>
                  </a:cubicBezTo>
                  <a:cubicBezTo>
                    <a:pt x="9554" y="8206"/>
                    <a:pt x="9548" y="8202"/>
                    <a:pt x="9541" y="8202"/>
                  </a:cubicBezTo>
                  <a:cubicBezTo>
                    <a:pt x="9522" y="8202"/>
                    <a:pt x="9501" y="8242"/>
                    <a:pt x="9517" y="8257"/>
                  </a:cubicBezTo>
                  <a:cubicBezTo>
                    <a:pt x="9873" y="8634"/>
                    <a:pt x="10291" y="8948"/>
                    <a:pt x="10773" y="9199"/>
                  </a:cubicBezTo>
                  <a:cubicBezTo>
                    <a:pt x="10542" y="9283"/>
                    <a:pt x="10291" y="9366"/>
                    <a:pt x="10061" y="9408"/>
                  </a:cubicBezTo>
                  <a:cubicBezTo>
                    <a:pt x="9538" y="9199"/>
                    <a:pt x="9015" y="8948"/>
                    <a:pt x="8450" y="8822"/>
                  </a:cubicBezTo>
                  <a:cubicBezTo>
                    <a:pt x="8387" y="8822"/>
                    <a:pt x="8387" y="8885"/>
                    <a:pt x="8408" y="8885"/>
                  </a:cubicBezTo>
                  <a:cubicBezTo>
                    <a:pt x="8827" y="9032"/>
                    <a:pt x="9287" y="9262"/>
                    <a:pt x="9726" y="9492"/>
                  </a:cubicBezTo>
                  <a:cubicBezTo>
                    <a:pt x="9350" y="9597"/>
                    <a:pt x="8973" y="9680"/>
                    <a:pt x="8576" y="9764"/>
                  </a:cubicBezTo>
                  <a:cubicBezTo>
                    <a:pt x="8136" y="9555"/>
                    <a:pt x="7718" y="9262"/>
                    <a:pt x="7341" y="8843"/>
                  </a:cubicBezTo>
                  <a:cubicBezTo>
                    <a:pt x="7328" y="8824"/>
                    <a:pt x="7312" y="8817"/>
                    <a:pt x="7296" y="8817"/>
                  </a:cubicBezTo>
                  <a:cubicBezTo>
                    <a:pt x="7260" y="8817"/>
                    <a:pt x="7228" y="8856"/>
                    <a:pt x="7257" y="8885"/>
                  </a:cubicBezTo>
                  <a:cubicBezTo>
                    <a:pt x="7529" y="9262"/>
                    <a:pt x="7843" y="9576"/>
                    <a:pt x="8178" y="9806"/>
                  </a:cubicBezTo>
                  <a:cubicBezTo>
                    <a:pt x="8053" y="9827"/>
                    <a:pt x="7927" y="9869"/>
                    <a:pt x="7822" y="9889"/>
                  </a:cubicBezTo>
                  <a:cubicBezTo>
                    <a:pt x="7404" y="9680"/>
                    <a:pt x="6985" y="9471"/>
                    <a:pt x="6567" y="9304"/>
                  </a:cubicBezTo>
                  <a:cubicBezTo>
                    <a:pt x="6560" y="9301"/>
                    <a:pt x="6553" y="9300"/>
                    <a:pt x="6548" y="9300"/>
                  </a:cubicBezTo>
                  <a:cubicBezTo>
                    <a:pt x="6500" y="9300"/>
                    <a:pt x="6488" y="9366"/>
                    <a:pt x="6525" y="9366"/>
                  </a:cubicBezTo>
                  <a:cubicBezTo>
                    <a:pt x="6881" y="9513"/>
                    <a:pt x="7216" y="9701"/>
                    <a:pt x="7550" y="9910"/>
                  </a:cubicBezTo>
                  <a:cubicBezTo>
                    <a:pt x="6944" y="9994"/>
                    <a:pt x="6379" y="10036"/>
                    <a:pt x="5772" y="10078"/>
                  </a:cubicBezTo>
                  <a:cubicBezTo>
                    <a:pt x="5667" y="10078"/>
                    <a:pt x="5563" y="10036"/>
                    <a:pt x="5458" y="10036"/>
                  </a:cubicBezTo>
                  <a:cubicBezTo>
                    <a:pt x="4893" y="9722"/>
                    <a:pt x="4370" y="9345"/>
                    <a:pt x="3784" y="8969"/>
                  </a:cubicBezTo>
                  <a:cubicBezTo>
                    <a:pt x="3777" y="8965"/>
                    <a:pt x="3769" y="8963"/>
                    <a:pt x="3761" y="8963"/>
                  </a:cubicBezTo>
                  <a:cubicBezTo>
                    <a:pt x="3724" y="8963"/>
                    <a:pt x="3691" y="9001"/>
                    <a:pt x="3742" y="9053"/>
                  </a:cubicBezTo>
                  <a:cubicBezTo>
                    <a:pt x="4077" y="9304"/>
                    <a:pt x="4475" y="9659"/>
                    <a:pt x="4914" y="9994"/>
                  </a:cubicBezTo>
                  <a:cubicBezTo>
                    <a:pt x="4161" y="9889"/>
                    <a:pt x="3387" y="9764"/>
                    <a:pt x="2696" y="9555"/>
                  </a:cubicBezTo>
                  <a:cubicBezTo>
                    <a:pt x="2424" y="9304"/>
                    <a:pt x="2194" y="9073"/>
                    <a:pt x="1922" y="8843"/>
                  </a:cubicBezTo>
                  <a:cubicBezTo>
                    <a:pt x="1918" y="8839"/>
                    <a:pt x="1913" y="8838"/>
                    <a:pt x="1908" y="8838"/>
                  </a:cubicBezTo>
                  <a:cubicBezTo>
                    <a:pt x="1887" y="8838"/>
                    <a:pt x="1863" y="8868"/>
                    <a:pt x="1880" y="8885"/>
                  </a:cubicBezTo>
                  <a:cubicBezTo>
                    <a:pt x="2027" y="9073"/>
                    <a:pt x="2215" y="9262"/>
                    <a:pt x="2403" y="9450"/>
                  </a:cubicBezTo>
                  <a:cubicBezTo>
                    <a:pt x="1880" y="9262"/>
                    <a:pt x="1357" y="9053"/>
                    <a:pt x="834" y="8781"/>
                  </a:cubicBezTo>
                  <a:cubicBezTo>
                    <a:pt x="604" y="8529"/>
                    <a:pt x="353" y="8257"/>
                    <a:pt x="81" y="8048"/>
                  </a:cubicBezTo>
                  <a:cubicBezTo>
                    <a:pt x="69" y="8043"/>
                    <a:pt x="60" y="8040"/>
                    <a:pt x="51" y="8040"/>
                  </a:cubicBezTo>
                  <a:cubicBezTo>
                    <a:pt x="29" y="8040"/>
                    <a:pt x="18" y="8059"/>
                    <a:pt x="18" y="8090"/>
                  </a:cubicBezTo>
                  <a:cubicBezTo>
                    <a:pt x="122" y="8216"/>
                    <a:pt x="206" y="8341"/>
                    <a:pt x="311" y="8509"/>
                  </a:cubicBezTo>
                  <a:cubicBezTo>
                    <a:pt x="227" y="8446"/>
                    <a:pt x="143" y="8404"/>
                    <a:pt x="39" y="8341"/>
                  </a:cubicBezTo>
                  <a:cubicBezTo>
                    <a:pt x="35" y="8337"/>
                    <a:pt x="31" y="8336"/>
                    <a:pt x="28" y="8336"/>
                  </a:cubicBezTo>
                  <a:cubicBezTo>
                    <a:pt x="12" y="8336"/>
                    <a:pt x="1" y="8370"/>
                    <a:pt x="18" y="8404"/>
                  </a:cubicBezTo>
                  <a:cubicBezTo>
                    <a:pt x="185" y="8529"/>
                    <a:pt x="332" y="8634"/>
                    <a:pt x="499" y="8760"/>
                  </a:cubicBezTo>
                  <a:cubicBezTo>
                    <a:pt x="1190" y="9785"/>
                    <a:pt x="2110" y="10915"/>
                    <a:pt x="3324" y="10936"/>
                  </a:cubicBezTo>
                  <a:cubicBezTo>
                    <a:pt x="3387" y="10936"/>
                    <a:pt x="3387" y="10831"/>
                    <a:pt x="3345" y="10810"/>
                  </a:cubicBezTo>
                  <a:cubicBezTo>
                    <a:pt x="2654" y="10496"/>
                    <a:pt x="2068" y="10141"/>
                    <a:pt x="1545" y="9597"/>
                  </a:cubicBezTo>
                  <a:cubicBezTo>
                    <a:pt x="1399" y="9471"/>
                    <a:pt x="1273" y="9345"/>
                    <a:pt x="1169" y="9178"/>
                  </a:cubicBezTo>
                  <a:lnTo>
                    <a:pt x="1169" y="9178"/>
                  </a:lnTo>
                  <a:cubicBezTo>
                    <a:pt x="1692" y="9471"/>
                    <a:pt x="2236" y="9701"/>
                    <a:pt x="2822" y="9869"/>
                  </a:cubicBezTo>
                  <a:cubicBezTo>
                    <a:pt x="3535" y="10582"/>
                    <a:pt x="4380" y="11277"/>
                    <a:pt x="5357" y="11277"/>
                  </a:cubicBezTo>
                  <a:cubicBezTo>
                    <a:pt x="5411" y="11277"/>
                    <a:pt x="5466" y="11275"/>
                    <a:pt x="5521" y="11270"/>
                  </a:cubicBezTo>
                  <a:cubicBezTo>
                    <a:pt x="5584" y="11270"/>
                    <a:pt x="5625" y="11145"/>
                    <a:pt x="5542" y="11124"/>
                  </a:cubicBezTo>
                  <a:cubicBezTo>
                    <a:pt x="4788" y="10852"/>
                    <a:pt x="4119" y="10664"/>
                    <a:pt x="3470" y="10161"/>
                  </a:cubicBezTo>
                  <a:cubicBezTo>
                    <a:pt x="3387" y="10120"/>
                    <a:pt x="3324" y="10036"/>
                    <a:pt x="3240" y="9994"/>
                  </a:cubicBezTo>
                  <a:lnTo>
                    <a:pt x="3240" y="9994"/>
                  </a:lnTo>
                  <a:cubicBezTo>
                    <a:pt x="3951" y="10161"/>
                    <a:pt x="4642" y="10245"/>
                    <a:pt x="5374" y="10308"/>
                  </a:cubicBezTo>
                  <a:cubicBezTo>
                    <a:pt x="5926" y="10686"/>
                    <a:pt x="6519" y="10973"/>
                    <a:pt x="7110" y="10973"/>
                  </a:cubicBezTo>
                  <a:cubicBezTo>
                    <a:pt x="7370" y="10973"/>
                    <a:pt x="7629" y="10917"/>
                    <a:pt x="7885" y="10789"/>
                  </a:cubicBezTo>
                  <a:cubicBezTo>
                    <a:pt x="7962" y="10751"/>
                    <a:pt x="7968" y="10640"/>
                    <a:pt x="7886" y="10640"/>
                  </a:cubicBezTo>
                  <a:cubicBezTo>
                    <a:pt x="7879" y="10640"/>
                    <a:pt x="7872" y="10641"/>
                    <a:pt x="7864" y="10643"/>
                  </a:cubicBezTo>
                  <a:cubicBezTo>
                    <a:pt x="7810" y="10644"/>
                    <a:pt x="7757" y="10645"/>
                    <a:pt x="7703" y="10645"/>
                  </a:cubicBezTo>
                  <a:cubicBezTo>
                    <a:pt x="7118" y="10645"/>
                    <a:pt x="6586" y="10540"/>
                    <a:pt x="6107" y="10329"/>
                  </a:cubicBezTo>
                  <a:cubicBezTo>
                    <a:pt x="6504" y="10329"/>
                    <a:pt x="6881" y="10329"/>
                    <a:pt x="7257" y="10308"/>
                  </a:cubicBezTo>
                  <a:cubicBezTo>
                    <a:pt x="7341" y="10308"/>
                    <a:pt x="7341" y="10203"/>
                    <a:pt x="7257" y="10161"/>
                  </a:cubicBezTo>
                  <a:cubicBezTo>
                    <a:pt x="6902" y="10141"/>
                    <a:pt x="6525" y="10120"/>
                    <a:pt x="6190" y="10099"/>
                  </a:cubicBezTo>
                  <a:cubicBezTo>
                    <a:pt x="6734" y="10099"/>
                    <a:pt x="7320" y="10057"/>
                    <a:pt x="7864" y="10015"/>
                  </a:cubicBezTo>
                  <a:cubicBezTo>
                    <a:pt x="8481" y="10385"/>
                    <a:pt x="9133" y="10721"/>
                    <a:pt x="9810" y="10721"/>
                  </a:cubicBezTo>
                  <a:cubicBezTo>
                    <a:pt x="10051" y="10721"/>
                    <a:pt x="10295" y="10679"/>
                    <a:pt x="10542" y="10580"/>
                  </a:cubicBezTo>
                  <a:cubicBezTo>
                    <a:pt x="10584" y="10559"/>
                    <a:pt x="10584" y="10454"/>
                    <a:pt x="10501" y="10454"/>
                  </a:cubicBezTo>
                  <a:cubicBezTo>
                    <a:pt x="10349" y="10477"/>
                    <a:pt x="10201" y="10487"/>
                    <a:pt x="10056" y="10487"/>
                  </a:cubicBezTo>
                  <a:cubicBezTo>
                    <a:pt x="9384" y="10487"/>
                    <a:pt x="8784" y="10262"/>
                    <a:pt x="8199" y="9952"/>
                  </a:cubicBezTo>
                  <a:cubicBezTo>
                    <a:pt x="8304" y="9931"/>
                    <a:pt x="8450" y="9931"/>
                    <a:pt x="8555" y="9910"/>
                  </a:cubicBezTo>
                  <a:cubicBezTo>
                    <a:pt x="9018" y="10185"/>
                    <a:pt x="9551" y="10340"/>
                    <a:pt x="10106" y="10340"/>
                  </a:cubicBezTo>
                  <a:cubicBezTo>
                    <a:pt x="10353" y="10340"/>
                    <a:pt x="10605" y="10310"/>
                    <a:pt x="10856" y="10245"/>
                  </a:cubicBezTo>
                  <a:cubicBezTo>
                    <a:pt x="10919" y="10224"/>
                    <a:pt x="10898" y="10120"/>
                    <a:pt x="10814" y="10120"/>
                  </a:cubicBezTo>
                  <a:cubicBezTo>
                    <a:pt x="10752" y="10120"/>
                    <a:pt x="10668" y="10120"/>
                    <a:pt x="10584" y="10099"/>
                  </a:cubicBezTo>
                  <a:cubicBezTo>
                    <a:pt x="10794" y="10057"/>
                    <a:pt x="11003" y="10015"/>
                    <a:pt x="11191" y="9952"/>
                  </a:cubicBezTo>
                  <a:cubicBezTo>
                    <a:pt x="11345" y="9983"/>
                    <a:pt x="11500" y="10001"/>
                    <a:pt x="11653" y="10001"/>
                  </a:cubicBezTo>
                  <a:cubicBezTo>
                    <a:pt x="12021" y="10001"/>
                    <a:pt x="12385" y="9898"/>
                    <a:pt x="12739" y="9617"/>
                  </a:cubicBezTo>
                  <a:cubicBezTo>
                    <a:pt x="12794" y="9581"/>
                    <a:pt x="12769" y="9464"/>
                    <a:pt x="12691" y="9464"/>
                  </a:cubicBezTo>
                  <a:cubicBezTo>
                    <a:pt x="12680" y="9464"/>
                    <a:pt x="12669" y="9466"/>
                    <a:pt x="12656" y="9471"/>
                  </a:cubicBezTo>
                  <a:cubicBezTo>
                    <a:pt x="12635" y="9471"/>
                    <a:pt x="12593" y="9471"/>
                    <a:pt x="12593" y="9429"/>
                  </a:cubicBezTo>
                  <a:cubicBezTo>
                    <a:pt x="12739" y="9387"/>
                    <a:pt x="12865" y="9304"/>
                    <a:pt x="12970" y="9262"/>
                  </a:cubicBezTo>
                  <a:cubicBezTo>
                    <a:pt x="13161" y="9326"/>
                    <a:pt x="13350" y="9365"/>
                    <a:pt x="13538" y="9365"/>
                  </a:cubicBezTo>
                  <a:cubicBezTo>
                    <a:pt x="13842" y="9365"/>
                    <a:pt x="14145" y="9261"/>
                    <a:pt x="14455" y="8990"/>
                  </a:cubicBezTo>
                  <a:cubicBezTo>
                    <a:pt x="14476" y="8969"/>
                    <a:pt x="14476" y="8948"/>
                    <a:pt x="14476" y="8885"/>
                  </a:cubicBezTo>
                  <a:cubicBezTo>
                    <a:pt x="14832" y="8760"/>
                    <a:pt x="15167" y="8571"/>
                    <a:pt x="15459" y="8362"/>
                  </a:cubicBezTo>
                  <a:cubicBezTo>
                    <a:pt x="15815" y="8362"/>
                    <a:pt x="16213" y="8257"/>
                    <a:pt x="16610" y="8048"/>
                  </a:cubicBezTo>
                  <a:cubicBezTo>
                    <a:pt x="16667" y="8010"/>
                    <a:pt x="16620" y="7920"/>
                    <a:pt x="16548" y="7920"/>
                  </a:cubicBezTo>
                  <a:cubicBezTo>
                    <a:pt x="16541" y="7920"/>
                    <a:pt x="16534" y="7921"/>
                    <a:pt x="16527" y="7923"/>
                  </a:cubicBezTo>
                  <a:cubicBezTo>
                    <a:pt x="16296" y="7965"/>
                    <a:pt x="16087" y="8027"/>
                    <a:pt x="15836" y="8048"/>
                  </a:cubicBezTo>
                  <a:cubicBezTo>
                    <a:pt x="15920" y="8006"/>
                    <a:pt x="15983" y="7923"/>
                    <a:pt x="16045" y="7860"/>
                  </a:cubicBezTo>
                  <a:cubicBezTo>
                    <a:pt x="16045" y="7881"/>
                    <a:pt x="16056" y="7891"/>
                    <a:pt x="16069" y="7891"/>
                  </a:cubicBezTo>
                  <a:cubicBezTo>
                    <a:pt x="16082" y="7891"/>
                    <a:pt x="16098" y="7881"/>
                    <a:pt x="16108" y="7860"/>
                  </a:cubicBezTo>
                  <a:cubicBezTo>
                    <a:pt x="16401" y="7609"/>
                    <a:pt x="16652" y="7337"/>
                    <a:pt x="16882" y="7086"/>
                  </a:cubicBezTo>
                  <a:cubicBezTo>
                    <a:pt x="16939" y="7089"/>
                    <a:pt x="16995" y="7091"/>
                    <a:pt x="17049" y="7091"/>
                  </a:cubicBezTo>
                  <a:cubicBezTo>
                    <a:pt x="17354" y="7091"/>
                    <a:pt x="17620" y="7036"/>
                    <a:pt x="17887" y="6876"/>
                  </a:cubicBezTo>
                  <a:lnTo>
                    <a:pt x="17887" y="6876"/>
                  </a:lnTo>
                  <a:cubicBezTo>
                    <a:pt x="17803" y="7023"/>
                    <a:pt x="17698" y="7211"/>
                    <a:pt x="17594" y="7379"/>
                  </a:cubicBezTo>
                  <a:cubicBezTo>
                    <a:pt x="17577" y="7396"/>
                    <a:pt x="17601" y="7426"/>
                    <a:pt x="17633" y="7426"/>
                  </a:cubicBezTo>
                  <a:cubicBezTo>
                    <a:pt x="17640" y="7426"/>
                    <a:pt x="17648" y="7424"/>
                    <a:pt x="17656" y="7420"/>
                  </a:cubicBezTo>
                  <a:cubicBezTo>
                    <a:pt x="17824" y="7190"/>
                    <a:pt x="17991" y="6960"/>
                    <a:pt x="18138" y="6688"/>
                  </a:cubicBezTo>
                  <a:lnTo>
                    <a:pt x="18305" y="6542"/>
                  </a:lnTo>
                  <a:cubicBezTo>
                    <a:pt x="18326" y="6500"/>
                    <a:pt x="18326" y="6458"/>
                    <a:pt x="18284" y="6437"/>
                  </a:cubicBezTo>
                  <a:cubicBezTo>
                    <a:pt x="18452" y="6060"/>
                    <a:pt x="18598" y="5705"/>
                    <a:pt x="18703" y="5307"/>
                  </a:cubicBezTo>
                  <a:cubicBezTo>
                    <a:pt x="18933" y="5307"/>
                    <a:pt x="19142" y="5244"/>
                    <a:pt x="19372" y="5140"/>
                  </a:cubicBezTo>
                  <a:cubicBezTo>
                    <a:pt x="19469" y="5101"/>
                    <a:pt x="19440" y="4991"/>
                    <a:pt x="19370" y="4991"/>
                  </a:cubicBezTo>
                  <a:cubicBezTo>
                    <a:pt x="19364" y="4991"/>
                    <a:pt x="19358" y="4992"/>
                    <a:pt x="19351" y="4993"/>
                  </a:cubicBezTo>
                  <a:lnTo>
                    <a:pt x="18807" y="4993"/>
                  </a:lnTo>
                  <a:cubicBezTo>
                    <a:pt x="18870" y="4680"/>
                    <a:pt x="18933" y="4345"/>
                    <a:pt x="18954" y="4031"/>
                  </a:cubicBezTo>
                  <a:cubicBezTo>
                    <a:pt x="19121" y="4135"/>
                    <a:pt x="19288" y="4198"/>
                    <a:pt x="19498" y="4261"/>
                  </a:cubicBezTo>
                  <a:cubicBezTo>
                    <a:pt x="19509" y="4264"/>
                    <a:pt x="19520" y="4265"/>
                    <a:pt x="19530" y="4265"/>
                  </a:cubicBezTo>
                  <a:cubicBezTo>
                    <a:pt x="19601" y="4265"/>
                    <a:pt x="19660" y="4208"/>
                    <a:pt x="19623" y="4135"/>
                  </a:cubicBezTo>
                  <a:cubicBezTo>
                    <a:pt x="19456" y="3926"/>
                    <a:pt x="19247" y="3738"/>
                    <a:pt x="19016" y="3612"/>
                  </a:cubicBezTo>
                  <a:cubicBezTo>
                    <a:pt x="19016" y="3382"/>
                    <a:pt x="19037" y="3110"/>
                    <a:pt x="19016" y="2880"/>
                  </a:cubicBezTo>
                  <a:lnTo>
                    <a:pt x="19016" y="2880"/>
                  </a:lnTo>
                  <a:cubicBezTo>
                    <a:pt x="19024" y="2888"/>
                    <a:pt x="19034" y="2891"/>
                    <a:pt x="19045" y="2891"/>
                  </a:cubicBezTo>
                  <a:cubicBezTo>
                    <a:pt x="19093" y="2891"/>
                    <a:pt x="19159" y="2826"/>
                    <a:pt x="19142" y="2775"/>
                  </a:cubicBezTo>
                  <a:cubicBezTo>
                    <a:pt x="19037" y="2336"/>
                    <a:pt x="18786" y="1959"/>
                    <a:pt x="18577" y="1562"/>
                  </a:cubicBezTo>
                  <a:cubicBezTo>
                    <a:pt x="18326" y="1143"/>
                    <a:pt x="18075" y="725"/>
                    <a:pt x="17698" y="453"/>
                  </a:cubicBezTo>
                  <a:cubicBezTo>
                    <a:pt x="17689" y="443"/>
                    <a:pt x="17678" y="439"/>
                    <a:pt x="17667" y="439"/>
                  </a:cubicBezTo>
                  <a:cubicBezTo>
                    <a:pt x="17633" y="439"/>
                    <a:pt x="17603" y="484"/>
                    <a:pt x="17636" y="516"/>
                  </a:cubicBezTo>
                  <a:cubicBezTo>
                    <a:pt x="17908" y="934"/>
                    <a:pt x="18180" y="1394"/>
                    <a:pt x="18389" y="1834"/>
                  </a:cubicBezTo>
                  <a:cubicBezTo>
                    <a:pt x="18514" y="2085"/>
                    <a:pt x="18619" y="2378"/>
                    <a:pt x="18786" y="2608"/>
                  </a:cubicBezTo>
                  <a:lnTo>
                    <a:pt x="18619" y="3403"/>
                  </a:lnTo>
                  <a:cubicBezTo>
                    <a:pt x="18598" y="3361"/>
                    <a:pt x="18577" y="3361"/>
                    <a:pt x="18535" y="3340"/>
                  </a:cubicBezTo>
                  <a:cubicBezTo>
                    <a:pt x="18514" y="3319"/>
                    <a:pt x="18472" y="3319"/>
                    <a:pt x="18431" y="3299"/>
                  </a:cubicBezTo>
                  <a:cubicBezTo>
                    <a:pt x="18431" y="2462"/>
                    <a:pt x="18221" y="1646"/>
                    <a:pt x="17845" y="913"/>
                  </a:cubicBezTo>
                  <a:cubicBezTo>
                    <a:pt x="17833" y="902"/>
                    <a:pt x="17820" y="896"/>
                    <a:pt x="17807" y="896"/>
                  </a:cubicBezTo>
                  <a:cubicBezTo>
                    <a:pt x="17774" y="896"/>
                    <a:pt x="17746" y="931"/>
                    <a:pt x="17761" y="976"/>
                  </a:cubicBezTo>
                  <a:cubicBezTo>
                    <a:pt x="17949" y="1541"/>
                    <a:pt x="18075" y="2106"/>
                    <a:pt x="18159" y="2692"/>
                  </a:cubicBezTo>
                  <a:cubicBezTo>
                    <a:pt x="18140" y="2687"/>
                    <a:pt x="18121" y="2684"/>
                    <a:pt x="18103" y="2684"/>
                  </a:cubicBezTo>
                  <a:cubicBezTo>
                    <a:pt x="18042" y="2684"/>
                    <a:pt x="17991" y="2715"/>
                    <a:pt x="17991" y="2796"/>
                  </a:cubicBezTo>
                  <a:cubicBezTo>
                    <a:pt x="17991" y="2901"/>
                    <a:pt x="17970" y="2985"/>
                    <a:pt x="17970" y="3089"/>
                  </a:cubicBezTo>
                  <a:cubicBezTo>
                    <a:pt x="17887" y="3068"/>
                    <a:pt x="17803" y="3027"/>
                    <a:pt x="17698" y="3006"/>
                  </a:cubicBezTo>
                  <a:lnTo>
                    <a:pt x="17698" y="2985"/>
                  </a:lnTo>
                  <a:cubicBezTo>
                    <a:pt x="17636" y="2148"/>
                    <a:pt x="17573" y="1311"/>
                    <a:pt x="17364" y="495"/>
                  </a:cubicBezTo>
                  <a:cubicBezTo>
                    <a:pt x="17364" y="479"/>
                    <a:pt x="17351" y="472"/>
                    <a:pt x="17336" y="472"/>
                  </a:cubicBezTo>
                  <a:cubicBezTo>
                    <a:pt x="17312" y="472"/>
                    <a:pt x="17280" y="490"/>
                    <a:pt x="17280" y="516"/>
                  </a:cubicBezTo>
                  <a:cubicBezTo>
                    <a:pt x="17426" y="1353"/>
                    <a:pt x="17384" y="2190"/>
                    <a:pt x="17573" y="3006"/>
                  </a:cubicBezTo>
                  <a:cubicBezTo>
                    <a:pt x="17489" y="2985"/>
                    <a:pt x="17384" y="2985"/>
                    <a:pt x="17322" y="2985"/>
                  </a:cubicBezTo>
                  <a:cubicBezTo>
                    <a:pt x="17343" y="1980"/>
                    <a:pt x="17259" y="1018"/>
                    <a:pt x="17071" y="55"/>
                  </a:cubicBezTo>
                  <a:cubicBezTo>
                    <a:pt x="17071" y="16"/>
                    <a:pt x="17048" y="0"/>
                    <a:pt x="170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3"/>
            <p:cNvSpPr/>
            <p:nvPr/>
          </p:nvSpPr>
          <p:spPr>
            <a:xfrm>
              <a:off x="4949550" y="2911100"/>
              <a:ext cx="43425" cy="83225"/>
            </a:xfrm>
            <a:custGeom>
              <a:rect b="b" l="l" r="r" t="t"/>
              <a:pathLst>
                <a:path extrusionOk="0" h="3329" w="1737">
                  <a:moveTo>
                    <a:pt x="1737" y="1"/>
                  </a:moveTo>
                  <a:lnTo>
                    <a:pt x="1737" y="1"/>
                  </a:lnTo>
                  <a:cubicBezTo>
                    <a:pt x="1726" y="30"/>
                    <a:pt x="1706" y="87"/>
                    <a:pt x="1680" y="165"/>
                  </a:cubicBezTo>
                  <a:lnTo>
                    <a:pt x="1680" y="165"/>
                  </a:lnTo>
                  <a:cubicBezTo>
                    <a:pt x="1708" y="90"/>
                    <a:pt x="1728" y="33"/>
                    <a:pt x="1737" y="1"/>
                  </a:cubicBezTo>
                  <a:close/>
                  <a:moveTo>
                    <a:pt x="1680" y="165"/>
                  </a:moveTo>
                  <a:lnTo>
                    <a:pt x="1680" y="165"/>
                  </a:lnTo>
                  <a:cubicBezTo>
                    <a:pt x="1453" y="770"/>
                    <a:pt x="677" y="2581"/>
                    <a:pt x="398" y="2637"/>
                  </a:cubicBezTo>
                  <a:cubicBezTo>
                    <a:pt x="753" y="1800"/>
                    <a:pt x="1109" y="963"/>
                    <a:pt x="1611" y="189"/>
                  </a:cubicBezTo>
                  <a:lnTo>
                    <a:pt x="1611" y="189"/>
                  </a:lnTo>
                  <a:cubicBezTo>
                    <a:pt x="1235" y="733"/>
                    <a:pt x="921" y="1277"/>
                    <a:pt x="628" y="1863"/>
                  </a:cubicBezTo>
                  <a:cubicBezTo>
                    <a:pt x="489" y="2180"/>
                    <a:pt x="331" y="2498"/>
                    <a:pt x="190" y="2798"/>
                  </a:cubicBezTo>
                  <a:lnTo>
                    <a:pt x="190" y="2798"/>
                  </a:lnTo>
                  <a:cubicBezTo>
                    <a:pt x="261" y="2629"/>
                    <a:pt x="349" y="2420"/>
                    <a:pt x="377" y="2365"/>
                  </a:cubicBezTo>
                  <a:cubicBezTo>
                    <a:pt x="377" y="2323"/>
                    <a:pt x="335" y="2323"/>
                    <a:pt x="335" y="2323"/>
                  </a:cubicBezTo>
                  <a:cubicBezTo>
                    <a:pt x="167" y="2637"/>
                    <a:pt x="21" y="2909"/>
                    <a:pt x="0" y="3265"/>
                  </a:cubicBezTo>
                  <a:cubicBezTo>
                    <a:pt x="0" y="3305"/>
                    <a:pt x="35" y="3328"/>
                    <a:pt x="65" y="3328"/>
                  </a:cubicBezTo>
                  <a:cubicBezTo>
                    <a:pt x="82" y="3328"/>
                    <a:pt x="97" y="3321"/>
                    <a:pt x="105" y="3307"/>
                  </a:cubicBezTo>
                  <a:cubicBezTo>
                    <a:pt x="209" y="3097"/>
                    <a:pt x="314" y="2909"/>
                    <a:pt x="398" y="2700"/>
                  </a:cubicBezTo>
                  <a:cubicBezTo>
                    <a:pt x="415" y="2709"/>
                    <a:pt x="433" y="2714"/>
                    <a:pt x="452" y="2714"/>
                  </a:cubicBezTo>
                  <a:cubicBezTo>
                    <a:pt x="834" y="2714"/>
                    <a:pt x="1471" y="781"/>
                    <a:pt x="1680" y="1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3"/>
            <p:cNvSpPr/>
            <p:nvPr/>
          </p:nvSpPr>
          <p:spPr>
            <a:xfrm>
              <a:off x="4979350" y="2887350"/>
              <a:ext cx="37900" cy="98700"/>
            </a:xfrm>
            <a:custGeom>
              <a:rect b="b" l="l" r="r" t="t"/>
              <a:pathLst>
                <a:path extrusionOk="0" h="3948" w="1516">
                  <a:moveTo>
                    <a:pt x="1487" y="0"/>
                  </a:moveTo>
                  <a:cubicBezTo>
                    <a:pt x="1479" y="0"/>
                    <a:pt x="1472" y="3"/>
                    <a:pt x="1465" y="9"/>
                  </a:cubicBezTo>
                  <a:cubicBezTo>
                    <a:pt x="838" y="1076"/>
                    <a:pt x="1" y="2436"/>
                    <a:pt x="22" y="3754"/>
                  </a:cubicBezTo>
                  <a:lnTo>
                    <a:pt x="22" y="3775"/>
                  </a:lnTo>
                  <a:lnTo>
                    <a:pt x="22" y="3901"/>
                  </a:lnTo>
                  <a:cubicBezTo>
                    <a:pt x="22" y="3932"/>
                    <a:pt x="48" y="3948"/>
                    <a:pt x="74" y="3948"/>
                  </a:cubicBezTo>
                  <a:cubicBezTo>
                    <a:pt x="100" y="3948"/>
                    <a:pt x="126" y="3932"/>
                    <a:pt x="126" y="3901"/>
                  </a:cubicBezTo>
                  <a:lnTo>
                    <a:pt x="252" y="3462"/>
                  </a:lnTo>
                  <a:cubicBezTo>
                    <a:pt x="267" y="3447"/>
                    <a:pt x="250" y="3432"/>
                    <a:pt x="224" y="3432"/>
                  </a:cubicBezTo>
                  <a:cubicBezTo>
                    <a:pt x="214" y="3432"/>
                    <a:pt x="201" y="3434"/>
                    <a:pt x="189" y="3441"/>
                  </a:cubicBezTo>
                  <a:cubicBezTo>
                    <a:pt x="273" y="3043"/>
                    <a:pt x="336" y="2687"/>
                    <a:pt x="461" y="2311"/>
                  </a:cubicBezTo>
                  <a:cubicBezTo>
                    <a:pt x="712" y="1537"/>
                    <a:pt x="1089" y="762"/>
                    <a:pt x="1486" y="30"/>
                  </a:cubicBezTo>
                  <a:cubicBezTo>
                    <a:pt x="1516" y="15"/>
                    <a:pt x="1504" y="0"/>
                    <a:pt x="14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3"/>
            <p:cNvSpPr/>
            <p:nvPr/>
          </p:nvSpPr>
          <p:spPr>
            <a:xfrm>
              <a:off x="4996100" y="2883450"/>
              <a:ext cx="36625" cy="98875"/>
            </a:xfrm>
            <a:custGeom>
              <a:rect b="b" l="l" r="r" t="t"/>
              <a:pathLst>
                <a:path extrusionOk="0" h="3955" w="1465">
                  <a:moveTo>
                    <a:pt x="1442" y="1"/>
                  </a:moveTo>
                  <a:cubicBezTo>
                    <a:pt x="1436" y="1"/>
                    <a:pt x="1430" y="6"/>
                    <a:pt x="1423" y="19"/>
                  </a:cubicBezTo>
                  <a:cubicBezTo>
                    <a:pt x="921" y="1274"/>
                    <a:pt x="126" y="2529"/>
                    <a:pt x="0" y="3910"/>
                  </a:cubicBezTo>
                  <a:cubicBezTo>
                    <a:pt x="0" y="3936"/>
                    <a:pt x="32" y="3954"/>
                    <a:pt x="57" y="3954"/>
                  </a:cubicBezTo>
                  <a:cubicBezTo>
                    <a:pt x="72" y="3954"/>
                    <a:pt x="84" y="3947"/>
                    <a:pt x="84" y="3931"/>
                  </a:cubicBezTo>
                  <a:cubicBezTo>
                    <a:pt x="126" y="3743"/>
                    <a:pt x="230" y="3597"/>
                    <a:pt x="377" y="3450"/>
                  </a:cubicBezTo>
                  <a:cubicBezTo>
                    <a:pt x="392" y="3435"/>
                    <a:pt x="365" y="3421"/>
                    <a:pt x="348" y="3421"/>
                  </a:cubicBezTo>
                  <a:cubicBezTo>
                    <a:pt x="340" y="3421"/>
                    <a:pt x="335" y="3423"/>
                    <a:pt x="335" y="3429"/>
                  </a:cubicBezTo>
                  <a:cubicBezTo>
                    <a:pt x="272" y="3492"/>
                    <a:pt x="210" y="3555"/>
                    <a:pt x="147" y="3638"/>
                  </a:cubicBezTo>
                  <a:cubicBezTo>
                    <a:pt x="251" y="3178"/>
                    <a:pt x="419" y="2697"/>
                    <a:pt x="565" y="2257"/>
                  </a:cubicBezTo>
                  <a:cubicBezTo>
                    <a:pt x="837" y="1504"/>
                    <a:pt x="1172" y="793"/>
                    <a:pt x="1465" y="40"/>
                  </a:cubicBezTo>
                  <a:cubicBezTo>
                    <a:pt x="1465" y="25"/>
                    <a:pt x="1455" y="1"/>
                    <a:pt x="14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5471050" y="2748025"/>
              <a:ext cx="13125" cy="36250"/>
            </a:xfrm>
            <a:custGeom>
              <a:rect b="b" l="l" r="r" t="t"/>
              <a:pathLst>
                <a:path extrusionOk="0" h="1450" w="525">
                  <a:moveTo>
                    <a:pt x="477" y="1"/>
                  </a:moveTo>
                  <a:cubicBezTo>
                    <a:pt x="466" y="1"/>
                    <a:pt x="461" y="6"/>
                    <a:pt x="461" y="16"/>
                  </a:cubicBezTo>
                  <a:cubicBezTo>
                    <a:pt x="315" y="456"/>
                    <a:pt x="106" y="937"/>
                    <a:pt x="1" y="1418"/>
                  </a:cubicBezTo>
                  <a:cubicBezTo>
                    <a:pt x="1" y="1439"/>
                    <a:pt x="6" y="1450"/>
                    <a:pt x="14" y="1450"/>
                  </a:cubicBezTo>
                  <a:cubicBezTo>
                    <a:pt x="22" y="1450"/>
                    <a:pt x="32" y="1439"/>
                    <a:pt x="43" y="1418"/>
                  </a:cubicBezTo>
                  <a:cubicBezTo>
                    <a:pt x="252" y="979"/>
                    <a:pt x="357" y="477"/>
                    <a:pt x="524" y="16"/>
                  </a:cubicBezTo>
                  <a:cubicBezTo>
                    <a:pt x="503" y="6"/>
                    <a:pt x="487" y="1"/>
                    <a:pt x="4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5608625" y="2654225"/>
              <a:ext cx="27225" cy="84750"/>
            </a:xfrm>
            <a:custGeom>
              <a:rect b="b" l="l" r="r" t="t"/>
              <a:pathLst>
                <a:path extrusionOk="0" h="3390" w="1089">
                  <a:moveTo>
                    <a:pt x="1028" y="0"/>
                  </a:moveTo>
                  <a:cubicBezTo>
                    <a:pt x="1009" y="0"/>
                    <a:pt x="992" y="7"/>
                    <a:pt x="984" y="23"/>
                  </a:cubicBezTo>
                  <a:cubicBezTo>
                    <a:pt x="566" y="1027"/>
                    <a:pt x="105" y="2220"/>
                    <a:pt x="1" y="3287"/>
                  </a:cubicBezTo>
                  <a:cubicBezTo>
                    <a:pt x="1" y="3343"/>
                    <a:pt x="47" y="3389"/>
                    <a:pt x="97" y="3389"/>
                  </a:cubicBezTo>
                  <a:cubicBezTo>
                    <a:pt x="122" y="3389"/>
                    <a:pt x="147" y="3378"/>
                    <a:pt x="168" y="3350"/>
                  </a:cubicBezTo>
                  <a:lnTo>
                    <a:pt x="398" y="2806"/>
                  </a:lnTo>
                  <a:lnTo>
                    <a:pt x="566" y="2555"/>
                  </a:lnTo>
                  <a:cubicBezTo>
                    <a:pt x="596" y="2524"/>
                    <a:pt x="593" y="2505"/>
                    <a:pt x="581" y="2505"/>
                  </a:cubicBezTo>
                  <a:cubicBezTo>
                    <a:pt x="577" y="2505"/>
                    <a:pt x="571" y="2507"/>
                    <a:pt x="566" y="2513"/>
                  </a:cubicBezTo>
                  <a:lnTo>
                    <a:pt x="482" y="2597"/>
                  </a:lnTo>
                  <a:cubicBezTo>
                    <a:pt x="775" y="1781"/>
                    <a:pt x="942" y="860"/>
                    <a:pt x="1089" y="44"/>
                  </a:cubicBezTo>
                  <a:cubicBezTo>
                    <a:pt x="1089" y="18"/>
                    <a:pt x="1057" y="0"/>
                    <a:pt x="10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5916900" y="2506300"/>
              <a:ext cx="21300" cy="88825"/>
            </a:xfrm>
            <a:custGeom>
              <a:rect b="b" l="l" r="r" t="t"/>
              <a:pathLst>
                <a:path extrusionOk="0" h="3553" w="852">
                  <a:moveTo>
                    <a:pt x="702" y="0"/>
                  </a:moveTo>
                  <a:cubicBezTo>
                    <a:pt x="693" y="0"/>
                    <a:pt x="684" y="11"/>
                    <a:pt x="684" y="40"/>
                  </a:cubicBezTo>
                  <a:cubicBezTo>
                    <a:pt x="496" y="1190"/>
                    <a:pt x="203" y="2299"/>
                    <a:pt x="15" y="3450"/>
                  </a:cubicBezTo>
                  <a:cubicBezTo>
                    <a:pt x="1" y="3506"/>
                    <a:pt x="52" y="3552"/>
                    <a:pt x="100" y="3552"/>
                  </a:cubicBezTo>
                  <a:cubicBezTo>
                    <a:pt x="124" y="3552"/>
                    <a:pt x="147" y="3541"/>
                    <a:pt x="161" y="3513"/>
                  </a:cubicBezTo>
                  <a:cubicBezTo>
                    <a:pt x="538" y="2467"/>
                    <a:pt x="852" y="1149"/>
                    <a:pt x="726" y="40"/>
                  </a:cubicBezTo>
                  <a:cubicBezTo>
                    <a:pt x="726" y="17"/>
                    <a:pt x="714" y="0"/>
                    <a:pt x="7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6022925" y="2440050"/>
              <a:ext cx="6300" cy="56700"/>
            </a:xfrm>
            <a:custGeom>
              <a:rect b="b" l="l" r="r" t="t"/>
              <a:pathLst>
                <a:path extrusionOk="0" h="2268" w="252">
                  <a:moveTo>
                    <a:pt x="189" y="1"/>
                  </a:moveTo>
                  <a:cubicBezTo>
                    <a:pt x="168" y="1"/>
                    <a:pt x="147" y="11"/>
                    <a:pt x="147" y="32"/>
                  </a:cubicBezTo>
                  <a:cubicBezTo>
                    <a:pt x="126" y="765"/>
                    <a:pt x="63" y="1476"/>
                    <a:pt x="0" y="2208"/>
                  </a:cubicBezTo>
                  <a:cubicBezTo>
                    <a:pt x="0" y="2245"/>
                    <a:pt x="22" y="2267"/>
                    <a:pt x="39" y="2267"/>
                  </a:cubicBezTo>
                  <a:cubicBezTo>
                    <a:pt x="52" y="2267"/>
                    <a:pt x="63" y="2256"/>
                    <a:pt x="63" y="2229"/>
                  </a:cubicBezTo>
                  <a:cubicBezTo>
                    <a:pt x="251" y="1497"/>
                    <a:pt x="231" y="765"/>
                    <a:pt x="231" y="32"/>
                  </a:cubicBezTo>
                  <a:cubicBezTo>
                    <a:pt x="231" y="11"/>
                    <a:pt x="210" y="1"/>
                    <a:pt x="1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5692325" y="2646950"/>
              <a:ext cx="63850" cy="24075"/>
            </a:xfrm>
            <a:custGeom>
              <a:rect b="b" l="l" r="r" t="t"/>
              <a:pathLst>
                <a:path extrusionOk="0" h="963" w="2554">
                  <a:moveTo>
                    <a:pt x="42" y="0"/>
                  </a:moveTo>
                  <a:cubicBezTo>
                    <a:pt x="1" y="0"/>
                    <a:pt x="1" y="21"/>
                    <a:pt x="42" y="21"/>
                  </a:cubicBezTo>
                  <a:cubicBezTo>
                    <a:pt x="796" y="481"/>
                    <a:pt x="1654" y="837"/>
                    <a:pt x="2511" y="963"/>
                  </a:cubicBezTo>
                  <a:cubicBezTo>
                    <a:pt x="2553" y="963"/>
                    <a:pt x="2553" y="921"/>
                    <a:pt x="2511" y="921"/>
                  </a:cubicBezTo>
                  <a:cubicBezTo>
                    <a:pt x="1654" y="691"/>
                    <a:pt x="817" y="44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2" name="Google Shape;1262;p33"/>
          <p:cNvGrpSpPr/>
          <p:nvPr/>
        </p:nvGrpSpPr>
        <p:grpSpPr>
          <a:xfrm>
            <a:off x="2810950" y="2592875"/>
            <a:ext cx="1607507" cy="1692959"/>
            <a:chOff x="3344350" y="3050075"/>
            <a:chExt cx="1607507" cy="1692959"/>
          </a:xfrm>
        </p:grpSpPr>
        <p:sp>
          <p:nvSpPr>
            <p:cNvPr id="1263" name="Google Shape;1263;p33"/>
            <p:cNvSpPr/>
            <p:nvPr/>
          </p:nvSpPr>
          <p:spPr>
            <a:xfrm>
              <a:off x="3864250" y="3141716"/>
              <a:ext cx="135547" cy="145899"/>
            </a:xfrm>
            <a:custGeom>
              <a:rect b="b" l="l" r="r" t="t"/>
              <a:pathLst>
                <a:path extrusionOk="0" h="4214" w="3915">
                  <a:moveTo>
                    <a:pt x="339" y="1"/>
                  </a:moveTo>
                  <a:cubicBezTo>
                    <a:pt x="164" y="1"/>
                    <a:pt x="1" y="170"/>
                    <a:pt x="132" y="360"/>
                  </a:cubicBezTo>
                  <a:cubicBezTo>
                    <a:pt x="1094" y="1740"/>
                    <a:pt x="2183" y="2996"/>
                    <a:pt x="3417" y="4147"/>
                  </a:cubicBezTo>
                  <a:cubicBezTo>
                    <a:pt x="3469" y="4194"/>
                    <a:pt x="3524" y="4213"/>
                    <a:pt x="3578" y="4213"/>
                  </a:cubicBezTo>
                  <a:cubicBezTo>
                    <a:pt x="3762" y="4213"/>
                    <a:pt x="3914" y="3979"/>
                    <a:pt x="3752" y="3833"/>
                  </a:cubicBezTo>
                  <a:cubicBezTo>
                    <a:pt x="2559" y="2703"/>
                    <a:pt x="1492" y="1468"/>
                    <a:pt x="550" y="108"/>
                  </a:cubicBezTo>
                  <a:cubicBezTo>
                    <a:pt x="493" y="32"/>
                    <a:pt x="415" y="1"/>
                    <a:pt x="3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3"/>
            <p:cNvSpPr/>
            <p:nvPr/>
          </p:nvSpPr>
          <p:spPr>
            <a:xfrm>
              <a:off x="3867608" y="3205800"/>
              <a:ext cx="120417" cy="107157"/>
            </a:xfrm>
            <a:custGeom>
              <a:rect b="b" l="l" r="r" t="t"/>
              <a:pathLst>
                <a:path extrusionOk="0" h="3095" w="3478">
                  <a:moveTo>
                    <a:pt x="334" y="0"/>
                  </a:moveTo>
                  <a:cubicBezTo>
                    <a:pt x="158" y="0"/>
                    <a:pt x="1" y="237"/>
                    <a:pt x="161" y="413"/>
                  </a:cubicBezTo>
                  <a:cubicBezTo>
                    <a:pt x="1102" y="1270"/>
                    <a:pt x="2023" y="2170"/>
                    <a:pt x="2964" y="3028"/>
                  </a:cubicBezTo>
                  <a:cubicBezTo>
                    <a:pt x="3016" y="3075"/>
                    <a:pt x="3072" y="3094"/>
                    <a:pt x="3126" y="3094"/>
                  </a:cubicBezTo>
                  <a:cubicBezTo>
                    <a:pt x="3316" y="3094"/>
                    <a:pt x="3478" y="2856"/>
                    <a:pt x="3299" y="2693"/>
                  </a:cubicBezTo>
                  <a:cubicBezTo>
                    <a:pt x="2358" y="1814"/>
                    <a:pt x="1437" y="936"/>
                    <a:pt x="495" y="78"/>
                  </a:cubicBezTo>
                  <a:cubicBezTo>
                    <a:pt x="446" y="23"/>
                    <a:pt x="389" y="0"/>
                    <a:pt x="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3"/>
            <p:cNvSpPr/>
            <p:nvPr/>
          </p:nvSpPr>
          <p:spPr>
            <a:xfrm>
              <a:off x="3757445" y="4479571"/>
              <a:ext cx="156424" cy="49302"/>
            </a:xfrm>
            <a:custGeom>
              <a:rect b="b" l="l" r="r" t="t"/>
              <a:pathLst>
                <a:path extrusionOk="0" h="1424" w="4518">
                  <a:moveTo>
                    <a:pt x="4173" y="1"/>
                  </a:moveTo>
                  <a:cubicBezTo>
                    <a:pt x="4155" y="1"/>
                    <a:pt x="4136" y="3"/>
                    <a:pt x="4117" y="7"/>
                  </a:cubicBezTo>
                  <a:cubicBezTo>
                    <a:pt x="2819" y="258"/>
                    <a:pt x="1543" y="593"/>
                    <a:pt x="246" y="969"/>
                  </a:cubicBezTo>
                  <a:cubicBezTo>
                    <a:pt x="0" y="1026"/>
                    <a:pt x="79" y="1423"/>
                    <a:pt x="312" y="1423"/>
                  </a:cubicBezTo>
                  <a:cubicBezTo>
                    <a:pt x="337" y="1423"/>
                    <a:pt x="364" y="1419"/>
                    <a:pt x="392" y="1409"/>
                  </a:cubicBezTo>
                  <a:cubicBezTo>
                    <a:pt x="1669" y="1053"/>
                    <a:pt x="2945" y="697"/>
                    <a:pt x="4263" y="446"/>
                  </a:cubicBezTo>
                  <a:cubicBezTo>
                    <a:pt x="4517" y="388"/>
                    <a:pt x="4425" y="1"/>
                    <a:pt x="41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6" name="Google Shape;1266;p33"/>
            <p:cNvGrpSpPr/>
            <p:nvPr/>
          </p:nvGrpSpPr>
          <p:grpSpPr>
            <a:xfrm>
              <a:off x="3344350" y="3050075"/>
              <a:ext cx="1607507" cy="1692959"/>
              <a:chOff x="3344350" y="3050075"/>
              <a:chExt cx="1607507" cy="1692959"/>
            </a:xfrm>
          </p:grpSpPr>
          <p:sp>
            <p:nvSpPr>
              <p:cNvPr id="1267" name="Google Shape;1267;p33"/>
              <p:cNvSpPr/>
              <p:nvPr/>
            </p:nvSpPr>
            <p:spPr>
              <a:xfrm>
                <a:off x="4749677" y="4259555"/>
                <a:ext cx="104387" cy="73053"/>
              </a:xfrm>
              <a:custGeom>
                <a:rect b="b" l="l" r="r" t="t"/>
                <a:pathLst>
                  <a:path extrusionOk="0" h="2110" w="3015">
                    <a:moveTo>
                      <a:pt x="314" y="1"/>
                    </a:moveTo>
                    <a:cubicBezTo>
                      <a:pt x="0" y="1"/>
                      <a:pt x="0" y="461"/>
                      <a:pt x="314" y="461"/>
                    </a:cubicBezTo>
                    <a:cubicBezTo>
                      <a:pt x="1256" y="503"/>
                      <a:pt x="2113" y="1068"/>
                      <a:pt x="2490" y="1968"/>
                    </a:cubicBezTo>
                    <a:cubicBezTo>
                      <a:pt x="2531" y="2065"/>
                      <a:pt x="2625" y="2109"/>
                      <a:pt x="2719" y="2109"/>
                    </a:cubicBezTo>
                    <a:cubicBezTo>
                      <a:pt x="2867" y="2109"/>
                      <a:pt x="3014" y="2000"/>
                      <a:pt x="2950" y="1821"/>
                    </a:cubicBezTo>
                    <a:cubicBezTo>
                      <a:pt x="2511" y="733"/>
                      <a:pt x="1486" y="22"/>
                      <a:pt x="31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33"/>
              <p:cNvSpPr/>
              <p:nvPr/>
            </p:nvSpPr>
            <p:spPr>
              <a:xfrm>
                <a:off x="4729389" y="4305497"/>
                <a:ext cx="110134" cy="94485"/>
              </a:xfrm>
              <a:custGeom>
                <a:rect b="b" l="l" r="r" t="t"/>
                <a:pathLst>
                  <a:path extrusionOk="0" h="2729" w="3181">
                    <a:moveTo>
                      <a:pt x="2051" y="555"/>
                    </a:moveTo>
                    <a:cubicBezTo>
                      <a:pt x="2127" y="555"/>
                      <a:pt x="2199" y="568"/>
                      <a:pt x="2260" y="599"/>
                    </a:cubicBezTo>
                    <a:cubicBezTo>
                      <a:pt x="2511" y="766"/>
                      <a:pt x="2616" y="996"/>
                      <a:pt x="2616" y="1227"/>
                    </a:cubicBezTo>
                    <a:lnTo>
                      <a:pt x="2553" y="1227"/>
                    </a:lnTo>
                    <a:cubicBezTo>
                      <a:pt x="2422" y="1257"/>
                      <a:pt x="2251" y="1292"/>
                      <a:pt x="2086" y="1292"/>
                    </a:cubicBezTo>
                    <a:cubicBezTo>
                      <a:pt x="1910" y="1292"/>
                      <a:pt x="1740" y="1252"/>
                      <a:pt x="1632" y="1122"/>
                    </a:cubicBezTo>
                    <a:cubicBezTo>
                      <a:pt x="1324" y="831"/>
                      <a:pt x="1716" y="555"/>
                      <a:pt x="2051" y="555"/>
                    </a:cubicBezTo>
                    <a:close/>
                    <a:moveTo>
                      <a:pt x="1180" y="476"/>
                    </a:moveTo>
                    <a:lnTo>
                      <a:pt x="1180" y="476"/>
                    </a:lnTo>
                    <a:cubicBezTo>
                      <a:pt x="1020" y="757"/>
                      <a:pt x="1006" y="1106"/>
                      <a:pt x="1214" y="1352"/>
                    </a:cubicBezTo>
                    <a:cubicBezTo>
                      <a:pt x="1451" y="1652"/>
                      <a:pt x="1807" y="1726"/>
                      <a:pt x="2156" y="1726"/>
                    </a:cubicBezTo>
                    <a:cubicBezTo>
                      <a:pt x="2270" y="1726"/>
                      <a:pt x="2383" y="1718"/>
                      <a:pt x="2490" y="1708"/>
                    </a:cubicBezTo>
                    <a:lnTo>
                      <a:pt x="2490" y="1708"/>
                    </a:lnTo>
                    <a:cubicBezTo>
                      <a:pt x="2406" y="1917"/>
                      <a:pt x="2260" y="2064"/>
                      <a:pt x="2072" y="2168"/>
                    </a:cubicBezTo>
                    <a:cubicBezTo>
                      <a:pt x="1904" y="2274"/>
                      <a:pt x="1743" y="2319"/>
                      <a:pt x="1594" y="2319"/>
                    </a:cubicBezTo>
                    <a:cubicBezTo>
                      <a:pt x="797" y="2319"/>
                      <a:pt x="358" y="1006"/>
                      <a:pt x="1151" y="494"/>
                    </a:cubicBezTo>
                    <a:cubicBezTo>
                      <a:pt x="1162" y="489"/>
                      <a:pt x="1172" y="483"/>
                      <a:pt x="1180" y="476"/>
                    </a:cubicBezTo>
                    <a:close/>
                    <a:moveTo>
                      <a:pt x="994" y="0"/>
                    </a:moveTo>
                    <a:cubicBezTo>
                      <a:pt x="957" y="0"/>
                      <a:pt x="918" y="11"/>
                      <a:pt x="879" y="34"/>
                    </a:cubicBezTo>
                    <a:cubicBezTo>
                      <a:pt x="105" y="536"/>
                      <a:pt x="0" y="1708"/>
                      <a:pt x="628" y="2357"/>
                    </a:cubicBezTo>
                    <a:cubicBezTo>
                      <a:pt x="880" y="2616"/>
                      <a:pt x="1192" y="2729"/>
                      <a:pt x="1507" y="2729"/>
                    </a:cubicBezTo>
                    <a:cubicBezTo>
                      <a:pt x="2109" y="2729"/>
                      <a:pt x="2724" y="2319"/>
                      <a:pt x="2971" y="1729"/>
                    </a:cubicBezTo>
                    <a:cubicBezTo>
                      <a:pt x="3181" y="1268"/>
                      <a:pt x="3076" y="704"/>
                      <a:pt x="2699" y="348"/>
                    </a:cubicBezTo>
                    <a:cubicBezTo>
                      <a:pt x="2500" y="149"/>
                      <a:pt x="2227" y="16"/>
                      <a:pt x="1951" y="16"/>
                    </a:cubicBezTo>
                    <a:cubicBezTo>
                      <a:pt x="1762" y="16"/>
                      <a:pt x="1572" y="78"/>
                      <a:pt x="1402" y="222"/>
                    </a:cubicBezTo>
                    <a:cubicBezTo>
                      <a:pt x="1339" y="264"/>
                      <a:pt x="1298" y="348"/>
                      <a:pt x="1235" y="390"/>
                    </a:cubicBezTo>
                    <a:cubicBezTo>
                      <a:pt x="1222" y="408"/>
                      <a:pt x="1209" y="426"/>
                      <a:pt x="1198" y="445"/>
                    </a:cubicBezTo>
                    <a:lnTo>
                      <a:pt x="1198" y="445"/>
                    </a:lnTo>
                    <a:cubicBezTo>
                      <a:pt x="1203" y="425"/>
                      <a:pt x="1202" y="395"/>
                      <a:pt x="1193" y="348"/>
                    </a:cubicBezTo>
                    <a:cubicBezTo>
                      <a:pt x="1278" y="195"/>
                      <a:pt x="1156" y="0"/>
                      <a:pt x="9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33"/>
              <p:cNvSpPr/>
              <p:nvPr/>
            </p:nvSpPr>
            <p:spPr>
              <a:xfrm>
                <a:off x="4743306" y="4213752"/>
                <a:ext cx="86418" cy="64432"/>
              </a:xfrm>
              <a:custGeom>
                <a:rect b="b" l="l" r="r" t="t"/>
                <a:pathLst>
                  <a:path extrusionOk="0" h="1861" w="2496">
                    <a:moveTo>
                      <a:pt x="730" y="1"/>
                    </a:moveTo>
                    <a:cubicBezTo>
                      <a:pt x="577" y="1"/>
                      <a:pt x="422" y="22"/>
                      <a:pt x="268" y="69"/>
                    </a:cubicBezTo>
                    <a:cubicBezTo>
                      <a:pt x="0" y="145"/>
                      <a:pt x="82" y="518"/>
                      <a:pt x="321" y="518"/>
                    </a:cubicBezTo>
                    <a:cubicBezTo>
                      <a:pt x="344" y="518"/>
                      <a:pt x="368" y="515"/>
                      <a:pt x="393" y="508"/>
                    </a:cubicBezTo>
                    <a:cubicBezTo>
                      <a:pt x="509" y="473"/>
                      <a:pt x="625" y="456"/>
                      <a:pt x="741" y="456"/>
                    </a:cubicBezTo>
                    <a:cubicBezTo>
                      <a:pt x="1378" y="456"/>
                      <a:pt x="1969" y="964"/>
                      <a:pt x="2004" y="1638"/>
                    </a:cubicBezTo>
                    <a:cubicBezTo>
                      <a:pt x="2026" y="1787"/>
                      <a:pt x="2156" y="1860"/>
                      <a:pt x="2275" y="1860"/>
                    </a:cubicBezTo>
                    <a:cubicBezTo>
                      <a:pt x="2390" y="1860"/>
                      <a:pt x="2496" y="1792"/>
                      <a:pt x="2486" y="1659"/>
                    </a:cubicBezTo>
                    <a:cubicBezTo>
                      <a:pt x="2432" y="731"/>
                      <a:pt x="1618" y="1"/>
                      <a:pt x="7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33"/>
              <p:cNvSpPr/>
              <p:nvPr/>
            </p:nvSpPr>
            <p:spPr>
              <a:xfrm>
                <a:off x="3644581" y="3050075"/>
                <a:ext cx="1307276" cy="1531319"/>
              </a:xfrm>
              <a:custGeom>
                <a:rect b="b" l="l" r="r" t="t"/>
                <a:pathLst>
                  <a:path extrusionOk="0" h="44229" w="37758">
                    <a:moveTo>
                      <a:pt x="5661" y="621"/>
                    </a:moveTo>
                    <a:cubicBezTo>
                      <a:pt x="16981" y="12234"/>
                      <a:pt x="27003" y="25039"/>
                      <a:pt x="37256" y="37593"/>
                    </a:cubicBezTo>
                    <a:cubicBezTo>
                      <a:pt x="37193" y="37614"/>
                      <a:pt x="37172" y="37677"/>
                      <a:pt x="37172" y="37740"/>
                    </a:cubicBezTo>
                    <a:lnTo>
                      <a:pt x="37172" y="37761"/>
                    </a:lnTo>
                    <a:cubicBezTo>
                      <a:pt x="35582" y="38974"/>
                      <a:pt x="34054" y="40271"/>
                      <a:pt x="32569" y="41632"/>
                    </a:cubicBezTo>
                    <a:cubicBezTo>
                      <a:pt x="32548" y="41652"/>
                      <a:pt x="32527" y="41673"/>
                      <a:pt x="32527" y="41715"/>
                    </a:cubicBezTo>
                    <a:cubicBezTo>
                      <a:pt x="31209" y="40041"/>
                      <a:pt x="29870" y="38388"/>
                      <a:pt x="28551" y="36735"/>
                    </a:cubicBezTo>
                    <a:cubicBezTo>
                      <a:pt x="29284" y="36442"/>
                      <a:pt x="29911" y="35919"/>
                      <a:pt x="30288" y="35250"/>
                    </a:cubicBezTo>
                    <a:cubicBezTo>
                      <a:pt x="30388" y="35064"/>
                      <a:pt x="30234" y="34898"/>
                      <a:pt x="30073" y="34898"/>
                    </a:cubicBezTo>
                    <a:cubicBezTo>
                      <a:pt x="29999" y="34898"/>
                      <a:pt x="29923" y="34933"/>
                      <a:pt x="29870" y="35020"/>
                    </a:cubicBezTo>
                    <a:cubicBezTo>
                      <a:pt x="29514" y="35606"/>
                      <a:pt x="28970" y="36087"/>
                      <a:pt x="28279" y="36317"/>
                    </a:cubicBezTo>
                    <a:cubicBezTo>
                      <a:pt x="28258" y="36317"/>
                      <a:pt x="28258" y="36338"/>
                      <a:pt x="28238" y="36338"/>
                    </a:cubicBezTo>
                    <a:lnTo>
                      <a:pt x="26815" y="34622"/>
                    </a:lnTo>
                    <a:cubicBezTo>
                      <a:pt x="26836" y="34622"/>
                      <a:pt x="26836" y="34601"/>
                      <a:pt x="26836" y="34601"/>
                    </a:cubicBezTo>
                    <a:cubicBezTo>
                      <a:pt x="26898" y="34538"/>
                      <a:pt x="27045" y="34517"/>
                      <a:pt x="27129" y="34497"/>
                    </a:cubicBezTo>
                    <a:cubicBezTo>
                      <a:pt x="27296" y="34434"/>
                      <a:pt x="27401" y="34329"/>
                      <a:pt x="27422" y="34183"/>
                    </a:cubicBezTo>
                    <a:cubicBezTo>
                      <a:pt x="27485" y="33944"/>
                      <a:pt x="27331" y="33706"/>
                      <a:pt x="27116" y="33706"/>
                    </a:cubicBezTo>
                    <a:cubicBezTo>
                      <a:pt x="27048" y="33706"/>
                      <a:pt x="26974" y="33730"/>
                      <a:pt x="26898" y="33785"/>
                    </a:cubicBezTo>
                    <a:cubicBezTo>
                      <a:pt x="26794" y="33869"/>
                      <a:pt x="26815" y="34015"/>
                      <a:pt x="26878" y="34099"/>
                    </a:cubicBezTo>
                    <a:lnTo>
                      <a:pt x="26836" y="34099"/>
                    </a:lnTo>
                    <a:cubicBezTo>
                      <a:pt x="26710" y="34141"/>
                      <a:pt x="26585" y="34204"/>
                      <a:pt x="26501" y="34287"/>
                    </a:cubicBezTo>
                    <a:cubicBezTo>
                      <a:pt x="25894" y="33555"/>
                      <a:pt x="25329" y="32844"/>
                      <a:pt x="24722" y="32111"/>
                    </a:cubicBezTo>
                    <a:cubicBezTo>
                      <a:pt x="25476" y="31693"/>
                      <a:pt x="26208" y="31212"/>
                      <a:pt x="26898" y="30688"/>
                    </a:cubicBezTo>
                    <a:cubicBezTo>
                      <a:pt x="27091" y="30548"/>
                      <a:pt x="26961" y="30231"/>
                      <a:pt x="26778" y="30231"/>
                    </a:cubicBezTo>
                    <a:cubicBezTo>
                      <a:pt x="26743" y="30231"/>
                      <a:pt x="26705" y="30243"/>
                      <a:pt x="26668" y="30270"/>
                    </a:cubicBezTo>
                    <a:cubicBezTo>
                      <a:pt x="25957" y="30835"/>
                      <a:pt x="25204" y="31316"/>
                      <a:pt x="24409" y="31735"/>
                    </a:cubicBezTo>
                    <a:cubicBezTo>
                      <a:pt x="23781" y="30960"/>
                      <a:pt x="23132" y="30165"/>
                      <a:pt x="22504" y="29412"/>
                    </a:cubicBezTo>
                    <a:cubicBezTo>
                      <a:pt x="22693" y="29161"/>
                      <a:pt x="22902" y="28868"/>
                      <a:pt x="23069" y="28596"/>
                    </a:cubicBezTo>
                    <a:cubicBezTo>
                      <a:pt x="23188" y="28433"/>
                      <a:pt x="23024" y="28271"/>
                      <a:pt x="22851" y="28271"/>
                    </a:cubicBezTo>
                    <a:cubicBezTo>
                      <a:pt x="22779" y="28271"/>
                      <a:pt x="22706" y="28299"/>
                      <a:pt x="22651" y="28366"/>
                    </a:cubicBezTo>
                    <a:cubicBezTo>
                      <a:pt x="22504" y="28596"/>
                      <a:pt x="22316" y="28805"/>
                      <a:pt x="22170" y="29056"/>
                    </a:cubicBezTo>
                    <a:cubicBezTo>
                      <a:pt x="21437" y="28178"/>
                      <a:pt x="20726" y="27320"/>
                      <a:pt x="19994" y="26462"/>
                    </a:cubicBezTo>
                    <a:cubicBezTo>
                      <a:pt x="20642" y="25876"/>
                      <a:pt x="21291" y="25332"/>
                      <a:pt x="21960" y="24788"/>
                    </a:cubicBezTo>
                    <a:cubicBezTo>
                      <a:pt x="22141" y="24624"/>
                      <a:pt x="21960" y="24369"/>
                      <a:pt x="21763" y="24369"/>
                    </a:cubicBezTo>
                    <a:cubicBezTo>
                      <a:pt x="21709" y="24369"/>
                      <a:pt x="21654" y="24388"/>
                      <a:pt x="21605" y="24432"/>
                    </a:cubicBezTo>
                    <a:cubicBezTo>
                      <a:pt x="20956" y="24955"/>
                      <a:pt x="20328" y="25520"/>
                      <a:pt x="19680" y="26064"/>
                    </a:cubicBezTo>
                    <a:cubicBezTo>
                      <a:pt x="19157" y="25458"/>
                      <a:pt x="18613" y="24830"/>
                      <a:pt x="18090" y="24202"/>
                    </a:cubicBezTo>
                    <a:cubicBezTo>
                      <a:pt x="18403" y="23972"/>
                      <a:pt x="18675" y="23721"/>
                      <a:pt x="18864" y="23365"/>
                    </a:cubicBezTo>
                    <a:cubicBezTo>
                      <a:pt x="18951" y="23191"/>
                      <a:pt x="18797" y="23017"/>
                      <a:pt x="18638" y="23017"/>
                    </a:cubicBezTo>
                    <a:cubicBezTo>
                      <a:pt x="18568" y="23017"/>
                      <a:pt x="18497" y="23051"/>
                      <a:pt x="18445" y="23135"/>
                    </a:cubicBezTo>
                    <a:cubicBezTo>
                      <a:pt x="18257" y="23428"/>
                      <a:pt x="18048" y="23658"/>
                      <a:pt x="17755" y="23846"/>
                    </a:cubicBezTo>
                    <a:cubicBezTo>
                      <a:pt x="17085" y="23030"/>
                      <a:pt x="16374" y="22214"/>
                      <a:pt x="15704" y="21398"/>
                    </a:cubicBezTo>
                    <a:cubicBezTo>
                      <a:pt x="16332" y="20750"/>
                      <a:pt x="16960" y="20038"/>
                      <a:pt x="17525" y="19348"/>
                    </a:cubicBezTo>
                    <a:cubicBezTo>
                      <a:pt x="17669" y="19156"/>
                      <a:pt x="17507" y="18915"/>
                      <a:pt x="17339" y="18915"/>
                    </a:cubicBezTo>
                    <a:cubicBezTo>
                      <a:pt x="17287" y="18915"/>
                      <a:pt x="17234" y="18938"/>
                      <a:pt x="17190" y="18992"/>
                    </a:cubicBezTo>
                    <a:cubicBezTo>
                      <a:pt x="16604" y="19704"/>
                      <a:pt x="16018" y="20394"/>
                      <a:pt x="15390" y="21043"/>
                    </a:cubicBezTo>
                    <a:cubicBezTo>
                      <a:pt x="14700" y="20248"/>
                      <a:pt x="14051" y="19494"/>
                      <a:pt x="13382" y="18720"/>
                    </a:cubicBezTo>
                    <a:lnTo>
                      <a:pt x="14240" y="18239"/>
                    </a:lnTo>
                    <a:cubicBezTo>
                      <a:pt x="14457" y="18112"/>
                      <a:pt x="14313" y="17796"/>
                      <a:pt x="14108" y="17796"/>
                    </a:cubicBezTo>
                    <a:cubicBezTo>
                      <a:pt x="14076" y="17796"/>
                      <a:pt x="14043" y="17804"/>
                      <a:pt x="14010" y="17820"/>
                    </a:cubicBezTo>
                    <a:lnTo>
                      <a:pt x="13068" y="18323"/>
                    </a:lnTo>
                    <a:cubicBezTo>
                      <a:pt x="12419" y="17611"/>
                      <a:pt x="11833" y="16900"/>
                      <a:pt x="11206" y="16209"/>
                    </a:cubicBezTo>
                    <a:cubicBezTo>
                      <a:pt x="12126" y="15498"/>
                      <a:pt x="13026" y="14807"/>
                      <a:pt x="13947" y="14117"/>
                    </a:cubicBezTo>
                    <a:cubicBezTo>
                      <a:pt x="14136" y="13962"/>
                      <a:pt x="14014" y="13651"/>
                      <a:pt x="13836" y="13651"/>
                    </a:cubicBezTo>
                    <a:cubicBezTo>
                      <a:pt x="13798" y="13651"/>
                      <a:pt x="13757" y="13665"/>
                      <a:pt x="13717" y="13698"/>
                    </a:cubicBezTo>
                    <a:cubicBezTo>
                      <a:pt x="12796" y="14389"/>
                      <a:pt x="11854" y="15121"/>
                      <a:pt x="10913" y="15833"/>
                    </a:cubicBezTo>
                    <a:cubicBezTo>
                      <a:pt x="10348" y="15184"/>
                      <a:pt x="9762" y="14556"/>
                      <a:pt x="9218" y="13908"/>
                    </a:cubicBezTo>
                    <a:cubicBezTo>
                      <a:pt x="9511" y="13761"/>
                      <a:pt x="9762" y="13615"/>
                      <a:pt x="10055" y="13489"/>
                    </a:cubicBezTo>
                    <a:cubicBezTo>
                      <a:pt x="10268" y="13347"/>
                      <a:pt x="10134" y="13039"/>
                      <a:pt x="9935" y="13039"/>
                    </a:cubicBezTo>
                    <a:cubicBezTo>
                      <a:pt x="9900" y="13039"/>
                      <a:pt x="9863" y="13049"/>
                      <a:pt x="9825" y="13071"/>
                    </a:cubicBezTo>
                    <a:cubicBezTo>
                      <a:pt x="9511" y="13217"/>
                      <a:pt x="9218" y="13385"/>
                      <a:pt x="8904" y="13531"/>
                    </a:cubicBezTo>
                    <a:cubicBezTo>
                      <a:pt x="8151" y="12694"/>
                      <a:pt x="7419" y="11857"/>
                      <a:pt x="6686" y="11020"/>
                    </a:cubicBezTo>
                    <a:cubicBezTo>
                      <a:pt x="6686" y="10999"/>
                      <a:pt x="6707" y="10999"/>
                      <a:pt x="6707" y="10999"/>
                    </a:cubicBezTo>
                    <a:cubicBezTo>
                      <a:pt x="7586" y="10560"/>
                      <a:pt x="8381" y="9974"/>
                      <a:pt x="9092" y="9305"/>
                    </a:cubicBezTo>
                    <a:cubicBezTo>
                      <a:pt x="9257" y="9140"/>
                      <a:pt x="9072" y="8885"/>
                      <a:pt x="8884" y="8885"/>
                    </a:cubicBezTo>
                    <a:cubicBezTo>
                      <a:pt x="8833" y="8885"/>
                      <a:pt x="8782" y="8904"/>
                      <a:pt x="8737" y="8949"/>
                    </a:cubicBezTo>
                    <a:cubicBezTo>
                      <a:pt x="8067" y="9618"/>
                      <a:pt x="7314" y="10162"/>
                      <a:pt x="6477" y="10602"/>
                    </a:cubicBezTo>
                    <a:cubicBezTo>
                      <a:pt x="6435" y="10623"/>
                      <a:pt x="6414" y="10685"/>
                      <a:pt x="6393" y="10706"/>
                    </a:cubicBezTo>
                    <a:cubicBezTo>
                      <a:pt x="5787" y="10058"/>
                      <a:pt x="5222" y="9367"/>
                      <a:pt x="4615" y="8719"/>
                    </a:cubicBezTo>
                    <a:cubicBezTo>
                      <a:pt x="4615" y="8698"/>
                      <a:pt x="4636" y="8698"/>
                      <a:pt x="4636" y="8698"/>
                    </a:cubicBezTo>
                    <a:lnTo>
                      <a:pt x="5535" y="7840"/>
                    </a:lnTo>
                    <a:cubicBezTo>
                      <a:pt x="5700" y="7675"/>
                      <a:pt x="5515" y="7420"/>
                      <a:pt x="5327" y="7420"/>
                    </a:cubicBezTo>
                    <a:cubicBezTo>
                      <a:pt x="5276" y="7420"/>
                      <a:pt x="5225" y="7439"/>
                      <a:pt x="5180" y="7484"/>
                    </a:cubicBezTo>
                    <a:lnTo>
                      <a:pt x="4301" y="8363"/>
                    </a:lnTo>
                    <a:cubicBezTo>
                      <a:pt x="3715" y="7735"/>
                      <a:pt x="3129" y="7066"/>
                      <a:pt x="2543" y="6417"/>
                    </a:cubicBezTo>
                    <a:cubicBezTo>
                      <a:pt x="2564" y="6417"/>
                      <a:pt x="2627" y="6396"/>
                      <a:pt x="2648" y="6375"/>
                    </a:cubicBezTo>
                    <a:cubicBezTo>
                      <a:pt x="3401" y="5622"/>
                      <a:pt x="4134" y="4848"/>
                      <a:pt x="4908" y="4095"/>
                    </a:cubicBezTo>
                    <a:cubicBezTo>
                      <a:pt x="5069" y="3918"/>
                      <a:pt x="4895" y="3691"/>
                      <a:pt x="4712" y="3691"/>
                    </a:cubicBezTo>
                    <a:cubicBezTo>
                      <a:pt x="4656" y="3691"/>
                      <a:pt x="4600" y="3711"/>
                      <a:pt x="4552" y="3760"/>
                    </a:cubicBezTo>
                    <a:cubicBezTo>
                      <a:pt x="3820" y="4513"/>
                      <a:pt x="3066" y="5266"/>
                      <a:pt x="2313" y="6040"/>
                    </a:cubicBezTo>
                    <a:cubicBezTo>
                      <a:pt x="2306" y="6047"/>
                      <a:pt x="2302" y="6054"/>
                      <a:pt x="2302" y="6063"/>
                    </a:cubicBezTo>
                    <a:lnTo>
                      <a:pt x="2302" y="6063"/>
                    </a:lnTo>
                    <a:cubicBezTo>
                      <a:pt x="1850" y="5569"/>
                      <a:pt x="1382" y="5042"/>
                      <a:pt x="932" y="4534"/>
                    </a:cubicBezTo>
                    <a:cubicBezTo>
                      <a:pt x="953" y="4513"/>
                      <a:pt x="974" y="4513"/>
                      <a:pt x="995" y="4492"/>
                    </a:cubicBezTo>
                    <a:cubicBezTo>
                      <a:pt x="2543" y="3174"/>
                      <a:pt x="4113" y="1898"/>
                      <a:pt x="5661" y="621"/>
                    </a:cubicBezTo>
                    <a:close/>
                    <a:moveTo>
                      <a:pt x="577" y="4911"/>
                    </a:moveTo>
                    <a:lnTo>
                      <a:pt x="577" y="4911"/>
                    </a:lnTo>
                    <a:cubicBezTo>
                      <a:pt x="4657" y="9409"/>
                      <a:pt x="8695" y="13950"/>
                      <a:pt x="12670" y="18553"/>
                    </a:cubicBezTo>
                    <a:cubicBezTo>
                      <a:pt x="12608" y="18636"/>
                      <a:pt x="12649" y="18741"/>
                      <a:pt x="12691" y="18762"/>
                    </a:cubicBezTo>
                    <a:cubicBezTo>
                      <a:pt x="12739" y="18826"/>
                      <a:pt x="12787" y="18853"/>
                      <a:pt x="12854" y="18853"/>
                    </a:cubicBezTo>
                    <a:cubicBezTo>
                      <a:pt x="12874" y="18853"/>
                      <a:pt x="12897" y="18851"/>
                      <a:pt x="12921" y="18846"/>
                    </a:cubicBezTo>
                    <a:cubicBezTo>
                      <a:pt x="15077" y="21336"/>
                      <a:pt x="17211" y="23826"/>
                      <a:pt x="19303" y="26336"/>
                    </a:cubicBezTo>
                    <a:cubicBezTo>
                      <a:pt x="19282" y="26441"/>
                      <a:pt x="19408" y="26587"/>
                      <a:pt x="19533" y="26587"/>
                    </a:cubicBezTo>
                    <a:cubicBezTo>
                      <a:pt x="20328" y="27508"/>
                      <a:pt x="21082" y="28429"/>
                      <a:pt x="21835" y="29328"/>
                    </a:cubicBezTo>
                    <a:cubicBezTo>
                      <a:pt x="21772" y="29496"/>
                      <a:pt x="21919" y="29621"/>
                      <a:pt x="22086" y="29621"/>
                    </a:cubicBezTo>
                    <a:cubicBezTo>
                      <a:pt x="25476" y="33701"/>
                      <a:pt x="28803" y="37782"/>
                      <a:pt x="32088" y="41945"/>
                    </a:cubicBezTo>
                    <a:cubicBezTo>
                      <a:pt x="32137" y="41995"/>
                      <a:pt x="32189" y="42016"/>
                      <a:pt x="32239" y="42016"/>
                    </a:cubicBezTo>
                    <a:cubicBezTo>
                      <a:pt x="32336" y="42016"/>
                      <a:pt x="32423" y="41937"/>
                      <a:pt x="32464" y="41841"/>
                    </a:cubicBezTo>
                    <a:cubicBezTo>
                      <a:pt x="32519" y="41885"/>
                      <a:pt x="32580" y="41912"/>
                      <a:pt x="32641" y="41912"/>
                    </a:cubicBezTo>
                    <a:cubicBezTo>
                      <a:pt x="32695" y="41912"/>
                      <a:pt x="32749" y="41890"/>
                      <a:pt x="32799" y="41841"/>
                    </a:cubicBezTo>
                    <a:cubicBezTo>
                      <a:pt x="34138" y="40627"/>
                      <a:pt x="35519" y="39476"/>
                      <a:pt x="36942" y="38367"/>
                    </a:cubicBezTo>
                    <a:lnTo>
                      <a:pt x="36942" y="38367"/>
                    </a:lnTo>
                    <a:cubicBezTo>
                      <a:pt x="36356" y="40397"/>
                      <a:pt x="34640" y="41799"/>
                      <a:pt x="32883" y="42929"/>
                    </a:cubicBezTo>
                    <a:cubicBezTo>
                      <a:pt x="32540" y="43152"/>
                      <a:pt x="32253" y="43459"/>
                      <a:pt x="31896" y="43459"/>
                    </a:cubicBezTo>
                    <a:cubicBezTo>
                      <a:pt x="31817" y="43459"/>
                      <a:pt x="31735" y="43444"/>
                      <a:pt x="31648" y="43410"/>
                    </a:cubicBezTo>
                    <a:cubicBezTo>
                      <a:pt x="31292" y="43284"/>
                      <a:pt x="30727" y="42155"/>
                      <a:pt x="30497" y="41841"/>
                    </a:cubicBezTo>
                    <a:cubicBezTo>
                      <a:pt x="29849" y="40920"/>
                      <a:pt x="29179" y="39999"/>
                      <a:pt x="28489" y="39100"/>
                    </a:cubicBezTo>
                    <a:cubicBezTo>
                      <a:pt x="25559" y="35166"/>
                      <a:pt x="22588" y="31295"/>
                      <a:pt x="19491" y="27508"/>
                    </a:cubicBezTo>
                    <a:cubicBezTo>
                      <a:pt x="17169" y="24662"/>
                      <a:pt x="14805" y="21817"/>
                      <a:pt x="12398" y="19055"/>
                    </a:cubicBezTo>
                    <a:lnTo>
                      <a:pt x="9741" y="16000"/>
                    </a:lnTo>
                    <a:cubicBezTo>
                      <a:pt x="8151" y="14159"/>
                      <a:pt x="6498" y="12359"/>
                      <a:pt x="4845" y="10581"/>
                    </a:cubicBezTo>
                    <a:cubicBezTo>
                      <a:pt x="3359" y="8970"/>
                      <a:pt x="1079" y="7191"/>
                      <a:pt x="577" y="4911"/>
                    </a:cubicBezTo>
                    <a:close/>
                    <a:moveTo>
                      <a:pt x="5576" y="1"/>
                    </a:moveTo>
                    <a:cubicBezTo>
                      <a:pt x="5527" y="1"/>
                      <a:pt x="5476" y="18"/>
                      <a:pt x="5431" y="56"/>
                    </a:cubicBezTo>
                    <a:lnTo>
                      <a:pt x="556" y="4095"/>
                    </a:lnTo>
                    <a:cubicBezTo>
                      <a:pt x="535" y="4115"/>
                      <a:pt x="514" y="4136"/>
                      <a:pt x="514" y="4178"/>
                    </a:cubicBezTo>
                    <a:cubicBezTo>
                      <a:pt x="472" y="4136"/>
                      <a:pt x="472" y="4136"/>
                      <a:pt x="451" y="4136"/>
                    </a:cubicBezTo>
                    <a:cubicBezTo>
                      <a:pt x="412" y="4028"/>
                      <a:pt x="308" y="3971"/>
                      <a:pt x="211" y="3971"/>
                    </a:cubicBezTo>
                    <a:cubicBezTo>
                      <a:pt x="101" y="3971"/>
                      <a:pt x="1" y="4044"/>
                      <a:pt x="12" y="4199"/>
                    </a:cubicBezTo>
                    <a:cubicBezTo>
                      <a:pt x="95" y="5789"/>
                      <a:pt x="953" y="7045"/>
                      <a:pt x="1978" y="8196"/>
                    </a:cubicBezTo>
                    <a:cubicBezTo>
                      <a:pt x="3338" y="9744"/>
                      <a:pt x="4761" y="11209"/>
                      <a:pt x="6163" y="12715"/>
                    </a:cubicBezTo>
                    <a:cubicBezTo>
                      <a:pt x="9134" y="16021"/>
                      <a:pt x="12085" y="19369"/>
                      <a:pt x="14951" y="22821"/>
                    </a:cubicBezTo>
                    <a:cubicBezTo>
                      <a:pt x="20747" y="29705"/>
                      <a:pt x="26271" y="36819"/>
                      <a:pt x="31502" y="44121"/>
                    </a:cubicBezTo>
                    <a:cubicBezTo>
                      <a:pt x="31555" y="44188"/>
                      <a:pt x="31624" y="44229"/>
                      <a:pt x="31695" y="44229"/>
                    </a:cubicBezTo>
                    <a:cubicBezTo>
                      <a:pt x="31736" y="44229"/>
                      <a:pt x="31777" y="44215"/>
                      <a:pt x="31816" y="44184"/>
                    </a:cubicBezTo>
                    <a:cubicBezTo>
                      <a:pt x="34264" y="42720"/>
                      <a:pt x="36942" y="40941"/>
                      <a:pt x="37465" y="37970"/>
                    </a:cubicBezTo>
                    <a:cubicBezTo>
                      <a:pt x="37507" y="37928"/>
                      <a:pt x="37549" y="37886"/>
                      <a:pt x="37549" y="37844"/>
                    </a:cubicBezTo>
                    <a:cubicBezTo>
                      <a:pt x="37674" y="37761"/>
                      <a:pt x="37758" y="37593"/>
                      <a:pt x="37611" y="37447"/>
                    </a:cubicBezTo>
                    <a:cubicBezTo>
                      <a:pt x="27317" y="24809"/>
                      <a:pt x="17253" y="11920"/>
                      <a:pt x="5849" y="224"/>
                    </a:cubicBezTo>
                    <a:cubicBezTo>
                      <a:pt x="5849" y="203"/>
                      <a:pt x="5807" y="203"/>
                      <a:pt x="5807" y="203"/>
                    </a:cubicBezTo>
                    <a:cubicBezTo>
                      <a:pt x="5793" y="87"/>
                      <a:pt x="5688" y="1"/>
                      <a:pt x="5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3"/>
              <p:cNvSpPr/>
              <p:nvPr/>
            </p:nvSpPr>
            <p:spPr>
              <a:xfrm>
                <a:off x="3378382" y="4389972"/>
                <a:ext cx="1073644" cy="340512"/>
              </a:xfrm>
              <a:custGeom>
                <a:rect b="b" l="l" r="r" t="t"/>
                <a:pathLst>
                  <a:path extrusionOk="0" h="9835" w="31010">
                    <a:moveTo>
                      <a:pt x="30214" y="0"/>
                    </a:moveTo>
                    <a:cubicBezTo>
                      <a:pt x="30193" y="42"/>
                      <a:pt x="30131" y="63"/>
                      <a:pt x="30047" y="105"/>
                    </a:cubicBezTo>
                    <a:cubicBezTo>
                      <a:pt x="19962" y="2825"/>
                      <a:pt x="9939" y="5817"/>
                      <a:pt x="1" y="9123"/>
                    </a:cubicBezTo>
                    <a:cubicBezTo>
                      <a:pt x="461" y="9332"/>
                      <a:pt x="880" y="9541"/>
                      <a:pt x="1256" y="9813"/>
                    </a:cubicBezTo>
                    <a:lnTo>
                      <a:pt x="1277" y="9834"/>
                    </a:lnTo>
                    <a:cubicBezTo>
                      <a:pt x="1319" y="9772"/>
                      <a:pt x="1340" y="9772"/>
                      <a:pt x="1361" y="9751"/>
                    </a:cubicBezTo>
                    <a:cubicBezTo>
                      <a:pt x="3390" y="8558"/>
                      <a:pt x="5587" y="7847"/>
                      <a:pt x="7805" y="7219"/>
                    </a:cubicBezTo>
                    <a:cubicBezTo>
                      <a:pt x="10421" y="6466"/>
                      <a:pt x="13036" y="5733"/>
                      <a:pt x="15652" y="5001"/>
                    </a:cubicBezTo>
                    <a:cubicBezTo>
                      <a:pt x="20778" y="3536"/>
                      <a:pt x="25862" y="2093"/>
                      <a:pt x="31010" y="649"/>
                    </a:cubicBezTo>
                    <a:lnTo>
                      <a:pt x="31010" y="544"/>
                    </a:lnTo>
                    <a:cubicBezTo>
                      <a:pt x="30758" y="335"/>
                      <a:pt x="30507" y="147"/>
                      <a:pt x="30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33"/>
              <p:cNvSpPr/>
              <p:nvPr/>
            </p:nvSpPr>
            <p:spPr>
              <a:xfrm>
                <a:off x="4210700" y="3341029"/>
                <a:ext cx="254337" cy="1057717"/>
              </a:xfrm>
              <a:custGeom>
                <a:rect b="b" l="l" r="r" t="t"/>
                <a:pathLst>
                  <a:path extrusionOk="0" h="30550" w="7346">
                    <a:moveTo>
                      <a:pt x="1" y="1"/>
                    </a:moveTo>
                    <a:lnTo>
                      <a:pt x="1" y="1"/>
                    </a:lnTo>
                    <a:cubicBezTo>
                      <a:pt x="3579" y="9458"/>
                      <a:pt x="4688" y="19753"/>
                      <a:pt x="6362" y="29671"/>
                    </a:cubicBezTo>
                    <a:cubicBezTo>
                      <a:pt x="6383" y="29754"/>
                      <a:pt x="6362" y="29796"/>
                      <a:pt x="6341" y="29859"/>
                    </a:cubicBezTo>
                    <a:cubicBezTo>
                      <a:pt x="6697" y="30026"/>
                      <a:pt x="7031" y="30256"/>
                      <a:pt x="7345" y="30549"/>
                    </a:cubicBezTo>
                    <a:cubicBezTo>
                      <a:pt x="7220" y="29566"/>
                      <a:pt x="6989" y="27494"/>
                      <a:pt x="6969" y="27243"/>
                    </a:cubicBezTo>
                    <a:cubicBezTo>
                      <a:pt x="6822" y="25779"/>
                      <a:pt x="6655" y="24335"/>
                      <a:pt x="6445" y="22891"/>
                    </a:cubicBezTo>
                    <a:cubicBezTo>
                      <a:pt x="6069" y="20380"/>
                      <a:pt x="5629" y="17870"/>
                      <a:pt x="5106" y="15380"/>
                    </a:cubicBezTo>
                    <a:cubicBezTo>
                      <a:pt x="4039" y="10316"/>
                      <a:pt x="2595" y="5336"/>
                      <a:pt x="859" y="482"/>
                    </a:cubicBezTo>
                    <a:cubicBezTo>
                      <a:pt x="838" y="461"/>
                      <a:pt x="838" y="398"/>
                      <a:pt x="859" y="39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33"/>
              <p:cNvSpPr/>
              <p:nvPr/>
            </p:nvSpPr>
            <p:spPr>
              <a:xfrm>
                <a:off x="3738404" y="3761188"/>
                <a:ext cx="397016" cy="626667"/>
              </a:xfrm>
              <a:custGeom>
                <a:rect b="b" l="l" r="r" t="t"/>
                <a:pathLst>
                  <a:path extrusionOk="0" h="18100" w="11467">
                    <a:moveTo>
                      <a:pt x="10902" y="1"/>
                    </a:moveTo>
                    <a:cubicBezTo>
                      <a:pt x="8056" y="6487"/>
                      <a:pt x="4353" y="12555"/>
                      <a:pt x="1" y="18099"/>
                    </a:cubicBezTo>
                    <a:cubicBezTo>
                      <a:pt x="670" y="17848"/>
                      <a:pt x="1382" y="17576"/>
                      <a:pt x="2093" y="17304"/>
                    </a:cubicBezTo>
                    <a:cubicBezTo>
                      <a:pt x="2093" y="17242"/>
                      <a:pt x="2093" y="17200"/>
                      <a:pt x="2135" y="17137"/>
                    </a:cubicBezTo>
                    <a:cubicBezTo>
                      <a:pt x="5880" y="13078"/>
                      <a:pt x="8914" y="8454"/>
                      <a:pt x="11111" y="3390"/>
                    </a:cubicBezTo>
                    <a:cubicBezTo>
                      <a:pt x="11155" y="3303"/>
                      <a:pt x="11221" y="3267"/>
                      <a:pt x="11289" y="3267"/>
                    </a:cubicBezTo>
                    <a:cubicBezTo>
                      <a:pt x="11352" y="3267"/>
                      <a:pt x="11417" y="3298"/>
                      <a:pt x="11467" y="3348"/>
                    </a:cubicBezTo>
                    <a:cubicBezTo>
                      <a:pt x="11300" y="2239"/>
                      <a:pt x="11111" y="1130"/>
                      <a:pt x="109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33"/>
              <p:cNvSpPr/>
              <p:nvPr/>
            </p:nvSpPr>
            <p:spPr>
              <a:xfrm>
                <a:off x="3366092" y="3343210"/>
                <a:ext cx="1050447" cy="1350381"/>
              </a:xfrm>
              <a:custGeom>
                <a:rect b="b" l="l" r="r" t="t"/>
                <a:pathLst>
                  <a:path extrusionOk="0" h="39003" w="30340">
                    <a:moveTo>
                      <a:pt x="23531" y="13617"/>
                    </a:moveTo>
                    <a:cubicBezTo>
                      <a:pt x="23649" y="13617"/>
                      <a:pt x="23759" y="13695"/>
                      <a:pt x="23748" y="13852"/>
                    </a:cubicBezTo>
                    <a:cubicBezTo>
                      <a:pt x="23665" y="15463"/>
                      <a:pt x="23874" y="16991"/>
                      <a:pt x="24418" y="18518"/>
                    </a:cubicBezTo>
                    <a:cubicBezTo>
                      <a:pt x="24481" y="18695"/>
                      <a:pt x="24346" y="18810"/>
                      <a:pt x="24207" y="18810"/>
                    </a:cubicBezTo>
                    <a:cubicBezTo>
                      <a:pt x="24114" y="18810"/>
                      <a:pt x="24020" y="18760"/>
                      <a:pt x="23978" y="18644"/>
                    </a:cubicBezTo>
                    <a:cubicBezTo>
                      <a:pt x="23414" y="17074"/>
                      <a:pt x="23204" y="15505"/>
                      <a:pt x="23267" y="13852"/>
                    </a:cubicBezTo>
                    <a:cubicBezTo>
                      <a:pt x="23288" y="13695"/>
                      <a:pt x="23414" y="13617"/>
                      <a:pt x="23531" y="13617"/>
                    </a:cubicBezTo>
                    <a:close/>
                    <a:moveTo>
                      <a:pt x="24784" y="15893"/>
                    </a:moveTo>
                    <a:cubicBezTo>
                      <a:pt x="24874" y="15893"/>
                      <a:pt x="24958" y="15941"/>
                      <a:pt x="24983" y="16049"/>
                    </a:cubicBezTo>
                    <a:cubicBezTo>
                      <a:pt x="25129" y="17179"/>
                      <a:pt x="25297" y="18288"/>
                      <a:pt x="25443" y="19376"/>
                    </a:cubicBezTo>
                    <a:cubicBezTo>
                      <a:pt x="25480" y="19562"/>
                      <a:pt x="25334" y="19674"/>
                      <a:pt x="25200" y="19674"/>
                    </a:cubicBezTo>
                    <a:cubicBezTo>
                      <a:pt x="25107" y="19674"/>
                      <a:pt x="25021" y="19621"/>
                      <a:pt x="25004" y="19501"/>
                    </a:cubicBezTo>
                    <a:cubicBezTo>
                      <a:pt x="24836" y="18413"/>
                      <a:pt x="24690" y="17283"/>
                      <a:pt x="24522" y="16195"/>
                    </a:cubicBezTo>
                    <a:cubicBezTo>
                      <a:pt x="24497" y="16006"/>
                      <a:pt x="24648" y="15893"/>
                      <a:pt x="24784" y="15893"/>
                    </a:cubicBezTo>
                    <a:close/>
                    <a:moveTo>
                      <a:pt x="21697" y="11084"/>
                    </a:moveTo>
                    <a:cubicBezTo>
                      <a:pt x="21849" y="11084"/>
                      <a:pt x="22006" y="11260"/>
                      <a:pt x="21949" y="11446"/>
                    </a:cubicBezTo>
                    <a:cubicBezTo>
                      <a:pt x="21907" y="11529"/>
                      <a:pt x="21865" y="11634"/>
                      <a:pt x="21844" y="11718"/>
                    </a:cubicBezTo>
                    <a:cubicBezTo>
                      <a:pt x="21866" y="11713"/>
                      <a:pt x="21889" y="11711"/>
                      <a:pt x="21911" y="11711"/>
                    </a:cubicBezTo>
                    <a:cubicBezTo>
                      <a:pt x="21996" y="11711"/>
                      <a:pt x="22079" y="11748"/>
                      <a:pt x="22095" y="11864"/>
                    </a:cubicBezTo>
                    <a:cubicBezTo>
                      <a:pt x="22828" y="16112"/>
                      <a:pt x="23476" y="20338"/>
                      <a:pt x="24062" y="24607"/>
                    </a:cubicBezTo>
                    <a:cubicBezTo>
                      <a:pt x="24250" y="24670"/>
                      <a:pt x="24355" y="24921"/>
                      <a:pt x="24125" y="25025"/>
                    </a:cubicBezTo>
                    <a:cubicBezTo>
                      <a:pt x="19501" y="27180"/>
                      <a:pt x="14814" y="29126"/>
                      <a:pt x="10064" y="30947"/>
                    </a:cubicBezTo>
                    <a:cubicBezTo>
                      <a:pt x="10030" y="30960"/>
                      <a:pt x="9999" y="30966"/>
                      <a:pt x="9971" y="30966"/>
                    </a:cubicBezTo>
                    <a:cubicBezTo>
                      <a:pt x="9775" y="30966"/>
                      <a:pt x="9724" y="30677"/>
                      <a:pt x="9834" y="30549"/>
                    </a:cubicBezTo>
                    <a:cubicBezTo>
                      <a:pt x="14584" y="24670"/>
                      <a:pt x="18517" y="18183"/>
                      <a:pt x="21509" y="11216"/>
                    </a:cubicBezTo>
                    <a:cubicBezTo>
                      <a:pt x="21556" y="11123"/>
                      <a:pt x="21626" y="11084"/>
                      <a:pt x="21697" y="11084"/>
                    </a:cubicBezTo>
                    <a:close/>
                    <a:moveTo>
                      <a:pt x="16182" y="31585"/>
                    </a:moveTo>
                    <a:cubicBezTo>
                      <a:pt x="16439" y="31585"/>
                      <a:pt x="16506" y="31996"/>
                      <a:pt x="16237" y="32035"/>
                    </a:cubicBezTo>
                    <a:cubicBezTo>
                      <a:pt x="15052" y="32287"/>
                      <a:pt x="13830" y="32414"/>
                      <a:pt x="12623" y="32414"/>
                    </a:cubicBezTo>
                    <a:cubicBezTo>
                      <a:pt x="12530" y="32414"/>
                      <a:pt x="12438" y="32413"/>
                      <a:pt x="12345" y="32411"/>
                    </a:cubicBezTo>
                    <a:cubicBezTo>
                      <a:pt x="12058" y="32411"/>
                      <a:pt x="12052" y="31950"/>
                      <a:pt x="12327" y="31950"/>
                    </a:cubicBezTo>
                    <a:cubicBezTo>
                      <a:pt x="12333" y="31950"/>
                      <a:pt x="12339" y="31951"/>
                      <a:pt x="12345" y="31951"/>
                    </a:cubicBezTo>
                    <a:cubicBezTo>
                      <a:pt x="12490" y="31956"/>
                      <a:pt x="12635" y="31958"/>
                      <a:pt x="12780" y="31958"/>
                    </a:cubicBezTo>
                    <a:cubicBezTo>
                      <a:pt x="13903" y="31958"/>
                      <a:pt x="14999" y="31818"/>
                      <a:pt x="16111" y="31595"/>
                    </a:cubicBezTo>
                    <a:cubicBezTo>
                      <a:pt x="16136" y="31589"/>
                      <a:pt x="16160" y="31585"/>
                      <a:pt x="16182" y="31585"/>
                    </a:cubicBezTo>
                    <a:close/>
                    <a:moveTo>
                      <a:pt x="15459" y="32806"/>
                    </a:moveTo>
                    <a:cubicBezTo>
                      <a:pt x="15724" y="32806"/>
                      <a:pt x="15827" y="33209"/>
                      <a:pt x="15567" y="33269"/>
                    </a:cubicBezTo>
                    <a:cubicBezTo>
                      <a:pt x="14249" y="33520"/>
                      <a:pt x="12973" y="33855"/>
                      <a:pt x="11696" y="34232"/>
                    </a:cubicBezTo>
                    <a:cubicBezTo>
                      <a:pt x="11668" y="34242"/>
                      <a:pt x="11641" y="34246"/>
                      <a:pt x="11616" y="34246"/>
                    </a:cubicBezTo>
                    <a:cubicBezTo>
                      <a:pt x="11383" y="34246"/>
                      <a:pt x="11304" y="33849"/>
                      <a:pt x="11550" y="33792"/>
                    </a:cubicBezTo>
                    <a:cubicBezTo>
                      <a:pt x="12847" y="33416"/>
                      <a:pt x="14123" y="33081"/>
                      <a:pt x="15421" y="32809"/>
                    </a:cubicBezTo>
                    <a:cubicBezTo>
                      <a:pt x="15434" y="32807"/>
                      <a:pt x="15447" y="32806"/>
                      <a:pt x="15459" y="32806"/>
                    </a:cubicBezTo>
                    <a:close/>
                    <a:moveTo>
                      <a:pt x="23895" y="1"/>
                    </a:moveTo>
                    <a:cubicBezTo>
                      <a:pt x="23037" y="1402"/>
                      <a:pt x="22179" y="2804"/>
                      <a:pt x="21321" y="4206"/>
                    </a:cubicBezTo>
                    <a:cubicBezTo>
                      <a:pt x="21363" y="4206"/>
                      <a:pt x="21384" y="4206"/>
                      <a:pt x="21447" y="4227"/>
                    </a:cubicBezTo>
                    <a:cubicBezTo>
                      <a:pt x="21781" y="4436"/>
                      <a:pt x="22158" y="4667"/>
                      <a:pt x="22493" y="4918"/>
                    </a:cubicBezTo>
                    <a:cubicBezTo>
                      <a:pt x="22706" y="5060"/>
                      <a:pt x="22572" y="5368"/>
                      <a:pt x="22373" y="5368"/>
                    </a:cubicBezTo>
                    <a:cubicBezTo>
                      <a:pt x="22338" y="5368"/>
                      <a:pt x="22301" y="5358"/>
                      <a:pt x="22263" y="5336"/>
                    </a:cubicBezTo>
                    <a:cubicBezTo>
                      <a:pt x="21907" y="5106"/>
                      <a:pt x="21551" y="4855"/>
                      <a:pt x="21217" y="4625"/>
                    </a:cubicBezTo>
                    <a:cubicBezTo>
                      <a:pt x="21175" y="4604"/>
                      <a:pt x="21154" y="4562"/>
                      <a:pt x="21133" y="4520"/>
                    </a:cubicBezTo>
                    <a:lnTo>
                      <a:pt x="20024" y="6320"/>
                    </a:lnTo>
                    <a:cubicBezTo>
                      <a:pt x="20059" y="6302"/>
                      <a:pt x="20097" y="6292"/>
                      <a:pt x="20136" y="6292"/>
                    </a:cubicBezTo>
                    <a:cubicBezTo>
                      <a:pt x="20191" y="6292"/>
                      <a:pt x="20247" y="6312"/>
                      <a:pt x="20296" y="6361"/>
                    </a:cubicBezTo>
                    <a:cubicBezTo>
                      <a:pt x="20924" y="6905"/>
                      <a:pt x="21635" y="7324"/>
                      <a:pt x="22430" y="7554"/>
                    </a:cubicBezTo>
                    <a:cubicBezTo>
                      <a:pt x="22698" y="7630"/>
                      <a:pt x="22616" y="8004"/>
                      <a:pt x="22376" y="8004"/>
                    </a:cubicBezTo>
                    <a:cubicBezTo>
                      <a:pt x="22354" y="8004"/>
                      <a:pt x="22330" y="8001"/>
                      <a:pt x="22305" y="7993"/>
                    </a:cubicBezTo>
                    <a:cubicBezTo>
                      <a:pt x="21426" y="7700"/>
                      <a:pt x="20631" y="7261"/>
                      <a:pt x="19961" y="6654"/>
                    </a:cubicBezTo>
                    <a:cubicBezTo>
                      <a:pt x="19898" y="6633"/>
                      <a:pt x="19877" y="6592"/>
                      <a:pt x="19877" y="6529"/>
                    </a:cubicBezTo>
                    <a:lnTo>
                      <a:pt x="18392" y="8977"/>
                    </a:lnTo>
                    <a:cubicBezTo>
                      <a:pt x="18810" y="9102"/>
                      <a:pt x="19229" y="9207"/>
                      <a:pt x="19647" y="9312"/>
                    </a:cubicBezTo>
                    <a:cubicBezTo>
                      <a:pt x="19896" y="9388"/>
                      <a:pt x="19812" y="9762"/>
                      <a:pt x="19573" y="9762"/>
                    </a:cubicBezTo>
                    <a:cubicBezTo>
                      <a:pt x="19550" y="9762"/>
                      <a:pt x="19526" y="9758"/>
                      <a:pt x="19501" y="9751"/>
                    </a:cubicBezTo>
                    <a:cubicBezTo>
                      <a:pt x="19041" y="9625"/>
                      <a:pt x="18601" y="9521"/>
                      <a:pt x="18120" y="9395"/>
                    </a:cubicBezTo>
                    <a:cubicBezTo>
                      <a:pt x="17660" y="10149"/>
                      <a:pt x="17199" y="10881"/>
                      <a:pt x="16739" y="11634"/>
                    </a:cubicBezTo>
                    <a:cubicBezTo>
                      <a:pt x="17492" y="11969"/>
                      <a:pt x="18224" y="12283"/>
                      <a:pt x="18978" y="12597"/>
                    </a:cubicBezTo>
                    <a:cubicBezTo>
                      <a:pt x="19237" y="12708"/>
                      <a:pt x="19086" y="13032"/>
                      <a:pt x="18845" y="13032"/>
                    </a:cubicBezTo>
                    <a:cubicBezTo>
                      <a:pt x="18814" y="13032"/>
                      <a:pt x="18781" y="13027"/>
                      <a:pt x="18748" y="13015"/>
                    </a:cubicBezTo>
                    <a:cubicBezTo>
                      <a:pt x="18015" y="12701"/>
                      <a:pt x="17262" y="12366"/>
                      <a:pt x="16509" y="12053"/>
                    </a:cubicBezTo>
                    <a:cubicBezTo>
                      <a:pt x="16048" y="12764"/>
                      <a:pt x="15609" y="13496"/>
                      <a:pt x="15170" y="14229"/>
                    </a:cubicBezTo>
                    <a:lnTo>
                      <a:pt x="15191" y="14229"/>
                    </a:lnTo>
                    <a:cubicBezTo>
                      <a:pt x="15525" y="14522"/>
                      <a:pt x="15923" y="14731"/>
                      <a:pt x="16341" y="14835"/>
                    </a:cubicBezTo>
                    <a:cubicBezTo>
                      <a:pt x="16610" y="14893"/>
                      <a:pt x="16527" y="15285"/>
                      <a:pt x="16285" y="15285"/>
                    </a:cubicBezTo>
                    <a:cubicBezTo>
                      <a:pt x="16263" y="15285"/>
                      <a:pt x="16240" y="15282"/>
                      <a:pt x="16216" y="15275"/>
                    </a:cubicBezTo>
                    <a:cubicBezTo>
                      <a:pt x="15735" y="15149"/>
                      <a:pt x="15295" y="14898"/>
                      <a:pt x="14939" y="14584"/>
                    </a:cubicBezTo>
                    <a:cubicBezTo>
                      <a:pt x="14479" y="15317"/>
                      <a:pt x="14019" y="16070"/>
                      <a:pt x="13579" y="16823"/>
                    </a:cubicBezTo>
                    <a:cubicBezTo>
                      <a:pt x="14354" y="17179"/>
                      <a:pt x="15149" y="17493"/>
                      <a:pt x="15986" y="17765"/>
                    </a:cubicBezTo>
                    <a:cubicBezTo>
                      <a:pt x="16235" y="17822"/>
                      <a:pt x="16150" y="18214"/>
                      <a:pt x="15908" y="18214"/>
                    </a:cubicBezTo>
                    <a:cubicBezTo>
                      <a:pt x="15887" y="18214"/>
                      <a:pt x="15863" y="18211"/>
                      <a:pt x="15839" y="18204"/>
                    </a:cubicBezTo>
                    <a:cubicBezTo>
                      <a:pt x="14981" y="17932"/>
                      <a:pt x="14123" y="17597"/>
                      <a:pt x="13307" y="17200"/>
                    </a:cubicBezTo>
                    <a:cubicBezTo>
                      <a:pt x="12868" y="17911"/>
                      <a:pt x="12429" y="18644"/>
                      <a:pt x="11968" y="19376"/>
                    </a:cubicBezTo>
                    <a:lnTo>
                      <a:pt x="12805" y="19669"/>
                    </a:lnTo>
                    <a:cubicBezTo>
                      <a:pt x="13070" y="19725"/>
                      <a:pt x="12993" y="20123"/>
                      <a:pt x="12760" y="20123"/>
                    </a:cubicBezTo>
                    <a:cubicBezTo>
                      <a:pt x="12735" y="20123"/>
                      <a:pt x="12708" y="20118"/>
                      <a:pt x="12680" y="20108"/>
                    </a:cubicBezTo>
                    <a:cubicBezTo>
                      <a:pt x="12366" y="20004"/>
                      <a:pt x="12031" y="19878"/>
                      <a:pt x="11717" y="19773"/>
                    </a:cubicBezTo>
                    <a:cubicBezTo>
                      <a:pt x="11382" y="20338"/>
                      <a:pt x="11006" y="20924"/>
                      <a:pt x="10671" y="21489"/>
                    </a:cubicBezTo>
                    <a:cubicBezTo>
                      <a:pt x="11320" y="21824"/>
                      <a:pt x="12010" y="22138"/>
                      <a:pt x="12680" y="22493"/>
                    </a:cubicBezTo>
                    <a:cubicBezTo>
                      <a:pt x="12928" y="22600"/>
                      <a:pt x="12770" y="22902"/>
                      <a:pt x="12563" y="22902"/>
                    </a:cubicBezTo>
                    <a:cubicBezTo>
                      <a:pt x="12526" y="22902"/>
                      <a:pt x="12488" y="22892"/>
                      <a:pt x="12450" y="22870"/>
                    </a:cubicBezTo>
                    <a:cubicBezTo>
                      <a:pt x="11759" y="22535"/>
                      <a:pt x="11090" y="22221"/>
                      <a:pt x="10399" y="21887"/>
                    </a:cubicBezTo>
                    <a:cubicBezTo>
                      <a:pt x="9918" y="22724"/>
                      <a:pt x="9395" y="23561"/>
                      <a:pt x="8893" y="24398"/>
                    </a:cubicBezTo>
                    <a:lnTo>
                      <a:pt x="9981" y="24586"/>
                    </a:lnTo>
                    <a:cubicBezTo>
                      <a:pt x="10261" y="24606"/>
                      <a:pt x="10158" y="25028"/>
                      <a:pt x="9892" y="25028"/>
                    </a:cubicBezTo>
                    <a:cubicBezTo>
                      <a:pt x="9880" y="25028"/>
                      <a:pt x="9868" y="25027"/>
                      <a:pt x="9855" y="25025"/>
                    </a:cubicBezTo>
                    <a:cubicBezTo>
                      <a:pt x="9457" y="24942"/>
                      <a:pt x="9039" y="24900"/>
                      <a:pt x="8662" y="24816"/>
                    </a:cubicBezTo>
                    <a:lnTo>
                      <a:pt x="8621" y="24816"/>
                    </a:lnTo>
                    <a:cubicBezTo>
                      <a:pt x="8307" y="25318"/>
                      <a:pt x="8035" y="25841"/>
                      <a:pt x="7721" y="26322"/>
                    </a:cubicBezTo>
                    <a:cubicBezTo>
                      <a:pt x="8307" y="26574"/>
                      <a:pt x="8893" y="26804"/>
                      <a:pt x="9457" y="27034"/>
                    </a:cubicBezTo>
                    <a:cubicBezTo>
                      <a:pt x="9701" y="27128"/>
                      <a:pt x="9643" y="27489"/>
                      <a:pt x="9418" y="27489"/>
                    </a:cubicBezTo>
                    <a:cubicBezTo>
                      <a:pt x="9391" y="27489"/>
                      <a:pt x="9363" y="27484"/>
                      <a:pt x="9332" y="27473"/>
                    </a:cubicBezTo>
                    <a:cubicBezTo>
                      <a:pt x="8725" y="27222"/>
                      <a:pt x="8097" y="26992"/>
                      <a:pt x="7470" y="26720"/>
                    </a:cubicBezTo>
                    <a:cubicBezTo>
                      <a:pt x="7009" y="27515"/>
                      <a:pt x="6528" y="28268"/>
                      <a:pt x="6068" y="29043"/>
                    </a:cubicBezTo>
                    <a:cubicBezTo>
                      <a:pt x="6465" y="29147"/>
                      <a:pt x="6821" y="29294"/>
                      <a:pt x="7219" y="29398"/>
                    </a:cubicBezTo>
                    <a:cubicBezTo>
                      <a:pt x="7487" y="29456"/>
                      <a:pt x="7386" y="29848"/>
                      <a:pt x="7158" y="29848"/>
                    </a:cubicBezTo>
                    <a:cubicBezTo>
                      <a:pt x="7137" y="29848"/>
                      <a:pt x="7116" y="29845"/>
                      <a:pt x="7093" y="29838"/>
                    </a:cubicBezTo>
                    <a:cubicBezTo>
                      <a:pt x="6696" y="29712"/>
                      <a:pt x="6298" y="29608"/>
                      <a:pt x="5880" y="29461"/>
                    </a:cubicBezTo>
                    <a:cubicBezTo>
                      <a:pt x="5859" y="29461"/>
                      <a:pt x="5859" y="29440"/>
                      <a:pt x="5817" y="29440"/>
                    </a:cubicBezTo>
                    <a:cubicBezTo>
                      <a:pt x="5482" y="30026"/>
                      <a:pt x="5126" y="30591"/>
                      <a:pt x="4771" y="31177"/>
                    </a:cubicBezTo>
                    <a:cubicBezTo>
                      <a:pt x="5545" y="31407"/>
                      <a:pt x="6277" y="31637"/>
                      <a:pt x="7030" y="31867"/>
                    </a:cubicBezTo>
                    <a:cubicBezTo>
                      <a:pt x="7295" y="31943"/>
                      <a:pt x="7218" y="32342"/>
                      <a:pt x="6985" y="32342"/>
                    </a:cubicBezTo>
                    <a:cubicBezTo>
                      <a:pt x="6960" y="32342"/>
                      <a:pt x="6933" y="32338"/>
                      <a:pt x="6905" y="32328"/>
                    </a:cubicBezTo>
                    <a:cubicBezTo>
                      <a:pt x="6110" y="32056"/>
                      <a:pt x="5294" y="31825"/>
                      <a:pt x="4520" y="31553"/>
                    </a:cubicBezTo>
                    <a:cubicBezTo>
                      <a:pt x="4122" y="32181"/>
                      <a:pt x="3766" y="32788"/>
                      <a:pt x="3390" y="33416"/>
                    </a:cubicBezTo>
                    <a:lnTo>
                      <a:pt x="4227" y="33709"/>
                    </a:lnTo>
                    <a:cubicBezTo>
                      <a:pt x="4490" y="33784"/>
                      <a:pt x="4415" y="34163"/>
                      <a:pt x="4185" y="34163"/>
                    </a:cubicBezTo>
                    <a:cubicBezTo>
                      <a:pt x="4159" y="34163"/>
                      <a:pt x="4131" y="34159"/>
                      <a:pt x="4101" y="34148"/>
                    </a:cubicBezTo>
                    <a:cubicBezTo>
                      <a:pt x="3787" y="34043"/>
                      <a:pt x="3452" y="33918"/>
                      <a:pt x="3139" y="33813"/>
                    </a:cubicBezTo>
                    <a:cubicBezTo>
                      <a:pt x="2741" y="34462"/>
                      <a:pt x="2323" y="35110"/>
                      <a:pt x="1925" y="35801"/>
                    </a:cubicBezTo>
                    <a:cubicBezTo>
                      <a:pt x="2574" y="35885"/>
                      <a:pt x="3180" y="36031"/>
                      <a:pt x="3766" y="36345"/>
                    </a:cubicBezTo>
                    <a:cubicBezTo>
                      <a:pt x="3984" y="36454"/>
                      <a:pt x="3840" y="36767"/>
                      <a:pt x="3621" y="36767"/>
                    </a:cubicBezTo>
                    <a:cubicBezTo>
                      <a:pt x="3587" y="36767"/>
                      <a:pt x="3552" y="36759"/>
                      <a:pt x="3515" y="36742"/>
                    </a:cubicBezTo>
                    <a:cubicBezTo>
                      <a:pt x="2950" y="36450"/>
                      <a:pt x="2343" y="36282"/>
                      <a:pt x="1716" y="36240"/>
                    </a:cubicBezTo>
                    <a:cubicBezTo>
                      <a:pt x="1695" y="36219"/>
                      <a:pt x="1695" y="36219"/>
                      <a:pt x="1674" y="36219"/>
                    </a:cubicBezTo>
                    <a:cubicBezTo>
                      <a:pt x="1130" y="37140"/>
                      <a:pt x="544" y="38040"/>
                      <a:pt x="0" y="39002"/>
                    </a:cubicBezTo>
                    <a:cubicBezTo>
                      <a:pt x="9918" y="35696"/>
                      <a:pt x="19919" y="32683"/>
                      <a:pt x="30025" y="29963"/>
                    </a:cubicBezTo>
                    <a:cubicBezTo>
                      <a:pt x="29854" y="29854"/>
                      <a:pt x="29880" y="29607"/>
                      <a:pt x="30041" y="29607"/>
                    </a:cubicBezTo>
                    <a:cubicBezTo>
                      <a:pt x="30097" y="29607"/>
                      <a:pt x="30169" y="29637"/>
                      <a:pt x="30256" y="29712"/>
                    </a:cubicBezTo>
                    <a:cubicBezTo>
                      <a:pt x="30276" y="29712"/>
                      <a:pt x="30318" y="29733"/>
                      <a:pt x="30339" y="29733"/>
                    </a:cubicBezTo>
                    <a:cubicBezTo>
                      <a:pt x="28665" y="19794"/>
                      <a:pt x="27535" y="9458"/>
                      <a:pt x="238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3"/>
              <p:cNvSpPr/>
              <p:nvPr/>
            </p:nvSpPr>
            <p:spPr>
              <a:xfrm>
                <a:off x="4214612" y="3893613"/>
                <a:ext cx="33653" cy="130561"/>
              </a:xfrm>
              <a:custGeom>
                <a:rect b="b" l="l" r="r" t="t"/>
                <a:pathLst>
                  <a:path extrusionOk="0" h="3771" w="972">
                    <a:moveTo>
                      <a:pt x="298" y="0"/>
                    </a:moveTo>
                    <a:cubicBezTo>
                      <a:pt x="162" y="0"/>
                      <a:pt x="1" y="117"/>
                      <a:pt x="13" y="297"/>
                    </a:cubicBezTo>
                    <a:cubicBezTo>
                      <a:pt x="181" y="1385"/>
                      <a:pt x="327" y="2515"/>
                      <a:pt x="495" y="3603"/>
                    </a:cubicBezTo>
                    <a:cubicBezTo>
                      <a:pt x="503" y="3720"/>
                      <a:pt x="584" y="3770"/>
                      <a:pt x="675" y="3770"/>
                    </a:cubicBezTo>
                    <a:cubicBezTo>
                      <a:pt x="812" y="3770"/>
                      <a:pt x="972" y="3654"/>
                      <a:pt x="934" y="3478"/>
                    </a:cubicBezTo>
                    <a:cubicBezTo>
                      <a:pt x="788" y="2390"/>
                      <a:pt x="620" y="1281"/>
                      <a:pt x="474" y="151"/>
                    </a:cubicBezTo>
                    <a:cubicBezTo>
                      <a:pt x="458" y="46"/>
                      <a:pt x="383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33"/>
              <p:cNvSpPr/>
              <p:nvPr/>
            </p:nvSpPr>
            <p:spPr>
              <a:xfrm>
                <a:off x="4169432" y="3814608"/>
                <a:ext cx="44213" cy="179864"/>
              </a:xfrm>
              <a:custGeom>
                <a:rect b="b" l="l" r="r" t="t"/>
                <a:pathLst>
                  <a:path extrusionOk="0" h="5195" w="1277">
                    <a:moveTo>
                      <a:pt x="327" y="1"/>
                    </a:moveTo>
                    <a:cubicBezTo>
                      <a:pt x="210" y="1"/>
                      <a:pt x="84" y="79"/>
                      <a:pt x="63" y="236"/>
                    </a:cubicBezTo>
                    <a:cubicBezTo>
                      <a:pt x="0" y="1889"/>
                      <a:pt x="230" y="3479"/>
                      <a:pt x="774" y="5028"/>
                    </a:cubicBezTo>
                    <a:cubicBezTo>
                      <a:pt x="808" y="5144"/>
                      <a:pt x="900" y="5194"/>
                      <a:pt x="994" y="5194"/>
                    </a:cubicBezTo>
                    <a:cubicBezTo>
                      <a:pt x="1135" y="5194"/>
                      <a:pt x="1277" y="5079"/>
                      <a:pt x="1214" y="4902"/>
                    </a:cubicBezTo>
                    <a:cubicBezTo>
                      <a:pt x="670" y="3375"/>
                      <a:pt x="461" y="1847"/>
                      <a:pt x="544" y="236"/>
                    </a:cubicBezTo>
                    <a:cubicBezTo>
                      <a:pt x="555" y="79"/>
                      <a:pt x="445" y="1"/>
                      <a:pt x="3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33"/>
              <p:cNvSpPr/>
              <p:nvPr/>
            </p:nvSpPr>
            <p:spPr>
              <a:xfrm>
                <a:off x="3702675" y="3727086"/>
                <a:ext cx="506666" cy="688018"/>
              </a:xfrm>
              <a:custGeom>
                <a:rect b="b" l="l" r="r" t="t"/>
                <a:pathLst>
                  <a:path extrusionOk="0" h="19872" w="14634">
                    <a:moveTo>
                      <a:pt x="12562" y="4626"/>
                    </a:moveTo>
                    <a:cubicBezTo>
                      <a:pt x="13022" y="7639"/>
                      <a:pt x="13503" y="10652"/>
                      <a:pt x="13901" y="13644"/>
                    </a:cubicBezTo>
                    <a:cubicBezTo>
                      <a:pt x="10616" y="15172"/>
                      <a:pt x="7331" y="16615"/>
                      <a:pt x="3983" y="17934"/>
                    </a:cubicBezTo>
                    <a:cubicBezTo>
                      <a:pt x="7540" y="14000"/>
                      <a:pt x="10448" y="9522"/>
                      <a:pt x="12562" y="4626"/>
                    </a:cubicBezTo>
                    <a:close/>
                    <a:moveTo>
                      <a:pt x="11934" y="986"/>
                    </a:moveTo>
                    <a:cubicBezTo>
                      <a:pt x="12143" y="2094"/>
                      <a:pt x="12332" y="3224"/>
                      <a:pt x="12499" y="4333"/>
                    </a:cubicBezTo>
                    <a:cubicBezTo>
                      <a:pt x="12448" y="4273"/>
                      <a:pt x="12383" y="4236"/>
                      <a:pt x="12320" y="4236"/>
                    </a:cubicBezTo>
                    <a:cubicBezTo>
                      <a:pt x="12252" y="4236"/>
                      <a:pt x="12186" y="4278"/>
                      <a:pt x="12143" y="4375"/>
                    </a:cubicBezTo>
                    <a:cubicBezTo>
                      <a:pt x="9946" y="9439"/>
                      <a:pt x="6933" y="14063"/>
                      <a:pt x="3167" y="18122"/>
                    </a:cubicBezTo>
                    <a:cubicBezTo>
                      <a:pt x="3125" y="18185"/>
                      <a:pt x="3125" y="18227"/>
                      <a:pt x="3083" y="18289"/>
                    </a:cubicBezTo>
                    <a:cubicBezTo>
                      <a:pt x="2414" y="18540"/>
                      <a:pt x="1702" y="18833"/>
                      <a:pt x="991" y="19084"/>
                    </a:cubicBezTo>
                    <a:cubicBezTo>
                      <a:pt x="5385" y="13540"/>
                      <a:pt x="9046" y="7472"/>
                      <a:pt x="11934" y="986"/>
                    </a:cubicBezTo>
                    <a:close/>
                    <a:moveTo>
                      <a:pt x="11980" y="1"/>
                    </a:moveTo>
                    <a:cubicBezTo>
                      <a:pt x="11912" y="1"/>
                      <a:pt x="11847" y="37"/>
                      <a:pt x="11808" y="128"/>
                    </a:cubicBezTo>
                    <a:cubicBezTo>
                      <a:pt x="8795" y="7053"/>
                      <a:pt x="4862" y="13582"/>
                      <a:pt x="112" y="19461"/>
                    </a:cubicBezTo>
                    <a:cubicBezTo>
                      <a:pt x="0" y="19592"/>
                      <a:pt x="88" y="19872"/>
                      <a:pt x="271" y="19872"/>
                    </a:cubicBezTo>
                    <a:cubicBezTo>
                      <a:pt x="294" y="19872"/>
                      <a:pt x="317" y="19868"/>
                      <a:pt x="342" y="19859"/>
                    </a:cubicBezTo>
                    <a:cubicBezTo>
                      <a:pt x="5113" y="18080"/>
                      <a:pt x="9821" y="16092"/>
                      <a:pt x="14424" y="13937"/>
                    </a:cubicBezTo>
                    <a:cubicBezTo>
                      <a:pt x="14633" y="13833"/>
                      <a:pt x="14528" y="13582"/>
                      <a:pt x="14340" y="13519"/>
                    </a:cubicBezTo>
                    <a:cubicBezTo>
                      <a:pt x="13796" y="9250"/>
                      <a:pt x="13127" y="5024"/>
                      <a:pt x="12373" y="776"/>
                    </a:cubicBezTo>
                    <a:cubicBezTo>
                      <a:pt x="12358" y="668"/>
                      <a:pt x="12285" y="606"/>
                      <a:pt x="12206" y="606"/>
                    </a:cubicBezTo>
                    <a:cubicBezTo>
                      <a:pt x="12178" y="606"/>
                      <a:pt x="12150" y="613"/>
                      <a:pt x="12122" y="630"/>
                    </a:cubicBezTo>
                    <a:cubicBezTo>
                      <a:pt x="12143" y="546"/>
                      <a:pt x="12164" y="441"/>
                      <a:pt x="12227" y="358"/>
                    </a:cubicBezTo>
                    <a:cubicBezTo>
                      <a:pt x="12299" y="184"/>
                      <a:pt x="12132" y="1"/>
                      <a:pt x="119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3"/>
              <p:cNvSpPr/>
              <p:nvPr/>
            </p:nvSpPr>
            <p:spPr>
              <a:xfrm>
                <a:off x="3783341" y="4436122"/>
                <a:ext cx="154382" cy="28079"/>
              </a:xfrm>
              <a:custGeom>
                <a:rect b="b" l="l" r="r" t="t"/>
                <a:pathLst>
                  <a:path extrusionOk="0" h="811" w="4459">
                    <a:moveTo>
                      <a:pt x="4115" y="0"/>
                    </a:moveTo>
                    <a:cubicBezTo>
                      <a:pt x="4097" y="0"/>
                      <a:pt x="4079" y="2"/>
                      <a:pt x="4059" y="6"/>
                    </a:cubicBezTo>
                    <a:cubicBezTo>
                      <a:pt x="2926" y="256"/>
                      <a:pt x="1776" y="365"/>
                      <a:pt x="607" y="365"/>
                    </a:cubicBezTo>
                    <a:cubicBezTo>
                      <a:pt x="503" y="365"/>
                      <a:pt x="398" y="364"/>
                      <a:pt x="293" y="362"/>
                    </a:cubicBezTo>
                    <a:cubicBezTo>
                      <a:pt x="12" y="362"/>
                      <a:pt x="1" y="804"/>
                      <a:pt x="258" y="804"/>
                    </a:cubicBezTo>
                    <a:cubicBezTo>
                      <a:pt x="269" y="804"/>
                      <a:pt x="281" y="803"/>
                      <a:pt x="293" y="801"/>
                    </a:cubicBezTo>
                    <a:cubicBezTo>
                      <a:pt x="475" y="807"/>
                      <a:pt x="657" y="810"/>
                      <a:pt x="839" y="810"/>
                    </a:cubicBezTo>
                    <a:cubicBezTo>
                      <a:pt x="1959" y="810"/>
                      <a:pt x="3087" y="698"/>
                      <a:pt x="4185" y="446"/>
                    </a:cubicBezTo>
                    <a:cubicBezTo>
                      <a:pt x="4458" y="387"/>
                      <a:pt x="4367" y="0"/>
                      <a:pt x="41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33"/>
              <p:cNvSpPr/>
              <p:nvPr/>
            </p:nvSpPr>
            <p:spPr>
              <a:xfrm>
                <a:off x="3344350" y="3311740"/>
                <a:ext cx="1138111" cy="1431294"/>
              </a:xfrm>
              <a:custGeom>
                <a:rect b="b" l="l" r="r" t="t"/>
                <a:pathLst>
                  <a:path extrusionOk="0" h="41340" w="32872">
                    <a:moveTo>
                      <a:pt x="25004" y="826"/>
                    </a:moveTo>
                    <a:cubicBezTo>
                      <a:pt x="25297" y="951"/>
                      <a:pt x="25569" y="1098"/>
                      <a:pt x="25862" y="1203"/>
                    </a:cubicBezTo>
                    <a:cubicBezTo>
                      <a:pt x="25841" y="1223"/>
                      <a:pt x="25841" y="1244"/>
                      <a:pt x="25862" y="1307"/>
                    </a:cubicBezTo>
                    <a:cubicBezTo>
                      <a:pt x="27619" y="6182"/>
                      <a:pt x="29021" y="11162"/>
                      <a:pt x="30088" y="16205"/>
                    </a:cubicBezTo>
                    <a:cubicBezTo>
                      <a:pt x="30612" y="18695"/>
                      <a:pt x="31072" y="21205"/>
                      <a:pt x="31428" y="23716"/>
                    </a:cubicBezTo>
                    <a:cubicBezTo>
                      <a:pt x="31637" y="25160"/>
                      <a:pt x="31804" y="26625"/>
                      <a:pt x="31951" y="28048"/>
                    </a:cubicBezTo>
                    <a:cubicBezTo>
                      <a:pt x="31993" y="28320"/>
                      <a:pt x="32244" y="30370"/>
                      <a:pt x="32348" y="31374"/>
                    </a:cubicBezTo>
                    <a:cubicBezTo>
                      <a:pt x="32034" y="31081"/>
                      <a:pt x="31700" y="30851"/>
                      <a:pt x="31323" y="30663"/>
                    </a:cubicBezTo>
                    <a:cubicBezTo>
                      <a:pt x="31365" y="30621"/>
                      <a:pt x="31365" y="30558"/>
                      <a:pt x="31365" y="30496"/>
                    </a:cubicBezTo>
                    <a:cubicBezTo>
                      <a:pt x="29691" y="20578"/>
                      <a:pt x="28582" y="10262"/>
                      <a:pt x="25004" y="826"/>
                    </a:cubicBezTo>
                    <a:close/>
                    <a:moveTo>
                      <a:pt x="24460" y="742"/>
                    </a:moveTo>
                    <a:cubicBezTo>
                      <a:pt x="28080" y="10200"/>
                      <a:pt x="29210" y="20557"/>
                      <a:pt x="30884" y="30496"/>
                    </a:cubicBezTo>
                    <a:cubicBezTo>
                      <a:pt x="30863" y="30496"/>
                      <a:pt x="30842" y="30454"/>
                      <a:pt x="30800" y="30454"/>
                    </a:cubicBezTo>
                    <a:cubicBezTo>
                      <a:pt x="30771" y="30442"/>
                      <a:pt x="30744" y="30436"/>
                      <a:pt x="30719" y="30436"/>
                    </a:cubicBezTo>
                    <a:cubicBezTo>
                      <a:pt x="30525" y="30436"/>
                      <a:pt x="30450" y="30761"/>
                      <a:pt x="30653" y="30872"/>
                    </a:cubicBezTo>
                    <a:cubicBezTo>
                      <a:pt x="20547" y="33592"/>
                      <a:pt x="10546" y="36605"/>
                      <a:pt x="628" y="39911"/>
                    </a:cubicBezTo>
                    <a:cubicBezTo>
                      <a:pt x="1172" y="38949"/>
                      <a:pt x="1758" y="38049"/>
                      <a:pt x="2218" y="36982"/>
                    </a:cubicBezTo>
                    <a:cubicBezTo>
                      <a:pt x="2239" y="37003"/>
                      <a:pt x="2239" y="37003"/>
                      <a:pt x="2260" y="37003"/>
                    </a:cubicBezTo>
                    <a:cubicBezTo>
                      <a:pt x="2930" y="37024"/>
                      <a:pt x="3495" y="37212"/>
                      <a:pt x="4080" y="37505"/>
                    </a:cubicBezTo>
                    <a:cubicBezTo>
                      <a:pt x="4117" y="37526"/>
                      <a:pt x="4153" y="37536"/>
                      <a:pt x="4187" y="37536"/>
                    </a:cubicBezTo>
                    <a:cubicBezTo>
                      <a:pt x="4388" y="37536"/>
                      <a:pt x="4525" y="37215"/>
                      <a:pt x="4311" y="37107"/>
                    </a:cubicBezTo>
                    <a:cubicBezTo>
                      <a:pt x="3725" y="36794"/>
                      <a:pt x="3097" y="36626"/>
                      <a:pt x="2469" y="36563"/>
                    </a:cubicBezTo>
                    <a:cubicBezTo>
                      <a:pt x="2867" y="35894"/>
                      <a:pt x="3285" y="35224"/>
                      <a:pt x="3683" y="34555"/>
                    </a:cubicBezTo>
                    <a:cubicBezTo>
                      <a:pt x="3997" y="34680"/>
                      <a:pt x="4331" y="34806"/>
                      <a:pt x="4645" y="34910"/>
                    </a:cubicBezTo>
                    <a:cubicBezTo>
                      <a:pt x="4675" y="34921"/>
                      <a:pt x="4703" y="34926"/>
                      <a:pt x="4729" y="34926"/>
                    </a:cubicBezTo>
                    <a:cubicBezTo>
                      <a:pt x="4959" y="34926"/>
                      <a:pt x="5034" y="34546"/>
                      <a:pt x="4771" y="34471"/>
                    </a:cubicBezTo>
                    <a:lnTo>
                      <a:pt x="3934" y="34178"/>
                    </a:lnTo>
                    <a:cubicBezTo>
                      <a:pt x="4331" y="33550"/>
                      <a:pt x="4708" y="32944"/>
                      <a:pt x="5064" y="32316"/>
                    </a:cubicBezTo>
                    <a:cubicBezTo>
                      <a:pt x="5859" y="32567"/>
                      <a:pt x="6675" y="32818"/>
                      <a:pt x="7449" y="33069"/>
                    </a:cubicBezTo>
                    <a:cubicBezTo>
                      <a:pt x="7480" y="33080"/>
                      <a:pt x="7509" y="33085"/>
                      <a:pt x="7536" y="33085"/>
                    </a:cubicBezTo>
                    <a:cubicBezTo>
                      <a:pt x="7764" y="33085"/>
                      <a:pt x="7837" y="32723"/>
                      <a:pt x="7575" y="32630"/>
                    </a:cubicBezTo>
                    <a:cubicBezTo>
                      <a:pt x="6821" y="32400"/>
                      <a:pt x="6089" y="32149"/>
                      <a:pt x="5336" y="31918"/>
                    </a:cubicBezTo>
                    <a:cubicBezTo>
                      <a:pt x="5671" y="31353"/>
                      <a:pt x="6026" y="30768"/>
                      <a:pt x="6382" y="30203"/>
                    </a:cubicBezTo>
                    <a:cubicBezTo>
                      <a:pt x="6403" y="30203"/>
                      <a:pt x="6403" y="30224"/>
                      <a:pt x="6424" y="30224"/>
                    </a:cubicBezTo>
                    <a:cubicBezTo>
                      <a:pt x="6821" y="30349"/>
                      <a:pt x="7240" y="30454"/>
                      <a:pt x="7637" y="30579"/>
                    </a:cubicBezTo>
                    <a:cubicBezTo>
                      <a:pt x="7667" y="30590"/>
                      <a:pt x="7695" y="30595"/>
                      <a:pt x="7721" y="30595"/>
                    </a:cubicBezTo>
                    <a:cubicBezTo>
                      <a:pt x="7951" y="30595"/>
                      <a:pt x="8026" y="30215"/>
                      <a:pt x="7763" y="30140"/>
                    </a:cubicBezTo>
                    <a:cubicBezTo>
                      <a:pt x="7365" y="30035"/>
                      <a:pt x="7010" y="29910"/>
                      <a:pt x="6612" y="29805"/>
                    </a:cubicBezTo>
                    <a:cubicBezTo>
                      <a:pt x="7072" y="29010"/>
                      <a:pt x="7554" y="28257"/>
                      <a:pt x="8014" y="27483"/>
                    </a:cubicBezTo>
                    <a:cubicBezTo>
                      <a:pt x="8663" y="27734"/>
                      <a:pt x="9249" y="27964"/>
                      <a:pt x="9876" y="28236"/>
                    </a:cubicBezTo>
                    <a:cubicBezTo>
                      <a:pt x="9911" y="28251"/>
                      <a:pt x="9943" y="28257"/>
                      <a:pt x="9973" y="28257"/>
                    </a:cubicBezTo>
                    <a:cubicBezTo>
                      <a:pt x="10193" y="28257"/>
                      <a:pt x="10263" y="27889"/>
                      <a:pt x="10023" y="27796"/>
                    </a:cubicBezTo>
                    <a:cubicBezTo>
                      <a:pt x="9416" y="27545"/>
                      <a:pt x="8830" y="27315"/>
                      <a:pt x="8265" y="27085"/>
                    </a:cubicBezTo>
                    <a:cubicBezTo>
                      <a:pt x="8579" y="26583"/>
                      <a:pt x="8872" y="26060"/>
                      <a:pt x="9186" y="25558"/>
                    </a:cubicBezTo>
                    <a:lnTo>
                      <a:pt x="9207" y="25558"/>
                    </a:lnTo>
                    <a:cubicBezTo>
                      <a:pt x="9604" y="25641"/>
                      <a:pt x="10023" y="25704"/>
                      <a:pt x="10399" y="25767"/>
                    </a:cubicBezTo>
                    <a:cubicBezTo>
                      <a:pt x="10419" y="25771"/>
                      <a:pt x="10437" y="25773"/>
                      <a:pt x="10455" y="25773"/>
                    </a:cubicBezTo>
                    <a:cubicBezTo>
                      <a:pt x="10707" y="25773"/>
                      <a:pt x="10800" y="25386"/>
                      <a:pt x="10546" y="25327"/>
                    </a:cubicBezTo>
                    <a:lnTo>
                      <a:pt x="9437" y="25139"/>
                    </a:lnTo>
                    <a:cubicBezTo>
                      <a:pt x="9939" y="24302"/>
                      <a:pt x="10462" y="23465"/>
                      <a:pt x="10964" y="22628"/>
                    </a:cubicBezTo>
                    <a:cubicBezTo>
                      <a:pt x="11634" y="22984"/>
                      <a:pt x="12324" y="23298"/>
                      <a:pt x="12994" y="23633"/>
                    </a:cubicBezTo>
                    <a:cubicBezTo>
                      <a:pt x="13030" y="23649"/>
                      <a:pt x="13066" y="23657"/>
                      <a:pt x="13100" y="23657"/>
                    </a:cubicBezTo>
                    <a:cubicBezTo>
                      <a:pt x="13318" y="23657"/>
                      <a:pt x="13460" y="23344"/>
                      <a:pt x="13224" y="23235"/>
                    </a:cubicBezTo>
                    <a:cubicBezTo>
                      <a:pt x="12575" y="22900"/>
                      <a:pt x="11906" y="22586"/>
                      <a:pt x="11215" y="22252"/>
                    </a:cubicBezTo>
                    <a:cubicBezTo>
                      <a:pt x="11550" y="21666"/>
                      <a:pt x="11927" y="21101"/>
                      <a:pt x="12262" y="20515"/>
                    </a:cubicBezTo>
                    <a:cubicBezTo>
                      <a:pt x="12575" y="20620"/>
                      <a:pt x="12910" y="20745"/>
                      <a:pt x="13224" y="20850"/>
                    </a:cubicBezTo>
                    <a:cubicBezTo>
                      <a:pt x="13255" y="20861"/>
                      <a:pt x="13284" y="20866"/>
                      <a:pt x="13311" y="20866"/>
                    </a:cubicBezTo>
                    <a:cubicBezTo>
                      <a:pt x="13539" y="20866"/>
                      <a:pt x="13614" y="20504"/>
                      <a:pt x="13370" y="20410"/>
                    </a:cubicBezTo>
                    <a:lnTo>
                      <a:pt x="12534" y="20117"/>
                    </a:lnTo>
                    <a:cubicBezTo>
                      <a:pt x="12973" y="19427"/>
                      <a:pt x="13412" y="18695"/>
                      <a:pt x="13852" y="17962"/>
                    </a:cubicBezTo>
                    <a:cubicBezTo>
                      <a:pt x="14689" y="18339"/>
                      <a:pt x="15526" y="18695"/>
                      <a:pt x="16404" y="18946"/>
                    </a:cubicBezTo>
                    <a:cubicBezTo>
                      <a:pt x="16433" y="18957"/>
                      <a:pt x="16460" y="18962"/>
                      <a:pt x="16486" y="18962"/>
                    </a:cubicBezTo>
                    <a:cubicBezTo>
                      <a:pt x="16702" y="18962"/>
                      <a:pt x="16792" y="18600"/>
                      <a:pt x="16530" y="18506"/>
                    </a:cubicBezTo>
                    <a:cubicBezTo>
                      <a:pt x="15714" y="18255"/>
                      <a:pt x="14898" y="17941"/>
                      <a:pt x="14124" y="17565"/>
                    </a:cubicBezTo>
                    <a:cubicBezTo>
                      <a:pt x="14563" y="16832"/>
                      <a:pt x="15044" y="16079"/>
                      <a:pt x="15484" y="15347"/>
                    </a:cubicBezTo>
                    <a:cubicBezTo>
                      <a:pt x="15881" y="15661"/>
                      <a:pt x="16300" y="15891"/>
                      <a:pt x="16760" y="16016"/>
                    </a:cubicBezTo>
                    <a:cubicBezTo>
                      <a:pt x="16785" y="16024"/>
                      <a:pt x="16809" y="16027"/>
                      <a:pt x="16832" y="16027"/>
                    </a:cubicBezTo>
                    <a:cubicBezTo>
                      <a:pt x="17072" y="16027"/>
                      <a:pt x="17153" y="15654"/>
                      <a:pt x="16886" y="15577"/>
                    </a:cubicBezTo>
                    <a:cubicBezTo>
                      <a:pt x="16446" y="15472"/>
                      <a:pt x="16091" y="15263"/>
                      <a:pt x="15735" y="14970"/>
                    </a:cubicBezTo>
                    <a:lnTo>
                      <a:pt x="15714" y="14970"/>
                    </a:lnTo>
                    <a:cubicBezTo>
                      <a:pt x="16153" y="14238"/>
                      <a:pt x="16614" y="13547"/>
                      <a:pt x="17053" y="12794"/>
                    </a:cubicBezTo>
                    <a:cubicBezTo>
                      <a:pt x="17785" y="13108"/>
                      <a:pt x="18539" y="13464"/>
                      <a:pt x="19292" y="13778"/>
                    </a:cubicBezTo>
                    <a:cubicBezTo>
                      <a:pt x="19325" y="13790"/>
                      <a:pt x="19358" y="13795"/>
                      <a:pt x="19389" y="13795"/>
                    </a:cubicBezTo>
                    <a:cubicBezTo>
                      <a:pt x="19631" y="13795"/>
                      <a:pt x="19784" y="13470"/>
                      <a:pt x="19543" y="13359"/>
                    </a:cubicBezTo>
                    <a:cubicBezTo>
                      <a:pt x="18769" y="13024"/>
                      <a:pt x="18036" y="12690"/>
                      <a:pt x="17283" y="12397"/>
                    </a:cubicBezTo>
                    <a:cubicBezTo>
                      <a:pt x="17764" y="11622"/>
                      <a:pt x="18204" y="10890"/>
                      <a:pt x="18664" y="10137"/>
                    </a:cubicBezTo>
                    <a:cubicBezTo>
                      <a:pt x="19145" y="10262"/>
                      <a:pt x="19585" y="10367"/>
                      <a:pt x="20066" y="10514"/>
                    </a:cubicBezTo>
                    <a:cubicBezTo>
                      <a:pt x="20084" y="10518"/>
                      <a:pt x="20102" y="10520"/>
                      <a:pt x="20118" y="10520"/>
                    </a:cubicBezTo>
                    <a:cubicBezTo>
                      <a:pt x="20356" y="10520"/>
                      <a:pt x="20465" y="10131"/>
                      <a:pt x="20192" y="10053"/>
                    </a:cubicBezTo>
                    <a:cubicBezTo>
                      <a:pt x="19773" y="9928"/>
                      <a:pt x="19355" y="9823"/>
                      <a:pt x="18936" y="9718"/>
                    </a:cubicBezTo>
                    <a:lnTo>
                      <a:pt x="20422" y="7291"/>
                    </a:lnTo>
                    <a:cubicBezTo>
                      <a:pt x="20422" y="7312"/>
                      <a:pt x="20443" y="7375"/>
                      <a:pt x="20505" y="7417"/>
                    </a:cubicBezTo>
                    <a:cubicBezTo>
                      <a:pt x="21175" y="8045"/>
                      <a:pt x="21970" y="8484"/>
                      <a:pt x="22849" y="8756"/>
                    </a:cubicBezTo>
                    <a:cubicBezTo>
                      <a:pt x="22877" y="8766"/>
                      <a:pt x="22904" y="8771"/>
                      <a:pt x="22930" y="8771"/>
                    </a:cubicBezTo>
                    <a:cubicBezTo>
                      <a:pt x="23163" y="8771"/>
                      <a:pt x="23241" y="8373"/>
                      <a:pt x="22995" y="8317"/>
                    </a:cubicBezTo>
                    <a:cubicBezTo>
                      <a:pt x="22179" y="8065"/>
                      <a:pt x="21468" y="7647"/>
                      <a:pt x="20840" y="7103"/>
                    </a:cubicBezTo>
                    <a:cubicBezTo>
                      <a:pt x="20795" y="7058"/>
                      <a:pt x="20745" y="7037"/>
                      <a:pt x="20697" y="7037"/>
                    </a:cubicBezTo>
                    <a:cubicBezTo>
                      <a:pt x="20656" y="7037"/>
                      <a:pt x="20618" y="7053"/>
                      <a:pt x="20589" y="7082"/>
                    </a:cubicBezTo>
                    <a:lnTo>
                      <a:pt x="21677" y="5283"/>
                    </a:lnTo>
                    <a:cubicBezTo>
                      <a:pt x="21677" y="5304"/>
                      <a:pt x="21698" y="5345"/>
                      <a:pt x="21761" y="5387"/>
                    </a:cubicBezTo>
                    <a:cubicBezTo>
                      <a:pt x="22096" y="5617"/>
                      <a:pt x="22472" y="5848"/>
                      <a:pt x="22807" y="6078"/>
                    </a:cubicBezTo>
                    <a:cubicBezTo>
                      <a:pt x="22848" y="6105"/>
                      <a:pt x="22888" y="6117"/>
                      <a:pt x="22926" y="6117"/>
                    </a:cubicBezTo>
                    <a:cubicBezTo>
                      <a:pt x="23126" y="6117"/>
                      <a:pt x="23265" y="5800"/>
                      <a:pt x="23037" y="5659"/>
                    </a:cubicBezTo>
                    <a:cubicBezTo>
                      <a:pt x="22702" y="5450"/>
                      <a:pt x="22326" y="5220"/>
                      <a:pt x="21991" y="4990"/>
                    </a:cubicBezTo>
                    <a:cubicBezTo>
                      <a:pt x="21949" y="4969"/>
                      <a:pt x="21886" y="4969"/>
                      <a:pt x="21865" y="4969"/>
                    </a:cubicBezTo>
                    <a:cubicBezTo>
                      <a:pt x="22723" y="3546"/>
                      <a:pt x="23581" y="2165"/>
                      <a:pt x="24460" y="742"/>
                    </a:cubicBezTo>
                    <a:close/>
                    <a:moveTo>
                      <a:pt x="31218" y="31081"/>
                    </a:moveTo>
                    <a:cubicBezTo>
                      <a:pt x="31511" y="31207"/>
                      <a:pt x="31741" y="31416"/>
                      <a:pt x="32013" y="31625"/>
                    </a:cubicBezTo>
                    <a:lnTo>
                      <a:pt x="32013" y="31730"/>
                    </a:lnTo>
                    <a:cubicBezTo>
                      <a:pt x="26887" y="33195"/>
                      <a:pt x="21782" y="34638"/>
                      <a:pt x="16656" y="36082"/>
                    </a:cubicBezTo>
                    <a:cubicBezTo>
                      <a:pt x="14040" y="36815"/>
                      <a:pt x="11425" y="37547"/>
                      <a:pt x="8809" y="38300"/>
                    </a:cubicBezTo>
                    <a:cubicBezTo>
                      <a:pt x="6570" y="38928"/>
                      <a:pt x="4373" y="39639"/>
                      <a:pt x="2386" y="40832"/>
                    </a:cubicBezTo>
                    <a:lnTo>
                      <a:pt x="2302" y="40916"/>
                    </a:lnTo>
                    <a:cubicBezTo>
                      <a:pt x="2302" y="40916"/>
                      <a:pt x="2302" y="40895"/>
                      <a:pt x="2260" y="40895"/>
                    </a:cubicBezTo>
                    <a:cubicBezTo>
                      <a:pt x="1863" y="40685"/>
                      <a:pt x="1402" y="40476"/>
                      <a:pt x="984" y="40267"/>
                    </a:cubicBezTo>
                    <a:cubicBezTo>
                      <a:pt x="10922" y="36982"/>
                      <a:pt x="20945" y="33969"/>
                      <a:pt x="31072" y="31186"/>
                    </a:cubicBezTo>
                    <a:cubicBezTo>
                      <a:pt x="31156" y="31186"/>
                      <a:pt x="31197" y="31144"/>
                      <a:pt x="31218" y="31081"/>
                    </a:cubicBezTo>
                    <a:close/>
                    <a:moveTo>
                      <a:pt x="24477" y="1"/>
                    </a:moveTo>
                    <a:cubicBezTo>
                      <a:pt x="24406" y="1"/>
                      <a:pt x="24336" y="36"/>
                      <a:pt x="24293" y="114"/>
                    </a:cubicBezTo>
                    <a:cubicBezTo>
                      <a:pt x="18748" y="9028"/>
                      <a:pt x="13287" y="17983"/>
                      <a:pt x="7847" y="26980"/>
                    </a:cubicBezTo>
                    <a:cubicBezTo>
                      <a:pt x="7805" y="26980"/>
                      <a:pt x="7805" y="26959"/>
                      <a:pt x="7784" y="26959"/>
                    </a:cubicBezTo>
                    <a:cubicBezTo>
                      <a:pt x="7753" y="26946"/>
                      <a:pt x="7723" y="26941"/>
                      <a:pt x="7695" y="26941"/>
                    </a:cubicBezTo>
                    <a:cubicBezTo>
                      <a:pt x="7502" y="26941"/>
                      <a:pt x="7412" y="27231"/>
                      <a:pt x="7596" y="27378"/>
                    </a:cubicBezTo>
                    <a:cubicBezTo>
                      <a:pt x="6696" y="28884"/>
                      <a:pt x="5754" y="30433"/>
                      <a:pt x="4834" y="31939"/>
                    </a:cubicBezTo>
                    <a:cubicBezTo>
                      <a:pt x="4771" y="32002"/>
                      <a:pt x="4729" y="32044"/>
                      <a:pt x="4729" y="32128"/>
                    </a:cubicBezTo>
                    <a:cubicBezTo>
                      <a:pt x="3160" y="34722"/>
                      <a:pt x="1591" y="37317"/>
                      <a:pt x="42" y="39932"/>
                    </a:cubicBezTo>
                    <a:cubicBezTo>
                      <a:pt x="0" y="40037"/>
                      <a:pt x="42" y="40162"/>
                      <a:pt x="126" y="40225"/>
                    </a:cubicBezTo>
                    <a:cubicBezTo>
                      <a:pt x="126" y="40351"/>
                      <a:pt x="210" y="40476"/>
                      <a:pt x="335" y="40476"/>
                    </a:cubicBezTo>
                    <a:cubicBezTo>
                      <a:pt x="900" y="40769"/>
                      <a:pt x="1465" y="41020"/>
                      <a:pt x="2030" y="41313"/>
                    </a:cubicBezTo>
                    <a:cubicBezTo>
                      <a:pt x="2067" y="41331"/>
                      <a:pt x="2103" y="41339"/>
                      <a:pt x="2138" y="41339"/>
                    </a:cubicBezTo>
                    <a:cubicBezTo>
                      <a:pt x="2222" y="41339"/>
                      <a:pt x="2293" y="41295"/>
                      <a:pt x="2323" y="41250"/>
                    </a:cubicBezTo>
                    <a:cubicBezTo>
                      <a:pt x="2377" y="41291"/>
                      <a:pt x="2441" y="41323"/>
                      <a:pt x="2507" y="41323"/>
                    </a:cubicBezTo>
                    <a:cubicBezTo>
                      <a:pt x="2543" y="41323"/>
                      <a:pt x="2579" y="41314"/>
                      <a:pt x="2616" y="41292"/>
                    </a:cubicBezTo>
                    <a:cubicBezTo>
                      <a:pt x="4855" y="39953"/>
                      <a:pt x="7344" y="39242"/>
                      <a:pt x="9855" y="38530"/>
                    </a:cubicBezTo>
                    <a:cubicBezTo>
                      <a:pt x="12303" y="37840"/>
                      <a:pt x="14793" y="37149"/>
                      <a:pt x="17262" y="36438"/>
                    </a:cubicBezTo>
                    <a:cubicBezTo>
                      <a:pt x="22389" y="35015"/>
                      <a:pt x="27473" y="33571"/>
                      <a:pt x="32578" y="32128"/>
                    </a:cubicBezTo>
                    <a:cubicBezTo>
                      <a:pt x="32746" y="32107"/>
                      <a:pt x="32788" y="31897"/>
                      <a:pt x="32683" y="31772"/>
                    </a:cubicBezTo>
                    <a:cubicBezTo>
                      <a:pt x="32871" y="31186"/>
                      <a:pt x="32641" y="30412"/>
                      <a:pt x="32578" y="29826"/>
                    </a:cubicBezTo>
                    <a:cubicBezTo>
                      <a:pt x="32453" y="28445"/>
                      <a:pt x="32327" y="27064"/>
                      <a:pt x="32139" y="25683"/>
                    </a:cubicBezTo>
                    <a:cubicBezTo>
                      <a:pt x="31804" y="22963"/>
                      <a:pt x="31344" y="20264"/>
                      <a:pt x="30821" y="17586"/>
                    </a:cubicBezTo>
                    <a:cubicBezTo>
                      <a:pt x="29754" y="12104"/>
                      <a:pt x="28268" y="6705"/>
                      <a:pt x="26385" y="1454"/>
                    </a:cubicBezTo>
                    <a:cubicBezTo>
                      <a:pt x="26594" y="1433"/>
                      <a:pt x="26720" y="1140"/>
                      <a:pt x="26490" y="1035"/>
                    </a:cubicBezTo>
                    <a:cubicBezTo>
                      <a:pt x="25883" y="763"/>
                      <a:pt x="25318" y="512"/>
                      <a:pt x="24732" y="240"/>
                    </a:cubicBezTo>
                    <a:cubicBezTo>
                      <a:pt x="24732" y="219"/>
                      <a:pt x="24711" y="198"/>
                      <a:pt x="24711" y="177"/>
                    </a:cubicBezTo>
                    <a:cubicBezTo>
                      <a:pt x="24675" y="68"/>
                      <a:pt x="24575" y="1"/>
                      <a:pt x="244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0" name="Google Shape;1280;p33"/>
          <p:cNvGrpSpPr/>
          <p:nvPr/>
        </p:nvGrpSpPr>
        <p:grpSpPr>
          <a:xfrm>
            <a:off x="4961200" y="3089100"/>
            <a:ext cx="919803" cy="1692931"/>
            <a:chOff x="7446450" y="1039450"/>
            <a:chExt cx="919803" cy="1692931"/>
          </a:xfrm>
        </p:grpSpPr>
        <p:sp>
          <p:nvSpPr>
            <p:cNvPr id="1281" name="Google Shape;1281;p33"/>
            <p:cNvSpPr/>
            <p:nvPr/>
          </p:nvSpPr>
          <p:spPr>
            <a:xfrm>
              <a:off x="7446450" y="1039450"/>
              <a:ext cx="919803" cy="1692931"/>
            </a:xfrm>
            <a:custGeom>
              <a:rect b="b" l="l" r="r" t="t"/>
              <a:pathLst>
                <a:path extrusionOk="0" h="82261" w="44694">
                  <a:moveTo>
                    <a:pt x="34535" y="547"/>
                  </a:moveTo>
                  <a:cubicBezTo>
                    <a:pt x="34608" y="547"/>
                    <a:pt x="34682" y="547"/>
                    <a:pt x="34755" y="548"/>
                  </a:cubicBezTo>
                  <a:cubicBezTo>
                    <a:pt x="35634" y="548"/>
                    <a:pt x="36492" y="632"/>
                    <a:pt x="37308" y="946"/>
                  </a:cubicBezTo>
                  <a:cubicBezTo>
                    <a:pt x="38270" y="1281"/>
                    <a:pt x="38877" y="2243"/>
                    <a:pt x="39233" y="3143"/>
                  </a:cubicBezTo>
                  <a:cubicBezTo>
                    <a:pt x="39944" y="4921"/>
                    <a:pt x="39923" y="6930"/>
                    <a:pt x="40028" y="8792"/>
                  </a:cubicBezTo>
                  <a:cubicBezTo>
                    <a:pt x="40174" y="11136"/>
                    <a:pt x="40781" y="13458"/>
                    <a:pt x="40990" y="15822"/>
                  </a:cubicBezTo>
                  <a:cubicBezTo>
                    <a:pt x="41513" y="21556"/>
                    <a:pt x="40990" y="27330"/>
                    <a:pt x="40697" y="33064"/>
                  </a:cubicBezTo>
                  <a:cubicBezTo>
                    <a:pt x="40404" y="38859"/>
                    <a:pt x="40760" y="44697"/>
                    <a:pt x="40676" y="50514"/>
                  </a:cubicBezTo>
                  <a:cubicBezTo>
                    <a:pt x="40593" y="56331"/>
                    <a:pt x="40383" y="62168"/>
                    <a:pt x="40572" y="68006"/>
                  </a:cubicBezTo>
                  <a:cubicBezTo>
                    <a:pt x="40614" y="69471"/>
                    <a:pt x="40969" y="71375"/>
                    <a:pt x="40237" y="72735"/>
                  </a:cubicBezTo>
                  <a:cubicBezTo>
                    <a:pt x="39728" y="73678"/>
                    <a:pt x="38490" y="73839"/>
                    <a:pt x="37382" y="73839"/>
                  </a:cubicBezTo>
                  <a:cubicBezTo>
                    <a:pt x="36942" y="73839"/>
                    <a:pt x="36523" y="73814"/>
                    <a:pt x="36178" y="73802"/>
                  </a:cubicBezTo>
                  <a:cubicBezTo>
                    <a:pt x="34582" y="73755"/>
                    <a:pt x="32990" y="73739"/>
                    <a:pt x="31399" y="73739"/>
                  </a:cubicBezTo>
                  <a:cubicBezTo>
                    <a:pt x="28261" y="73739"/>
                    <a:pt x="25127" y="73800"/>
                    <a:pt x="21978" y="73800"/>
                  </a:cubicBezTo>
                  <a:cubicBezTo>
                    <a:pt x="21049" y="73800"/>
                    <a:pt x="20119" y="73795"/>
                    <a:pt x="19188" y="73781"/>
                  </a:cubicBezTo>
                  <a:cubicBezTo>
                    <a:pt x="15087" y="73739"/>
                    <a:pt x="10693" y="73760"/>
                    <a:pt x="6634" y="72818"/>
                  </a:cubicBezTo>
                  <a:cubicBezTo>
                    <a:pt x="6634" y="72693"/>
                    <a:pt x="6571" y="72546"/>
                    <a:pt x="6383" y="72546"/>
                  </a:cubicBezTo>
                  <a:cubicBezTo>
                    <a:pt x="5148" y="72525"/>
                    <a:pt x="4625" y="70747"/>
                    <a:pt x="4374" y="69826"/>
                  </a:cubicBezTo>
                  <a:cubicBezTo>
                    <a:pt x="3725" y="67692"/>
                    <a:pt x="3474" y="65391"/>
                    <a:pt x="3328" y="63152"/>
                  </a:cubicBezTo>
                  <a:cubicBezTo>
                    <a:pt x="2825" y="57105"/>
                    <a:pt x="2951" y="50974"/>
                    <a:pt x="3139" y="44906"/>
                  </a:cubicBezTo>
                  <a:cubicBezTo>
                    <a:pt x="3307" y="40073"/>
                    <a:pt x="3558" y="35219"/>
                    <a:pt x="3746" y="30364"/>
                  </a:cubicBezTo>
                  <a:cubicBezTo>
                    <a:pt x="3872" y="26598"/>
                    <a:pt x="3872" y="22832"/>
                    <a:pt x="3955" y="19066"/>
                  </a:cubicBezTo>
                  <a:cubicBezTo>
                    <a:pt x="3976" y="16534"/>
                    <a:pt x="3872" y="13981"/>
                    <a:pt x="3767" y="11449"/>
                  </a:cubicBezTo>
                  <a:cubicBezTo>
                    <a:pt x="3662" y="9001"/>
                    <a:pt x="3474" y="6302"/>
                    <a:pt x="4206" y="3917"/>
                  </a:cubicBezTo>
                  <a:cubicBezTo>
                    <a:pt x="4898" y="1670"/>
                    <a:pt x="6731" y="1111"/>
                    <a:pt x="8759" y="1111"/>
                  </a:cubicBezTo>
                  <a:cubicBezTo>
                    <a:pt x="10415" y="1111"/>
                    <a:pt x="12200" y="1484"/>
                    <a:pt x="13601" y="1615"/>
                  </a:cubicBezTo>
                  <a:cubicBezTo>
                    <a:pt x="14434" y="1691"/>
                    <a:pt x="15275" y="1719"/>
                    <a:pt x="16121" y="1719"/>
                  </a:cubicBezTo>
                  <a:cubicBezTo>
                    <a:pt x="17846" y="1719"/>
                    <a:pt x="19588" y="1602"/>
                    <a:pt x="21301" y="1532"/>
                  </a:cubicBezTo>
                  <a:cubicBezTo>
                    <a:pt x="23770" y="1427"/>
                    <a:pt x="26260" y="1281"/>
                    <a:pt x="28750" y="1009"/>
                  </a:cubicBezTo>
                  <a:cubicBezTo>
                    <a:pt x="30665" y="807"/>
                    <a:pt x="32600" y="547"/>
                    <a:pt x="34535" y="547"/>
                  </a:cubicBezTo>
                  <a:close/>
                  <a:moveTo>
                    <a:pt x="4813" y="72233"/>
                  </a:moveTo>
                  <a:cubicBezTo>
                    <a:pt x="4855" y="72295"/>
                    <a:pt x="4897" y="72337"/>
                    <a:pt x="4939" y="72400"/>
                  </a:cubicBezTo>
                  <a:cubicBezTo>
                    <a:pt x="4688" y="72400"/>
                    <a:pt x="4583" y="72839"/>
                    <a:pt x="4897" y="72923"/>
                  </a:cubicBezTo>
                  <a:cubicBezTo>
                    <a:pt x="8872" y="74158"/>
                    <a:pt x="13225" y="74220"/>
                    <a:pt x="17346" y="74304"/>
                  </a:cubicBezTo>
                  <a:cubicBezTo>
                    <a:pt x="18246" y="74323"/>
                    <a:pt x="19146" y="74330"/>
                    <a:pt x="20045" y="74330"/>
                  </a:cubicBezTo>
                  <a:cubicBezTo>
                    <a:pt x="23268" y="74330"/>
                    <a:pt x="26490" y="74236"/>
                    <a:pt x="29713" y="74236"/>
                  </a:cubicBezTo>
                  <a:cubicBezTo>
                    <a:pt x="30612" y="74236"/>
                    <a:pt x="31512" y="74243"/>
                    <a:pt x="32411" y="74262"/>
                  </a:cubicBezTo>
                  <a:cubicBezTo>
                    <a:pt x="33727" y="74275"/>
                    <a:pt x="35107" y="74418"/>
                    <a:pt x="36466" y="74418"/>
                  </a:cubicBezTo>
                  <a:cubicBezTo>
                    <a:pt x="37291" y="74418"/>
                    <a:pt x="38108" y="74365"/>
                    <a:pt x="38898" y="74199"/>
                  </a:cubicBezTo>
                  <a:cubicBezTo>
                    <a:pt x="39630" y="74053"/>
                    <a:pt x="40237" y="73676"/>
                    <a:pt x="40593" y="73111"/>
                  </a:cubicBezTo>
                  <a:cubicBezTo>
                    <a:pt x="42162" y="73948"/>
                    <a:pt x="43731" y="76355"/>
                    <a:pt x="42664" y="78049"/>
                  </a:cubicBezTo>
                  <a:cubicBezTo>
                    <a:pt x="42120" y="78928"/>
                    <a:pt x="40906" y="79388"/>
                    <a:pt x="39965" y="79723"/>
                  </a:cubicBezTo>
                  <a:cubicBezTo>
                    <a:pt x="37015" y="80769"/>
                    <a:pt x="33730" y="81062"/>
                    <a:pt x="30633" y="81272"/>
                  </a:cubicBezTo>
                  <a:cubicBezTo>
                    <a:pt x="27808" y="81481"/>
                    <a:pt x="24942" y="81544"/>
                    <a:pt x="22096" y="81544"/>
                  </a:cubicBezTo>
                  <a:cubicBezTo>
                    <a:pt x="19398" y="81568"/>
                    <a:pt x="16700" y="81728"/>
                    <a:pt x="14006" y="81728"/>
                  </a:cubicBezTo>
                  <a:cubicBezTo>
                    <a:pt x="12083" y="81728"/>
                    <a:pt x="10162" y="81646"/>
                    <a:pt x="8245" y="81376"/>
                  </a:cubicBezTo>
                  <a:cubicBezTo>
                    <a:pt x="5859" y="81020"/>
                    <a:pt x="2491" y="80539"/>
                    <a:pt x="1717" y="77819"/>
                  </a:cubicBezTo>
                  <a:cubicBezTo>
                    <a:pt x="1068" y="75518"/>
                    <a:pt x="3014" y="73362"/>
                    <a:pt x="4813" y="72233"/>
                  </a:cubicBezTo>
                  <a:close/>
                  <a:moveTo>
                    <a:pt x="34413" y="1"/>
                  </a:moveTo>
                  <a:cubicBezTo>
                    <a:pt x="33277" y="1"/>
                    <a:pt x="32128" y="132"/>
                    <a:pt x="31051" y="255"/>
                  </a:cubicBezTo>
                  <a:cubicBezTo>
                    <a:pt x="28938" y="465"/>
                    <a:pt x="26804" y="716"/>
                    <a:pt x="24691" y="862"/>
                  </a:cubicBezTo>
                  <a:cubicBezTo>
                    <a:pt x="21866" y="1050"/>
                    <a:pt x="19020" y="1155"/>
                    <a:pt x="16175" y="1176"/>
                  </a:cubicBezTo>
                  <a:cubicBezTo>
                    <a:pt x="16091" y="1177"/>
                    <a:pt x="16007" y="1177"/>
                    <a:pt x="15924" y="1177"/>
                  </a:cubicBezTo>
                  <a:cubicBezTo>
                    <a:pt x="14049" y="1177"/>
                    <a:pt x="12262" y="958"/>
                    <a:pt x="10379" y="757"/>
                  </a:cubicBezTo>
                  <a:cubicBezTo>
                    <a:pt x="9794" y="701"/>
                    <a:pt x="9197" y="653"/>
                    <a:pt x="8601" y="653"/>
                  </a:cubicBezTo>
                  <a:cubicBezTo>
                    <a:pt x="7663" y="653"/>
                    <a:pt x="6730" y="771"/>
                    <a:pt x="5859" y="1155"/>
                  </a:cubicBezTo>
                  <a:cubicBezTo>
                    <a:pt x="4269" y="1866"/>
                    <a:pt x="3662" y="3540"/>
                    <a:pt x="3411" y="5131"/>
                  </a:cubicBezTo>
                  <a:cubicBezTo>
                    <a:pt x="3014" y="7516"/>
                    <a:pt x="3139" y="9964"/>
                    <a:pt x="3265" y="12370"/>
                  </a:cubicBezTo>
                  <a:cubicBezTo>
                    <a:pt x="3411" y="14965"/>
                    <a:pt x="3453" y="17496"/>
                    <a:pt x="3411" y="20091"/>
                  </a:cubicBezTo>
                  <a:cubicBezTo>
                    <a:pt x="3307" y="25678"/>
                    <a:pt x="3160" y="31243"/>
                    <a:pt x="2930" y="36830"/>
                  </a:cubicBezTo>
                  <a:cubicBezTo>
                    <a:pt x="2637" y="42835"/>
                    <a:pt x="2428" y="48861"/>
                    <a:pt x="2491" y="54866"/>
                  </a:cubicBezTo>
                  <a:cubicBezTo>
                    <a:pt x="2512" y="59134"/>
                    <a:pt x="2616" y="63466"/>
                    <a:pt x="3349" y="67692"/>
                  </a:cubicBezTo>
                  <a:cubicBezTo>
                    <a:pt x="3537" y="68676"/>
                    <a:pt x="3788" y="70517"/>
                    <a:pt x="4520" y="71793"/>
                  </a:cubicBezTo>
                  <a:cubicBezTo>
                    <a:pt x="2156" y="73321"/>
                    <a:pt x="1" y="76313"/>
                    <a:pt x="1717" y="79096"/>
                  </a:cubicBezTo>
                  <a:cubicBezTo>
                    <a:pt x="2637" y="80581"/>
                    <a:pt x="4416" y="81104"/>
                    <a:pt x="6006" y="81502"/>
                  </a:cubicBezTo>
                  <a:cubicBezTo>
                    <a:pt x="8475" y="82067"/>
                    <a:pt x="11028" y="82234"/>
                    <a:pt x="13580" y="82255"/>
                  </a:cubicBezTo>
                  <a:cubicBezTo>
                    <a:pt x="13903" y="82259"/>
                    <a:pt x="14225" y="82260"/>
                    <a:pt x="14548" y="82260"/>
                  </a:cubicBezTo>
                  <a:cubicBezTo>
                    <a:pt x="17810" y="82260"/>
                    <a:pt x="21102" y="82084"/>
                    <a:pt x="24377" y="82046"/>
                  </a:cubicBezTo>
                  <a:cubicBezTo>
                    <a:pt x="27536" y="81983"/>
                    <a:pt x="30738" y="81836"/>
                    <a:pt x="33876" y="81460"/>
                  </a:cubicBezTo>
                  <a:cubicBezTo>
                    <a:pt x="36596" y="81146"/>
                    <a:pt x="39672" y="80790"/>
                    <a:pt x="42057" y="79326"/>
                  </a:cubicBezTo>
                  <a:cubicBezTo>
                    <a:pt x="44694" y="77673"/>
                    <a:pt x="43292" y="73886"/>
                    <a:pt x="40865" y="72651"/>
                  </a:cubicBezTo>
                  <a:cubicBezTo>
                    <a:pt x="40886" y="72588"/>
                    <a:pt x="40927" y="72505"/>
                    <a:pt x="40927" y="72421"/>
                  </a:cubicBezTo>
                  <a:cubicBezTo>
                    <a:pt x="41430" y="70852"/>
                    <a:pt x="41095" y="68948"/>
                    <a:pt x="41074" y="67357"/>
                  </a:cubicBezTo>
                  <a:cubicBezTo>
                    <a:pt x="40990" y="64449"/>
                    <a:pt x="41011" y="61520"/>
                    <a:pt x="41032" y="58611"/>
                  </a:cubicBezTo>
                  <a:cubicBezTo>
                    <a:pt x="41116" y="52774"/>
                    <a:pt x="41325" y="46957"/>
                    <a:pt x="41116" y="41119"/>
                  </a:cubicBezTo>
                  <a:cubicBezTo>
                    <a:pt x="40906" y="35302"/>
                    <a:pt x="41513" y="29527"/>
                    <a:pt x="41702" y="23753"/>
                  </a:cubicBezTo>
                  <a:cubicBezTo>
                    <a:pt x="41764" y="20907"/>
                    <a:pt x="41743" y="18019"/>
                    <a:pt x="41450" y="15195"/>
                  </a:cubicBezTo>
                  <a:cubicBezTo>
                    <a:pt x="41220" y="12914"/>
                    <a:pt x="40676" y="10696"/>
                    <a:pt x="40509" y="8395"/>
                  </a:cubicBezTo>
                  <a:cubicBezTo>
                    <a:pt x="40342" y="5444"/>
                    <a:pt x="40300" y="1071"/>
                    <a:pt x="36722" y="234"/>
                  </a:cubicBezTo>
                  <a:cubicBezTo>
                    <a:pt x="35977" y="63"/>
                    <a:pt x="35198" y="1"/>
                    <a:pt x="34413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3"/>
            <p:cNvSpPr/>
            <p:nvPr/>
          </p:nvSpPr>
          <p:spPr>
            <a:xfrm>
              <a:off x="7477279" y="2611056"/>
              <a:ext cx="854811" cy="70672"/>
            </a:xfrm>
            <a:custGeom>
              <a:rect b="b" l="l" r="r" t="t"/>
              <a:pathLst>
                <a:path extrusionOk="0" h="3434" w="41536">
                  <a:moveTo>
                    <a:pt x="41133" y="0"/>
                  </a:moveTo>
                  <a:cubicBezTo>
                    <a:pt x="41110" y="0"/>
                    <a:pt x="41086" y="3"/>
                    <a:pt x="41061" y="9"/>
                  </a:cubicBezTo>
                  <a:cubicBezTo>
                    <a:pt x="33445" y="1411"/>
                    <a:pt x="25704" y="1809"/>
                    <a:pt x="18025" y="2520"/>
                  </a:cubicBezTo>
                  <a:cubicBezTo>
                    <a:pt x="15839" y="2722"/>
                    <a:pt x="13663" y="2883"/>
                    <a:pt x="11477" y="2883"/>
                  </a:cubicBezTo>
                  <a:cubicBezTo>
                    <a:pt x="10482" y="2883"/>
                    <a:pt x="9485" y="2850"/>
                    <a:pt x="8483" y="2771"/>
                  </a:cubicBezTo>
                  <a:cubicBezTo>
                    <a:pt x="5742" y="2604"/>
                    <a:pt x="2667" y="2018"/>
                    <a:pt x="574" y="93"/>
                  </a:cubicBezTo>
                  <a:cubicBezTo>
                    <a:pt x="511" y="35"/>
                    <a:pt x="443" y="10"/>
                    <a:pt x="379" y="10"/>
                  </a:cubicBezTo>
                  <a:cubicBezTo>
                    <a:pt x="169" y="10"/>
                    <a:pt x="0" y="277"/>
                    <a:pt x="177" y="470"/>
                  </a:cubicBezTo>
                  <a:cubicBezTo>
                    <a:pt x="2164" y="2332"/>
                    <a:pt x="4926" y="2960"/>
                    <a:pt x="7584" y="3253"/>
                  </a:cubicBezTo>
                  <a:cubicBezTo>
                    <a:pt x="8773" y="3381"/>
                    <a:pt x="9974" y="3433"/>
                    <a:pt x="11178" y="3433"/>
                  </a:cubicBezTo>
                  <a:cubicBezTo>
                    <a:pt x="13300" y="3433"/>
                    <a:pt x="15434" y="3272"/>
                    <a:pt x="17543" y="3085"/>
                  </a:cubicBezTo>
                  <a:cubicBezTo>
                    <a:pt x="25432" y="2416"/>
                    <a:pt x="33382" y="1997"/>
                    <a:pt x="41187" y="533"/>
                  </a:cubicBezTo>
                  <a:cubicBezTo>
                    <a:pt x="41536" y="455"/>
                    <a:pt x="41418" y="0"/>
                    <a:pt x="41133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3"/>
            <p:cNvSpPr/>
            <p:nvPr/>
          </p:nvSpPr>
          <p:spPr>
            <a:xfrm>
              <a:off x="7545501" y="1081865"/>
              <a:ext cx="733780" cy="1460233"/>
            </a:xfrm>
            <a:custGeom>
              <a:rect b="b" l="l" r="r" t="t"/>
              <a:pathLst>
                <a:path extrusionOk="0" h="70954" w="35655">
                  <a:moveTo>
                    <a:pt x="14124" y="9242"/>
                  </a:moveTo>
                  <a:lnTo>
                    <a:pt x="16551" y="9326"/>
                  </a:lnTo>
                  <a:lnTo>
                    <a:pt x="16551" y="9347"/>
                  </a:lnTo>
                  <a:cubicBezTo>
                    <a:pt x="16551" y="10246"/>
                    <a:pt x="16572" y="11146"/>
                    <a:pt x="16614" y="12067"/>
                  </a:cubicBezTo>
                  <a:cubicBezTo>
                    <a:pt x="16195" y="11899"/>
                    <a:pt x="15756" y="11878"/>
                    <a:pt x="15274" y="11878"/>
                  </a:cubicBezTo>
                  <a:cubicBezTo>
                    <a:pt x="14814" y="11878"/>
                    <a:pt x="13726" y="11857"/>
                    <a:pt x="13517" y="11293"/>
                  </a:cubicBezTo>
                  <a:cubicBezTo>
                    <a:pt x="13454" y="11083"/>
                    <a:pt x="13873" y="10623"/>
                    <a:pt x="13977" y="10435"/>
                  </a:cubicBezTo>
                  <a:cubicBezTo>
                    <a:pt x="14145" y="10100"/>
                    <a:pt x="14249" y="9765"/>
                    <a:pt x="14228" y="9430"/>
                  </a:cubicBezTo>
                  <a:cubicBezTo>
                    <a:pt x="14228" y="9347"/>
                    <a:pt x="14186" y="9263"/>
                    <a:pt x="14124" y="9242"/>
                  </a:cubicBezTo>
                  <a:close/>
                  <a:moveTo>
                    <a:pt x="14751" y="12318"/>
                  </a:moveTo>
                  <a:cubicBezTo>
                    <a:pt x="15400" y="12381"/>
                    <a:pt x="16091" y="12360"/>
                    <a:pt x="16614" y="12590"/>
                  </a:cubicBezTo>
                  <a:lnTo>
                    <a:pt x="16635" y="12590"/>
                  </a:lnTo>
                  <a:lnTo>
                    <a:pt x="16635" y="13238"/>
                  </a:lnTo>
                  <a:cubicBezTo>
                    <a:pt x="16007" y="13364"/>
                    <a:pt x="15379" y="13448"/>
                    <a:pt x="14730" y="13531"/>
                  </a:cubicBezTo>
                  <a:cubicBezTo>
                    <a:pt x="14751" y="13469"/>
                    <a:pt x="14751" y="13406"/>
                    <a:pt x="14730" y="13322"/>
                  </a:cubicBezTo>
                  <a:cubicBezTo>
                    <a:pt x="14668" y="13217"/>
                    <a:pt x="14710" y="13029"/>
                    <a:pt x="14710" y="12904"/>
                  </a:cubicBezTo>
                  <a:cubicBezTo>
                    <a:pt x="14710" y="12715"/>
                    <a:pt x="14730" y="12527"/>
                    <a:pt x="14751" y="12360"/>
                  </a:cubicBezTo>
                  <a:lnTo>
                    <a:pt x="14751" y="12318"/>
                  </a:lnTo>
                  <a:close/>
                  <a:moveTo>
                    <a:pt x="10436" y="9149"/>
                  </a:moveTo>
                  <a:cubicBezTo>
                    <a:pt x="10471" y="9149"/>
                    <a:pt x="10504" y="9158"/>
                    <a:pt x="10546" y="9158"/>
                  </a:cubicBezTo>
                  <a:cubicBezTo>
                    <a:pt x="11613" y="9158"/>
                    <a:pt x="12680" y="9179"/>
                    <a:pt x="13768" y="9242"/>
                  </a:cubicBezTo>
                  <a:cubicBezTo>
                    <a:pt x="13705" y="9284"/>
                    <a:pt x="13684" y="9347"/>
                    <a:pt x="13684" y="9451"/>
                  </a:cubicBezTo>
                  <a:cubicBezTo>
                    <a:pt x="13768" y="10163"/>
                    <a:pt x="12659" y="10916"/>
                    <a:pt x="13078" y="11585"/>
                  </a:cubicBezTo>
                  <a:cubicBezTo>
                    <a:pt x="13350" y="12046"/>
                    <a:pt x="13768" y="12213"/>
                    <a:pt x="14228" y="12318"/>
                  </a:cubicBezTo>
                  <a:cubicBezTo>
                    <a:pt x="14145" y="12715"/>
                    <a:pt x="14103" y="13217"/>
                    <a:pt x="14249" y="13594"/>
                  </a:cubicBezTo>
                  <a:cubicBezTo>
                    <a:pt x="13911" y="13621"/>
                    <a:pt x="13571" y="13635"/>
                    <a:pt x="13232" y="13635"/>
                  </a:cubicBezTo>
                  <a:cubicBezTo>
                    <a:pt x="12499" y="13635"/>
                    <a:pt x="11769" y="13570"/>
                    <a:pt x="11069" y="13427"/>
                  </a:cubicBezTo>
                  <a:lnTo>
                    <a:pt x="10985" y="13427"/>
                  </a:lnTo>
                  <a:cubicBezTo>
                    <a:pt x="10776" y="11983"/>
                    <a:pt x="10546" y="10560"/>
                    <a:pt x="10378" y="9158"/>
                  </a:cubicBezTo>
                  <a:cubicBezTo>
                    <a:pt x="10399" y="9151"/>
                    <a:pt x="10418" y="9149"/>
                    <a:pt x="10436" y="9149"/>
                  </a:cubicBezTo>
                  <a:close/>
                  <a:moveTo>
                    <a:pt x="1130" y="12548"/>
                  </a:moveTo>
                  <a:lnTo>
                    <a:pt x="1130" y="12548"/>
                  </a:lnTo>
                  <a:cubicBezTo>
                    <a:pt x="2930" y="12611"/>
                    <a:pt x="2365" y="15561"/>
                    <a:pt x="2365" y="16984"/>
                  </a:cubicBezTo>
                  <a:cubicBezTo>
                    <a:pt x="2290" y="16987"/>
                    <a:pt x="2217" y="16989"/>
                    <a:pt x="2144" y="16989"/>
                  </a:cubicBezTo>
                  <a:cubicBezTo>
                    <a:pt x="1805" y="16989"/>
                    <a:pt x="1478" y="16952"/>
                    <a:pt x="1151" y="16900"/>
                  </a:cubicBezTo>
                  <a:cubicBezTo>
                    <a:pt x="1151" y="15456"/>
                    <a:pt x="1151" y="14013"/>
                    <a:pt x="1130" y="12548"/>
                  </a:cubicBezTo>
                  <a:close/>
                  <a:moveTo>
                    <a:pt x="11215" y="15226"/>
                  </a:moveTo>
                  <a:lnTo>
                    <a:pt x="11215" y="15226"/>
                  </a:lnTo>
                  <a:cubicBezTo>
                    <a:pt x="11257" y="15247"/>
                    <a:pt x="11299" y="15247"/>
                    <a:pt x="11362" y="15247"/>
                  </a:cubicBezTo>
                  <a:cubicBezTo>
                    <a:pt x="13078" y="15247"/>
                    <a:pt x="14814" y="15247"/>
                    <a:pt x="16509" y="15331"/>
                  </a:cubicBezTo>
                  <a:cubicBezTo>
                    <a:pt x="16760" y="16816"/>
                    <a:pt x="16614" y="18344"/>
                    <a:pt x="16802" y="19829"/>
                  </a:cubicBezTo>
                  <a:cubicBezTo>
                    <a:pt x="14940" y="19913"/>
                    <a:pt x="13078" y="20122"/>
                    <a:pt x="11194" y="20248"/>
                  </a:cubicBezTo>
                  <a:cubicBezTo>
                    <a:pt x="11487" y="18595"/>
                    <a:pt x="11404" y="16900"/>
                    <a:pt x="11215" y="15226"/>
                  </a:cubicBezTo>
                  <a:close/>
                  <a:moveTo>
                    <a:pt x="33143" y="30521"/>
                  </a:moveTo>
                  <a:cubicBezTo>
                    <a:pt x="33248" y="32593"/>
                    <a:pt x="33352" y="34664"/>
                    <a:pt x="33457" y="36694"/>
                  </a:cubicBezTo>
                  <a:cubicBezTo>
                    <a:pt x="33562" y="38765"/>
                    <a:pt x="33666" y="40816"/>
                    <a:pt x="33729" y="42866"/>
                  </a:cubicBezTo>
                  <a:cubicBezTo>
                    <a:pt x="33708" y="42845"/>
                    <a:pt x="33645" y="42824"/>
                    <a:pt x="33583" y="42824"/>
                  </a:cubicBezTo>
                  <a:cubicBezTo>
                    <a:pt x="32076" y="43013"/>
                    <a:pt x="30570" y="43117"/>
                    <a:pt x="29063" y="43180"/>
                  </a:cubicBezTo>
                  <a:cubicBezTo>
                    <a:pt x="28898" y="43198"/>
                    <a:pt x="28693" y="43221"/>
                    <a:pt x="28488" y="43221"/>
                  </a:cubicBezTo>
                  <a:cubicBezTo>
                    <a:pt x="28226" y="43221"/>
                    <a:pt x="27963" y="43184"/>
                    <a:pt x="27787" y="43055"/>
                  </a:cubicBezTo>
                  <a:cubicBezTo>
                    <a:pt x="27494" y="42824"/>
                    <a:pt x="27557" y="42071"/>
                    <a:pt x="27536" y="41757"/>
                  </a:cubicBezTo>
                  <a:cubicBezTo>
                    <a:pt x="27389" y="38117"/>
                    <a:pt x="27285" y="34455"/>
                    <a:pt x="27389" y="30793"/>
                  </a:cubicBezTo>
                  <a:cubicBezTo>
                    <a:pt x="28990" y="30739"/>
                    <a:pt x="30606" y="30546"/>
                    <a:pt x="32198" y="30546"/>
                  </a:cubicBezTo>
                  <a:cubicBezTo>
                    <a:pt x="32458" y="30546"/>
                    <a:pt x="32717" y="30551"/>
                    <a:pt x="32976" y="30563"/>
                  </a:cubicBezTo>
                  <a:cubicBezTo>
                    <a:pt x="33039" y="30563"/>
                    <a:pt x="33080" y="30563"/>
                    <a:pt x="33143" y="30521"/>
                  </a:cubicBezTo>
                  <a:close/>
                  <a:moveTo>
                    <a:pt x="1228" y="50872"/>
                  </a:moveTo>
                  <a:cubicBezTo>
                    <a:pt x="2565" y="50872"/>
                    <a:pt x="2409" y="53991"/>
                    <a:pt x="2511" y="55211"/>
                  </a:cubicBezTo>
                  <a:cubicBezTo>
                    <a:pt x="2147" y="55287"/>
                    <a:pt x="1794" y="55341"/>
                    <a:pt x="1436" y="55341"/>
                  </a:cubicBezTo>
                  <a:cubicBezTo>
                    <a:pt x="1300" y="55341"/>
                    <a:pt x="1164" y="55333"/>
                    <a:pt x="1025" y="55316"/>
                  </a:cubicBezTo>
                  <a:cubicBezTo>
                    <a:pt x="1046" y="54479"/>
                    <a:pt x="1067" y="53621"/>
                    <a:pt x="1067" y="52763"/>
                  </a:cubicBezTo>
                  <a:cubicBezTo>
                    <a:pt x="1235" y="53014"/>
                    <a:pt x="1235" y="53307"/>
                    <a:pt x="1235" y="53621"/>
                  </a:cubicBezTo>
                  <a:cubicBezTo>
                    <a:pt x="1235" y="53788"/>
                    <a:pt x="1371" y="53872"/>
                    <a:pt x="1507" y="53872"/>
                  </a:cubicBezTo>
                  <a:cubicBezTo>
                    <a:pt x="1643" y="53872"/>
                    <a:pt x="1779" y="53788"/>
                    <a:pt x="1779" y="53621"/>
                  </a:cubicBezTo>
                  <a:cubicBezTo>
                    <a:pt x="1779" y="53182"/>
                    <a:pt x="1737" y="52784"/>
                    <a:pt x="1486" y="52428"/>
                  </a:cubicBezTo>
                  <a:cubicBezTo>
                    <a:pt x="1427" y="52335"/>
                    <a:pt x="1336" y="52294"/>
                    <a:pt x="1249" y="52294"/>
                  </a:cubicBezTo>
                  <a:cubicBezTo>
                    <a:pt x="1180" y="52294"/>
                    <a:pt x="1114" y="52319"/>
                    <a:pt x="1067" y="52366"/>
                  </a:cubicBezTo>
                  <a:cubicBezTo>
                    <a:pt x="1067" y="51863"/>
                    <a:pt x="1109" y="51382"/>
                    <a:pt x="1109" y="50880"/>
                  </a:cubicBezTo>
                  <a:cubicBezTo>
                    <a:pt x="1150" y="50875"/>
                    <a:pt x="1190" y="50872"/>
                    <a:pt x="1228" y="50872"/>
                  </a:cubicBezTo>
                  <a:close/>
                  <a:moveTo>
                    <a:pt x="9960" y="28178"/>
                  </a:moveTo>
                  <a:cubicBezTo>
                    <a:pt x="9918" y="28220"/>
                    <a:pt x="9855" y="28282"/>
                    <a:pt x="9855" y="28387"/>
                  </a:cubicBezTo>
                  <a:lnTo>
                    <a:pt x="9855" y="63539"/>
                  </a:lnTo>
                  <a:lnTo>
                    <a:pt x="5085" y="63539"/>
                  </a:lnTo>
                  <a:cubicBezTo>
                    <a:pt x="5022" y="62472"/>
                    <a:pt x="5001" y="61384"/>
                    <a:pt x="4980" y="60337"/>
                  </a:cubicBezTo>
                  <a:cubicBezTo>
                    <a:pt x="4875" y="56822"/>
                    <a:pt x="4813" y="53265"/>
                    <a:pt x="4813" y="49729"/>
                  </a:cubicBezTo>
                  <a:cubicBezTo>
                    <a:pt x="4792" y="42657"/>
                    <a:pt x="4917" y="35585"/>
                    <a:pt x="5001" y="28513"/>
                  </a:cubicBezTo>
                  <a:cubicBezTo>
                    <a:pt x="5001" y="28429"/>
                    <a:pt x="4980" y="28366"/>
                    <a:pt x="4938" y="28324"/>
                  </a:cubicBezTo>
                  <a:cubicBezTo>
                    <a:pt x="6612" y="28220"/>
                    <a:pt x="8286" y="28178"/>
                    <a:pt x="9960" y="28178"/>
                  </a:cubicBezTo>
                  <a:close/>
                  <a:moveTo>
                    <a:pt x="24355" y="28157"/>
                  </a:moveTo>
                  <a:lnTo>
                    <a:pt x="24355" y="28157"/>
                  </a:lnTo>
                  <a:cubicBezTo>
                    <a:pt x="24272" y="28178"/>
                    <a:pt x="24188" y="28262"/>
                    <a:pt x="24188" y="28387"/>
                  </a:cubicBezTo>
                  <a:lnTo>
                    <a:pt x="24188" y="63539"/>
                  </a:lnTo>
                  <a:lnTo>
                    <a:pt x="10378" y="63539"/>
                  </a:lnTo>
                  <a:lnTo>
                    <a:pt x="10378" y="28387"/>
                  </a:lnTo>
                  <a:cubicBezTo>
                    <a:pt x="10378" y="28282"/>
                    <a:pt x="10337" y="28220"/>
                    <a:pt x="10274" y="28178"/>
                  </a:cubicBezTo>
                  <a:cubicBezTo>
                    <a:pt x="13311" y="28178"/>
                    <a:pt x="16348" y="28265"/>
                    <a:pt x="19374" y="28265"/>
                  </a:cubicBezTo>
                  <a:cubicBezTo>
                    <a:pt x="21039" y="28265"/>
                    <a:pt x="22700" y="28239"/>
                    <a:pt x="24355" y="28157"/>
                  </a:cubicBezTo>
                  <a:close/>
                  <a:moveTo>
                    <a:pt x="4499" y="28303"/>
                  </a:moveTo>
                  <a:lnTo>
                    <a:pt x="4499" y="28303"/>
                  </a:lnTo>
                  <a:cubicBezTo>
                    <a:pt x="4478" y="28324"/>
                    <a:pt x="4436" y="28387"/>
                    <a:pt x="4436" y="28450"/>
                  </a:cubicBezTo>
                  <a:cubicBezTo>
                    <a:pt x="4373" y="35522"/>
                    <a:pt x="4227" y="42615"/>
                    <a:pt x="4269" y="49666"/>
                  </a:cubicBezTo>
                  <a:cubicBezTo>
                    <a:pt x="4269" y="53203"/>
                    <a:pt x="4311" y="56760"/>
                    <a:pt x="4415" y="60296"/>
                  </a:cubicBezTo>
                  <a:cubicBezTo>
                    <a:pt x="4499" y="63058"/>
                    <a:pt x="4541" y="65903"/>
                    <a:pt x="5106" y="68623"/>
                  </a:cubicBezTo>
                  <a:cubicBezTo>
                    <a:pt x="4989" y="68626"/>
                    <a:pt x="4871" y="68627"/>
                    <a:pt x="4754" y="68627"/>
                  </a:cubicBezTo>
                  <a:cubicBezTo>
                    <a:pt x="4028" y="68627"/>
                    <a:pt x="3285" y="68578"/>
                    <a:pt x="2511" y="68560"/>
                  </a:cubicBezTo>
                  <a:cubicBezTo>
                    <a:pt x="2574" y="68477"/>
                    <a:pt x="2532" y="68351"/>
                    <a:pt x="2469" y="68268"/>
                  </a:cubicBezTo>
                  <a:cubicBezTo>
                    <a:pt x="1549" y="67221"/>
                    <a:pt x="1381" y="65527"/>
                    <a:pt x="1235" y="64208"/>
                  </a:cubicBezTo>
                  <a:cubicBezTo>
                    <a:pt x="1025" y="62388"/>
                    <a:pt x="1005" y="60526"/>
                    <a:pt x="1005" y="58664"/>
                  </a:cubicBezTo>
                  <a:cubicBezTo>
                    <a:pt x="1005" y="57722"/>
                    <a:pt x="1005" y="56780"/>
                    <a:pt x="1025" y="55839"/>
                  </a:cubicBezTo>
                  <a:cubicBezTo>
                    <a:pt x="1182" y="55855"/>
                    <a:pt x="1339" y="55862"/>
                    <a:pt x="1496" y="55862"/>
                  </a:cubicBezTo>
                  <a:cubicBezTo>
                    <a:pt x="1964" y="55862"/>
                    <a:pt x="2427" y="55792"/>
                    <a:pt x="2867" y="55651"/>
                  </a:cubicBezTo>
                  <a:cubicBezTo>
                    <a:pt x="3034" y="55609"/>
                    <a:pt x="3076" y="55483"/>
                    <a:pt x="3055" y="55316"/>
                  </a:cubicBezTo>
                  <a:cubicBezTo>
                    <a:pt x="2831" y="54052"/>
                    <a:pt x="3222" y="50286"/>
                    <a:pt x="1250" y="50286"/>
                  </a:cubicBezTo>
                  <a:cubicBezTo>
                    <a:pt x="1198" y="50286"/>
                    <a:pt x="1144" y="50289"/>
                    <a:pt x="1088" y="50294"/>
                  </a:cubicBezTo>
                  <a:cubicBezTo>
                    <a:pt x="1130" y="49018"/>
                    <a:pt x="1151" y="47741"/>
                    <a:pt x="1151" y="46444"/>
                  </a:cubicBezTo>
                  <a:cubicBezTo>
                    <a:pt x="1172" y="40523"/>
                    <a:pt x="1172" y="34580"/>
                    <a:pt x="1172" y="28638"/>
                  </a:cubicBezTo>
                  <a:cubicBezTo>
                    <a:pt x="2281" y="28492"/>
                    <a:pt x="3411" y="28387"/>
                    <a:pt x="4499" y="28303"/>
                  </a:cubicBezTo>
                  <a:close/>
                  <a:moveTo>
                    <a:pt x="26516" y="0"/>
                  </a:moveTo>
                  <a:cubicBezTo>
                    <a:pt x="24447" y="0"/>
                    <a:pt x="22396" y="332"/>
                    <a:pt x="20317" y="621"/>
                  </a:cubicBezTo>
                  <a:cubicBezTo>
                    <a:pt x="15783" y="1330"/>
                    <a:pt x="11134" y="1435"/>
                    <a:pt x="6503" y="1435"/>
                  </a:cubicBezTo>
                  <a:cubicBezTo>
                    <a:pt x="4573" y="1435"/>
                    <a:pt x="2646" y="1417"/>
                    <a:pt x="733" y="1417"/>
                  </a:cubicBezTo>
                  <a:cubicBezTo>
                    <a:pt x="481" y="1417"/>
                    <a:pt x="419" y="1709"/>
                    <a:pt x="523" y="1856"/>
                  </a:cubicBezTo>
                  <a:cubicBezTo>
                    <a:pt x="481" y="1919"/>
                    <a:pt x="440" y="1961"/>
                    <a:pt x="440" y="2044"/>
                  </a:cubicBezTo>
                  <a:cubicBezTo>
                    <a:pt x="440" y="13887"/>
                    <a:pt x="523" y="25772"/>
                    <a:pt x="523" y="37614"/>
                  </a:cubicBezTo>
                  <a:cubicBezTo>
                    <a:pt x="523" y="42950"/>
                    <a:pt x="544" y="48285"/>
                    <a:pt x="419" y="53621"/>
                  </a:cubicBezTo>
                  <a:cubicBezTo>
                    <a:pt x="419" y="54165"/>
                    <a:pt x="398" y="54709"/>
                    <a:pt x="377" y="55274"/>
                  </a:cubicBezTo>
                  <a:cubicBezTo>
                    <a:pt x="105" y="55316"/>
                    <a:pt x="0" y="55734"/>
                    <a:pt x="314" y="55797"/>
                  </a:cubicBezTo>
                  <a:lnTo>
                    <a:pt x="335" y="55797"/>
                  </a:lnTo>
                  <a:cubicBezTo>
                    <a:pt x="272" y="58580"/>
                    <a:pt x="230" y="61405"/>
                    <a:pt x="523" y="64208"/>
                  </a:cubicBezTo>
                  <a:cubicBezTo>
                    <a:pt x="691" y="65652"/>
                    <a:pt x="900" y="67410"/>
                    <a:pt x="1862" y="68560"/>
                  </a:cubicBezTo>
                  <a:cubicBezTo>
                    <a:pt x="1590" y="68644"/>
                    <a:pt x="1632" y="69084"/>
                    <a:pt x="1946" y="69084"/>
                  </a:cubicBezTo>
                  <a:cubicBezTo>
                    <a:pt x="7407" y="69188"/>
                    <a:pt x="12826" y="70088"/>
                    <a:pt x="18267" y="70590"/>
                  </a:cubicBezTo>
                  <a:cubicBezTo>
                    <a:pt x="20470" y="70794"/>
                    <a:pt x="22720" y="70954"/>
                    <a:pt x="24966" y="70954"/>
                  </a:cubicBezTo>
                  <a:cubicBezTo>
                    <a:pt x="28009" y="70954"/>
                    <a:pt x="31046" y="70662"/>
                    <a:pt x="33959" y="69795"/>
                  </a:cubicBezTo>
                  <a:cubicBezTo>
                    <a:pt x="34264" y="69700"/>
                    <a:pt x="34153" y="69258"/>
                    <a:pt x="33894" y="69258"/>
                  </a:cubicBezTo>
                  <a:cubicBezTo>
                    <a:pt x="33868" y="69258"/>
                    <a:pt x="33841" y="69262"/>
                    <a:pt x="33813" y="69272"/>
                  </a:cubicBezTo>
                  <a:cubicBezTo>
                    <a:pt x="32516" y="69648"/>
                    <a:pt x="31176" y="69920"/>
                    <a:pt x="29837" y="70088"/>
                  </a:cubicBezTo>
                  <a:cubicBezTo>
                    <a:pt x="29921" y="70067"/>
                    <a:pt x="29984" y="70004"/>
                    <a:pt x="29984" y="69858"/>
                  </a:cubicBezTo>
                  <a:lnTo>
                    <a:pt x="29984" y="43892"/>
                  </a:lnTo>
                  <a:cubicBezTo>
                    <a:pt x="29984" y="43787"/>
                    <a:pt x="29921" y="43724"/>
                    <a:pt x="29879" y="43682"/>
                  </a:cubicBezTo>
                  <a:cubicBezTo>
                    <a:pt x="31051" y="43599"/>
                    <a:pt x="32244" y="43452"/>
                    <a:pt x="33436" y="43306"/>
                  </a:cubicBezTo>
                  <a:cubicBezTo>
                    <a:pt x="33499" y="43306"/>
                    <a:pt x="33583" y="43264"/>
                    <a:pt x="33604" y="43201"/>
                  </a:cubicBezTo>
                  <a:cubicBezTo>
                    <a:pt x="33771" y="46821"/>
                    <a:pt x="33896" y="50462"/>
                    <a:pt x="33980" y="54081"/>
                  </a:cubicBezTo>
                  <a:cubicBezTo>
                    <a:pt x="34022" y="56676"/>
                    <a:pt x="33980" y="59312"/>
                    <a:pt x="34273" y="61907"/>
                  </a:cubicBezTo>
                  <a:cubicBezTo>
                    <a:pt x="34503" y="63915"/>
                    <a:pt x="34901" y="66008"/>
                    <a:pt x="34587" y="68037"/>
                  </a:cubicBezTo>
                  <a:cubicBezTo>
                    <a:pt x="34524" y="68414"/>
                    <a:pt x="34399" y="68812"/>
                    <a:pt x="34189" y="69188"/>
                  </a:cubicBezTo>
                  <a:cubicBezTo>
                    <a:pt x="34076" y="69400"/>
                    <a:pt x="34250" y="69583"/>
                    <a:pt x="34426" y="69583"/>
                  </a:cubicBezTo>
                  <a:cubicBezTo>
                    <a:pt x="34510" y="69583"/>
                    <a:pt x="34595" y="69541"/>
                    <a:pt x="34650" y="69439"/>
                  </a:cubicBezTo>
                  <a:cubicBezTo>
                    <a:pt x="35654" y="67975"/>
                    <a:pt x="35424" y="65987"/>
                    <a:pt x="35236" y="64355"/>
                  </a:cubicBezTo>
                  <a:cubicBezTo>
                    <a:pt x="35005" y="62074"/>
                    <a:pt x="34796" y="59856"/>
                    <a:pt x="34733" y="57555"/>
                  </a:cubicBezTo>
                  <a:cubicBezTo>
                    <a:pt x="34587" y="51759"/>
                    <a:pt x="34420" y="46005"/>
                    <a:pt x="34169" y="40251"/>
                  </a:cubicBezTo>
                  <a:cubicBezTo>
                    <a:pt x="33604" y="28471"/>
                    <a:pt x="32808" y="16670"/>
                    <a:pt x="32432" y="4869"/>
                  </a:cubicBezTo>
                  <a:cubicBezTo>
                    <a:pt x="32411" y="3697"/>
                    <a:pt x="32348" y="2526"/>
                    <a:pt x="32327" y="1333"/>
                  </a:cubicBezTo>
                  <a:cubicBezTo>
                    <a:pt x="32327" y="1165"/>
                    <a:pt x="32191" y="1082"/>
                    <a:pt x="32055" y="1082"/>
                  </a:cubicBezTo>
                  <a:cubicBezTo>
                    <a:pt x="31919" y="1082"/>
                    <a:pt x="31783" y="1165"/>
                    <a:pt x="31783" y="1333"/>
                  </a:cubicBezTo>
                  <a:cubicBezTo>
                    <a:pt x="32013" y="10916"/>
                    <a:pt x="32557" y="20478"/>
                    <a:pt x="33060" y="30061"/>
                  </a:cubicBezTo>
                  <a:cubicBezTo>
                    <a:pt x="33039" y="30040"/>
                    <a:pt x="32976" y="30040"/>
                    <a:pt x="32934" y="30040"/>
                  </a:cubicBezTo>
                  <a:cubicBezTo>
                    <a:pt x="32654" y="30025"/>
                    <a:pt x="32376" y="30019"/>
                    <a:pt x="32097" y="30019"/>
                  </a:cubicBezTo>
                  <a:cubicBezTo>
                    <a:pt x="30419" y="30019"/>
                    <a:pt x="28763" y="30252"/>
                    <a:pt x="27075" y="30270"/>
                  </a:cubicBezTo>
                  <a:cubicBezTo>
                    <a:pt x="26908" y="30270"/>
                    <a:pt x="26803" y="30396"/>
                    <a:pt x="26803" y="30521"/>
                  </a:cubicBezTo>
                  <a:cubicBezTo>
                    <a:pt x="26741" y="32802"/>
                    <a:pt x="26762" y="35062"/>
                    <a:pt x="26803" y="37321"/>
                  </a:cubicBezTo>
                  <a:cubicBezTo>
                    <a:pt x="26866" y="39079"/>
                    <a:pt x="26762" y="40920"/>
                    <a:pt x="27013" y="42657"/>
                  </a:cubicBezTo>
                  <a:cubicBezTo>
                    <a:pt x="27159" y="43473"/>
                    <a:pt x="27640" y="43745"/>
                    <a:pt x="28435" y="43766"/>
                  </a:cubicBezTo>
                  <a:lnTo>
                    <a:pt x="29670" y="43766"/>
                  </a:lnTo>
                  <a:cubicBezTo>
                    <a:pt x="29607" y="43808"/>
                    <a:pt x="29586" y="43871"/>
                    <a:pt x="29586" y="43954"/>
                  </a:cubicBezTo>
                  <a:lnTo>
                    <a:pt x="29586" y="69900"/>
                  </a:lnTo>
                  <a:cubicBezTo>
                    <a:pt x="29586" y="70046"/>
                    <a:pt x="29691" y="70130"/>
                    <a:pt x="29795" y="70151"/>
                  </a:cubicBezTo>
                  <a:cubicBezTo>
                    <a:pt x="28260" y="70350"/>
                    <a:pt x="26712" y="70427"/>
                    <a:pt x="25162" y="70427"/>
                  </a:cubicBezTo>
                  <a:cubicBezTo>
                    <a:pt x="22804" y="70427"/>
                    <a:pt x="20443" y="70248"/>
                    <a:pt x="18120" y="70046"/>
                  </a:cubicBezTo>
                  <a:cubicBezTo>
                    <a:pt x="13977" y="69648"/>
                    <a:pt x="9834" y="69063"/>
                    <a:pt x="5671" y="68749"/>
                  </a:cubicBezTo>
                  <a:cubicBezTo>
                    <a:pt x="5336" y="67221"/>
                    <a:pt x="5189" y="65652"/>
                    <a:pt x="5106" y="64083"/>
                  </a:cubicBezTo>
                  <a:lnTo>
                    <a:pt x="29272" y="64083"/>
                  </a:lnTo>
                  <a:cubicBezTo>
                    <a:pt x="29607" y="64083"/>
                    <a:pt x="29607" y="63539"/>
                    <a:pt x="29272" y="63539"/>
                  </a:cubicBezTo>
                  <a:lnTo>
                    <a:pt x="24753" y="63539"/>
                  </a:lnTo>
                  <a:lnTo>
                    <a:pt x="24753" y="28387"/>
                  </a:lnTo>
                  <a:cubicBezTo>
                    <a:pt x="24753" y="28262"/>
                    <a:pt x="24669" y="28178"/>
                    <a:pt x="24565" y="28157"/>
                  </a:cubicBezTo>
                  <a:cubicBezTo>
                    <a:pt x="27222" y="27990"/>
                    <a:pt x="29879" y="27697"/>
                    <a:pt x="32495" y="27111"/>
                  </a:cubicBezTo>
                  <a:cubicBezTo>
                    <a:pt x="32805" y="27033"/>
                    <a:pt x="32684" y="26579"/>
                    <a:pt x="32415" y="26579"/>
                  </a:cubicBezTo>
                  <a:cubicBezTo>
                    <a:pt x="32394" y="26579"/>
                    <a:pt x="32371" y="26582"/>
                    <a:pt x="32348" y="26588"/>
                  </a:cubicBezTo>
                  <a:cubicBezTo>
                    <a:pt x="28034" y="27565"/>
                    <a:pt x="23664" y="27761"/>
                    <a:pt x="19277" y="27761"/>
                  </a:cubicBezTo>
                  <a:cubicBezTo>
                    <a:pt x="16351" y="27761"/>
                    <a:pt x="13417" y="27674"/>
                    <a:pt x="10488" y="27674"/>
                  </a:cubicBezTo>
                  <a:cubicBezTo>
                    <a:pt x="7373" y="27674"/>
                    <a:pt x="4263" y="27772"/>
                    <a:pt x="1172" y="28178"/>
                  </a:cubicBezTo>
                  <a:cubicBezTo>
                    <a:pt x="1172" y="26274"/>
                    <a:pt x="1172" y="24391"/>
                    <a:pt x="1151" y="22466"/>
                  </a:cubicBezTo>
                  <a:lnTo>
                    <a:pt x="1151" y="22466"/>
                  </a:lnTo>
                  <a:cubicBezTo>
                    <a:pt x="2203" y="22588"/>
                    <a:pt x="3250" y="22641"/>
                    <a:pt x="4297" y="22641"/>
                  </a:cubicBezTo>
                  <a:cubicBezTo>
                    <a:pt x="5395" y="22641"/>
                    <a:pt x="6492" y="22583"/>
                    <a:pt x="7596" y="22487"/>
                  </a:cubicBezTo>
                  <a:cubicBezTo>
                    <a:pt x="7644" y="22573"/>
                    <a:pt x="7736" y="22616"/>
                    <a:pt x="7828" y="22616"/>
                  </a:cubicBezTo>
                  <a:cubicBezTo>
                    <a:pt x="7936" y="22616"/>
                    <a:pt x="8043" y="22558"/>
                    <a:pt x="8077" y="22445"/>
                  </a:cubicBezTo>
                  <a:cubicBezTo>
                    <a:pt x="11299" y="22152"/>
                    <a:pt x="14500" y="21671"/>
                    <a:pt x="17702" y="21545"/>
                  </a:cubicBezTo>
                  <a:cubicBezTo>
                    <a:pt x="18397" y="21516"/>
                    <a:pt x="19090" y="21503"/>
                    <a:pt x="19780" y="21503"/>
                  </a:cubicBezTo>
                  <a:cubicBezTo>
                    <a:pt x="21542" y="21503"/>
                    <a:pt x="23293" y="21586"/>
                    <a:pt x="25067" y="21692"/>
                  </a:cubicBezTo>
                  <a:cubicBezTo>
                    <a:pt x="25088" y="21775"/>
                    <a:pt x="25130" y="21817"/>
                    <a:pt x="25234" y="21838"/>
                  </a:cubicBezTo>
                  <a:cubicBezTo>
                    <a:pt x="25736" y="21943"/>
                    <a:pt x="26238" y="21964"/>
                    <a:pt x="26762" y="21964"/>
                  </a:cubicBezTo>
                  <a:cubicBezTo>
                    <a:pt x="26887" y="21964"/>
                    <a:pt x="26992" y="21901"/>
                    <a:pt x="27013" y="21796"/>
                  </a:cubicBezTo>
                  <a:cubicBezTo>
                    <a:pt x="28540" y="21880"/>
                    <a:pt x="30047" y="21922"/>
                    <a:pt x="31553" y="21922"/>
                  </a:cubicBezTo>
                  <a:cubicBezTo>
                    <a:pt x="31888" y="21922"/>
                    <a:pt x="31888" y="21378"/>
                    <a:pt x="31553" y="21378"/>
                  </a:cubicBezTo>
                  <a:cubicBezTo>
                    <a:pt x="27534" y="21359"/>
                    <a:pt x="23515" y="20974"/>
                    <a:pt x="19496" y="20974"/>
                  </a:cubicBezTo>
                  <a:cubicBezTo>
                    <a:pt x="18912" y="20974"/>
                    <a:pt x="18328" y="20982"/>
                    <a:pt x="17743" y="21001"/>
                  </a:cubicBezTo>
                  <a:cubicBezTo>
                    <a:pt x="14521" y="21106"/>
                    <a:pt x="11320" y="21629"/>
                    <a:pt x="8140" y="21901"/>
                  </a:cubicBezTo>
                  <a:cubicBezTo>
                    <a:pt x="8056" y="17339"/>
                    <a:pt x="7282" y="12778"/>
                    <a:pt x="7951" y="8238"/>
                  </a:cubicBezTo>
                  <a:cubicBezTo>
                    <a:pt x="7989" y="8039"/>
                    <a:pt x="7819" y="7906"/>
                    <a:pt x="7662" y="7906"/>
                  </a:cubicBezTo>
                  <a:cubicBezTo>
                    <a:pt x="7555" y="7906"/>
                    <a:pt x="7454" y="7968"/>
                    <a:pt x="7428" y="8112"/>
                  </a:cubicBezTo>
                  <a:cubicBezTo>
                    <a:pt x="6717" y="12715"/>
                    <a:pt x="7533" y="17339"/>
                    <a:pt x="7596" y="21943"/>
                  </a:cubicBezTo>
                  <a:cubicBezTo>
                    <a:pt x="6500" y="22029"/>
                    <a:pt x="5405" y="22081"/>
                    <a:pt x="4308" y="22081"/>
                  </a:cubicBezTo>
                  <a:cubicBezTo>
                    <a:pt x="3266" y="22081"/>
                    <a:pt x="2221" y="22034"/>
                    <a:pt x="1172" y="21922"/>
                  </a:cubicBezTo>
                  <a:cubicBezTo>
                    <a:pt x="1172" y="20436"/>
                    <a:pt x="1172" y="18930"/>
                    <a:pt x="1151" y="17444"/>
                  </a:cubicBezTo>
                  <a:lnTo>
                    <a:pt x="1151" y="17444"/>
                  </a:lnTo>
                  <a:cubicBezTo>
                    <a:pt x="1486" y="17500"/>
                    <a:pt x="1821" y="17546"/>
                    <a:pt x="2149" y="17546"/>
                  </a:cubicBezTo>
                  <a:cubicBezTo>
                    <a:pt x="2313" y="17546"/>
                    <a:pt x="2476" y="17535"/>
                    <a:pt x="2637" y="17507"/>
                  </a:cubicBezTo>
                  <a:cubicBezTo>
                    <a:pt x="2783" y="17486"/>
                    <a:pt x="2930" y="17402"/>
                    <a:pt x="2909" y="17235"/>
                  </a:cubicBezTo>
                  <a:cubicBezTo>
                    <a:pt x="2783" y="15645"/>
                    <a:pt x="3620" y="12025"/>
                    <a:pt x="1130" y="12025"/>
                  </a:cubicBezTo>
                  <a:lnTo>
                    <a:pt x="1130" y="10979"/>
                  </a:lnTo>
                  <a:lnTo>
                    <a:pt x="1130" y="8426"/>
                  </a:lnTo>
                  <a:cubicBezTo>
                    <a:pt x="3934" y="7715"/>
                    <a:pt x="6800" y="7631"/>
                    <a:pt x="9688" y="7610"/>
                  </a:cubicBezTo>
                  <a:lnTo>
                    <a:pt x="9730" y="7610"/>
                  </a:lnTo>
                  <a:lnTo>
                    <a:pt x="9730" y="7631"/>
                  </a:lnTo>
                  <a:cubicBezTo>
                    <a:pt x="9939" y="12088"/>
                    <a:pt x="11592" y="16774"/>
                    <a:pt x="10462" y="21210"/>
                  </a:cubicBezTo>
                  <a:cubicBezTo>
                    <a:pt x="10412" y="21409"/>
                    <a:pt x="10577" y="21542"/>
                    <a:pt x="10736" y="21542"/>
                  </a:cubicBezTo>
                  <a:cubicBezTo>
                    <a:pt x="10845" y="21542"/>
                    <a:pt x="10951" y="21480"/>
                    <a:pt x="10985" y="21336"/>
                  </a:cubicBezTo>
                  <a:cubicBezTo>
                    <a:pt x="11048" y="21168"/>
                    <a:pt x="11069" y="21001"/>
                    <a:pt x="11111" y="20813"/>
                  </a:cubicBezTo>
                  <a:cubicBezTo>
                    <a:pt x="13492" y="20635"/>
                    <a:pt x="15827" y="20367"/>
                    <a:pt x="18207" y="20367"/>
                  </a:cubicBezTo>
                  <a:cubicBezTo>
                    <a:pt x="18630" y="20367"/>
                    <a:pt x="19054" y="20375"/>
                    <a:pt x="19480" y="20394"/>
                  </a:cubicBezTo>
                  <a:cubicBezTo>
                    <a:pt x="20121" y="20434"/>
                    <a:pt x="20965" y="20547"/>
                    <a:pt x="21795" y="20547"/>
                  </a:cubicBezTo>
                  <a:cubicBezTo>
                    <a:pt x="22728" y="20547"/>
                    <a:pt x="23643" y="20404"/>
                    <a:pt x="24230" y="19850"/>
                  </a:cubicBezTo>
                  <a:cubicBezTo>
                    <a:pt x="24428" y="19669"/>
                    <a:pt x="24223" y="19383"/>
                    <a:pt x="24004" y="19383"/>
                  </a:cubicBezTo>
                  <a:cubicBezTo>
                    <a:pt x="23945" y="19383"/>
                    <a:pt x="23885" y="19404"/>
                    <a:pt x="23832" y="19453"/>
                  </a:cubicBezTo>
                  <a:cubicBezTo>
                    <a:pt x="23380" y="19889"/>
                    <a:pt x="22629" y="19938"/>
                    <a:pt x="21974" y="19938"/>
                  </a:cubicBezTo>
                  <a:cubicBezTo>
                    <a:pt x="21779" y="19938"/>
                    <a:pt x="21593" y="19934"/>
                    <a:pt x="21426" y="19934"/>
                  </a:cubicBezTo>
                  <a:cubicBezTo>
                    <a:pt x="20589" y="19934"/>
                    <a:pt x="19773" y="19850"/>
                    <a:pt x="18936" y="19829"/>
                  </a:cubicBezTo>
                  <a:cubicBezTo>
                    <a:pt x="18727" y="19829"/>
                    <a:pt x="18497" y="19829"/>
                    <a:pt x="18287" y="19808"/>
                  </a:cubicBezTo>
                  <a:cubicBezTo>
                    <a:pt x="18329" y="18386"/>
                    <a:pt x="18287" y="17005"/>
                    <a:pt x="18287" y="15603"/>
                  </a:cubicBezTo>
                  <a:cubicBezTo>
                    <a:pt x="20171" y="15603"/>
                    <a:pt x="22242" y="15540"/>
                    <a:pt x="24021" y="14975"/>
                  </a:cubicBezTo>
                  <a:cubicBezTo>
                    <a:pt x="24325" y="14880"/>
                    <a:pt x="24214" y="14438"/>
                    <a:pt x="23955" y="14438"/>
                  </a:cubicBezTo>
                  <a:cubicBezTo>
                    <a:pt x="23929" y="14438"/>
                    <a:pt x="23902" y="14443"/>
                    <a:pt x="23874" y="14452"/>
                  </a:cubicBezTo>
                  <a:cubicBezTo>
                    <a:pt x="22054" y="15038"/>
                    <a:pt x="19940" y="15038"/>
                    <a:pt x="18015" y="15080"/>
                  </a:cubicBezTo>
                  <a:cubicBezTo>
                    <a:pt x="17869" y="15080"/>
                    <a:pt x="17764" y="15205"/>
                    <a:pt x="17764" y="15331"/>
                  </a:cubicBezTo>
                  <a:cubicBezTo>
                    <a:pt x="17764" y="16816"/>
                    <a:pt x="17848" y="18323"/>
                    <a:pt x="17764" y="19808"/>
                  </a:cubicBezTo>
                  <a:lnTo>
                    <a:pt x="17346" y="19808"/>
                  </a:lnTo>
                  <a:cubicBezTo>
                    <a:pt x="17137" y="18218"/>
                    <a:pt x="17325" y="16586"/>
                    <a:pt x="17011" y="14996"/>
                  </a:cubicBezTo>
                  <a:cubicBezTo>
                    <a:pt x="16969" y="14870"/>
                    <a:pt x="16844" y="14808"/>
                    <a:pt x="16739" y="14787"/>
                  </a:cubicBezTo>
                  <a:cubicBezTo>
                    <a:pt x="14940" y="14703"/>
                    <a:pt x="13161" y="14703"/>
                    <a:pt x="11362" y="14703"/>
                  </a:cubicBezTo>
                  <a:cubicBezTo>
                    <a:pt x="11278" y="14703"/>
                    <a:pt x="11215" y="14724"/>
                    <a:pt x="11173" y="14787"/>
                  </a:cubicBezTo>
                  <a:cubicBezTo>
                    <a:pt x="11153" y="14494"/>
                    <a:pt x="11090" y="14201"/>
                    <a:pt x="11069" y="13908"/>
                  </a:cubicBezTo>
                  <a:lnTo>
                    <a:pt x="11069" y="13908"/>
                  </a:lnTo>
                  <a:cubicBezTo>
                    <a:pt x="11813" y="14053"/>
                    <a:pt x="12581" y="14118"/>
                    <a:pt x="13353" y="14118"/>
                  </a:cubicBezTo>
                  <a:cubicBezTo>
                    <a:pt x="14579" y="14118"/>
                    <a:pt x="15814" y="13956"/>
                    <a:pt x="16969" y="13699"/>
                  </a:cubicBezTo>
                  <a:cubicBezTo>
                    <a:pt x="17074" y="13678"/>
                    <a:pt x="17179" y="13552"/>
                    <a:pt x="17179" y="13448"/>
                  </a:cubicBezTo>
                  <a:cubicBezTo>
                    <a:pt x="17179" y="12067"/>
                    <a:pt x="17116" y="10707"/>
                    <a:pt x="17116" y="9305"/>
                  </a:cubicBezTo>
                  <a:lnTo>
                    <a:pt x="17116" y="9284"/>
                  </a:lnTo>
                  <a:lnTo>
                    <a:pt x="17639" y="9284"/>
                  </a:lnTo>
                  <a:cubicBezTo>
                    <a:pt x="17576" y="10623"/>
                    <a:pt x="17639" y="11920"/>
                    <a:pt x="17639" y="13259"/>
                  </a:cubicBezTo>
                  <a:cubicBezTo>
                    <a:pt x="17639" y="13427"/>
                    <a:pt x="17764" y="13531"/>
                    <a:pt x="17890" y="13531"/>
                  </a:cubicBezTo>
                  <a:cubicBezTo>
                    <a:pt x="18258" y="13548"/>
                    <a:pt x="18624" y="13553"/>
                    <a:pt x="18990" y="13553"/>
                  </a:cubicBezTo>
                  <a:cubicBezTo>
                    <a:pt x="19590" y="13553"/>
                    <a:pt x="20188" y="13539"/>
                    <a:pt x="20788" y="13539"/>
                  </a:cubicBezTo>
                  <a:cubicBezTo>
                    <a:pt x="21237" y="13539"/>
                    <a:pt x="21686" y="13547"/>
                    <a:pt x="22137" y="13573"/>
                  </a:cubicBezTo>
                  <a:cubicBezTo>
                    <a:pt x="22351" y="13583"/>
                    <a:pt x="22719" y="13642"/>
                    <a:pt x="23072" y="13642"/>
                  </a:cubicBezTo>
                  <a:cubicBezTo>
                    <a:pt x="23479" y="13642"/>
                    <a:pt x="23867" y="13563"/>
                    <a:pt x="23979" y="13238"/>
                  </a:cubicBezTo>
                  <a:cubicBezTo>
                    <a:pt x="24041" y="13039"/>
                    <a:pt x="23881" y="12907"/>
                    <a:pt x="23720" y="12907"/>
                  </a:cubicBezTo>
                  <a:cubicBezTo>
                    <a:pt x="23609" y="12907"/>
                    <a:pt x="23498" y="12969"/>
                    <a:pt x="23456" y="13113"/>
                  </a:cubicBezTo>
                  <a:cubicBezTo>
                    <a:pt x="23451" y="13135"/>
                    <a:pt x="23364" y="13144"/>
                    <a:pt x="23226" y="13144"/>
                  </a:cubicBezTo>
                  <a:cubicBezTo>
                    <a:pt x="22723" y="13144"/>
                    <a:pt x="21551" y="13025"/>
                    <a:pt x="21321" y="13008"/>
                  </a:cubicBezTo>
                  <a:cubicBezTo>
                    <a:pt x="21067" y="12993"/>
                    <a:pt x="20812" y="12988"/>
                    <a:pt x="20556" y="12988"/>
                  </a:cubicBezTo>
                  <a:cubicBezTo>
                    <a:pt x="19944" y="12988"/>
                    <a:pt x="19328" y="13018"/>
                    <a:pt x="18716" y="13018"/>
                  </a:cubicBezTo>
                  <a:cubicBezTo>
                    <a:pt x="18531" y="13018"/>
                    <a:pt x="18346" y="13016"/>
                    <a:pt x="18162" y="13008"/>
                  </a:cubicBezTo>
                  <a:cubicBezTo>
                    <a:pt x="18162" y="11774"/>
                    <a:pt x="18099" y="10518"/>
                    <a:pt x="18162" y="9284"/>
                  </a:cubicBezTo>
                  <a:cubicBezTo>
                    <a:pt x="19940" y="9284"/>
                    <a:pt x="21719" y="9179"/>
                    <a:pt x="23435" y="8844"/>
                  </a:cubicBezTo>
                  <a:cubicBezTo>
                    <a:pt x="23751" y="8785"/>
                    <a:pt x="23657" y="8316"/>
                    <a:pt x="23364" y="8316"/>
                  </a:cubicBezTo>
                  <a:cubicBezTo>
                    <a:pt x="23346" y="8316"/>
                    <a:pt x="23328" y="8318"/>
                    <a:pt x="23309" y="8321"/>
                  </a:cubicBezTo>
                  <a:cubicBezTo>
                    <a:pt x="21538" y="8651"/>
                    <a:pt x="19726" y="8745"/>
                    <a:pt x="17904" y="8745"/>
                  </a:cubicBezTo>
                  <a:cubicBezTo>
                    <a:pt x="15442" y="8745"/>
                    <a:pt x="12963" y="8572"/>
                    <a:pt x="10546" y="8572"/>
                  </a:cubicBezTo>
                  <a:cubicBezTo>
                    <a:pt x="10462" y="8572"/>
                    <a:pt x="10378" y="8614"/>
                    <a:pt x="10357" y="8656"/>
                  </a:cubicBezTo>
                  <a:cubicBezTo>
                    <a:pt x="10337" y="8300"/>
                    <a:pt x="10316" y="7945"/>
                    <a:pt x="10274" y="7589"/>
                  </a:cubicBezTo>
                  <a:lnTo>
                    <a:pt x="10274" y="7568"/>
                  </a:lnTo>
                  <a:cubicBezTo>
                    <a:pt x="12659" y="7526"/>
                    <a:pt x="14982" y="7422"/>
                    <a:pt x="17346" y="7171"/>
                  </a:cubicBezTo>
                  <a:cubicBezTo>
                    <a:pt x="19355" y="6961"/>
                    <a:pt x="21363" y="6668"/>
                    <a:pt x="23393" y="6459"/>
                  </a:cubicBezTo>
                  <a:cubicBezTo>
                    <a:pt x="23707" y="8865"/>
                    <a:pt x="23979" y="11272"/>
                    <a:pt x="24188" y="13678"/>
                  </a:cubicBezTo>
                  <a:cubicBezTo>
                    <a:pt x="24376" y="15938"/>
                    <a:pt x="24669" y="18344"/>
                    <a:pt x="24272" y="20583"/>
                  </a:cubicBezTo>
                  <a:cubicBezTo>
                    <a:pt x="24247" y="20783"/>
                    <a:pt x="24424" y="20923"/>
                    <a:pt x="24579" y="20923"/>
                  </a:cubicBezTo>
                  <a:cubicBezTo>
                    <a:pt x="24683" y="20923"/>
                    <a:pt x="24778" y="20860"/>
                    <a:pt x="24795" y="20708"/>
                  </a:cubicBezTo>
                  <a:cubicBezTo>
                    <a:pt x="25171" y="18595"/>
                    <a:pt x="24962" y="16356"/>
                    <a:pt x="24774" y="14201"/>
                  </a:cubicBezTo>
                  <a:cubicBezTo>
                    <a:pt x="24565" y="11585"/>
                    <a:pt x="24251" y="8991"/>
                    <a:pt x="23916" y="6417"/>
                  </a:cubicBezTo>
                  <a:cubicBezTo>
                    <a:pt x="24062" y="6375"/>
                    <a:pt x="24230" y="6375"/>
                    <a:pt x="24376" y="6355"/>
                  </a:cubicBezTo>
                  <a:cubicBezTo>
                    <a:pt x="24920" y="6313"/>
                    <a:pt x="25485" y="6271"/>
                    <a:pt x="26029" y="6250"/>
                  </a:cubicBezTo>
                  <a:lnTo>
                    <a:pt x="26029" y="6250"/>
                  </a:lnTo>
                  <a:cubicBezTo>
                    <a:pt x="25946" y="7840"/>
                    <a:pt x="25946" y="9451"/>
                    <a:pt x="26029" y="11041"/>
                  </a:cubicBezTo>
                  <a:cubicBezTo>
                    <a:pt x="26113" y="12590"/>
                    <a:pt x="26343" y="14096"/>
                    <a:pt x="26385" y="15645"/>
                  </a:cubicBezTo>
                  <a:cubicBezTo>
                    <a:pt x="26448" y="16607"/>
                    <a:pt x="26552" y="17570"/>
                    <a:pt x="26636" y="18511"/>
                  </a:cubicBezTo>
                  <a:cubicBezTo>
                    <a:pt x="26678" y="18930"/>
                    <a:pt x="26699" y="19348"/>
                    <a:pt x="26741" y="19808"/>
                  </a:cubicBezTo>
                  <a:cubicBezTo>
                    <a:pt x="26741" y="19976"/>
                    <a:pt x="26762" y="20143"/>
                    <a:pt x="26762" y="20332"/>
                  </a:cubicBezTo>
                  <a:cubicBezTo>
                    <a:pt x="26762" y="20454"/>
                    <a:pt x="26733" y="20505"/>
                    <a:pt x="26747" y="20505"/>
                  </a:cubicBezTo>
                  <a:cubicBezTo>
                    <a:pt x="26757" y="20505"/>
                    <a:pt x="26788" y="20479"/>
                    <a:pt x="26866" y="20436"/>
                  </a:cubicBezTo>
                  <a:lnTo>
                    <a:pt x="26866" y="20436"/>
                  </a:lnTo>
                  <a:cubicBezTo>
                    <a:pt x="26625" y="20608"/>
                    <a:pt x="26780" y="20950"/>
                    <a:pt x="26983" y="20950"/>
                  </a:cubicBezTo>
                  <a:cubicBezTo>
                    <a:pt x="27027" y="20950"/>
                    <a:pt x="27073" y="20934"/>
                    <a:pt x="27117" y="20896"/>
                  </a:cubicBezTo>
                  <a:cubicBezTo>
                    <a:pt x="27473" y="20645"/>
                    <a:pt x="27264" y="19850"/>
                    <a:pt x="27222" y="19495"/>
                  </a:cubicBezTo>
                  <a:cubicBezTo>
                    <a:pt x="27159" y="18448"/>
                    <a:pt x="27013" y="17360"/>
                    <a:pt x="26950" y="16314"/>
                  </a:cubicBezTo>
                  <a:cubicBezTo>
                    <a:pt x="26678" y="12945"/>
                    <a:pt x="26343" y="9619"/>
                    <a:pt x="26531" y="6250"/>
                  </a:cubicBezTo>
                  <a:cubicBezTo>
                    <a:pt x="26741" y="6244"/>
                    <a:pt x="26950" y="6241"/>
                    <a:pt x="27159" y="6241"/>
                  </a:cubicBezTo>
                  <a:cubicBezTo>
                    <a:pt x="28539" y="6241"/>
                    <a:pt x="29907" y="6371"/>
                    <a:pt x="31197" y="6752"/>
                  </a:cubicBezTo>
                  <a:cubicBezTo>
                    <a:pt x="31229" y="6762"/>
                    <a:pt x="31260" y="6766"/>
                    <a:pt x="31288" y="6766"/>
                  </a:cubicBezTo>
                  <a:cubicBezTo>
                    <a:pt x="31572" y="6766"/>
                    <a:pt x="31648" y="6324"/>
                    <a:pt x="31344" y="6229"/>
                  </a:cubicBezTo>
                  <a:cubicBezTo>
                    <a:pt x="29998" y="5825"/>
                    <a:pt x="28591" y="5698"/>
                    <a:pt x="27190" y="5698"/>
                  </a:cubicBezTo>
                  <a:cubicBezTo>
                    <a:pt x="26414" y="5698"/>
                    <a:pt x="25640" y="5737"/>
                    <a:pt x="24878" y="5790"/>
                  </a:cubicBezTo>
                  <a:cubicBezTo>
                    <a:pt x="22409" y="5936"/>
                    <a:pt x="19961" y="6313"/>
                    <a:pt x="17492" y="6585"/>
                  </a:cubicBezTo>
                  <a:cubicBezTo>
                    <a:pt x="14856" y="6878"/>
                    <a:pt x="12241" y="6982"/>
                    <a:pt x="9583" y="7003"/>
                  </a:cubicBezTo>
                  <a:cubicBezTo>
                    <a:pt x="6696" y="7045"/>
                    <a:pt x="3829" y="7108"/>
                    <a:pt x="1025" y="7798"/>
                  </a:cubicBezTo>
                  <a:lnTo>
                    <a:pt x="1025" y="1981"/>
                  </a:lnTo>
                  <a:cubicBezTo>
                    <a:pt x="1025" y="1961"/>
                    <a:pt x="1025" y="1940"/>
                    <a:pt x="1005" y="1919"/>
                  </a:cubicBezTo>
                  <a:cubicBezTo>
                    <a:pt x="2655" y="1919"/>
                    <a:pt x="4311" y="1929"/>
                    <a:pt x="5971" y="1929"/>
                  </a:cubicBezTo>
                  <a:cubicBezTo>
                    <a:pt x="10119" y="1929"/>
                    <a:pt x="14282" y="1865"/>
                    <a:pt x="18392" y="1417"/>
                  </a:cubicBezTo>
                  <a:cubicBezTo>
                    <a:pt x="20978" y="1120"/>
                    <a:pt x="23565" y="489"/>
                    <a:pt x="26204" y="489"/>
                  </a:cubicBezTo>
                  <a:cubicBezTo>
                    <a:pt x="26362" y="489"/>
                    <a:pt x="26520" y="491"/>
                    <a:pt x="26678" y="496"/>
                  </a:cubicBezTo>
                  <a:cubicBezTo>
                    <a:pt x="27515" y="517"/>
                    <a:pt x="28352" y="601"/>
                    <a:pt x="29189" y="684"/>
                  </a:cubicBezTo>
                  <a:cubicBezTo>
                    <a:pt x="29607" y="726"/>
                    <a:pt x="30026" y="789"/>
                    <a:pt x="30444" y="873"/>
                  </a:cubicBezTo>
                  <a:cubicBezTo>
                    <a:pt x="30611" y="893"/>
                    <a:pt x="30737" y="914"/>
                    <a:pt x="30883" y="977"/>
                  </a:cubicBezTo>
                  <a:cubicBezTo>
                    <a:pt x="30958" y="992"/>
                    <a:pt x="31086" y="1060"/>
                    <a:pt x="31145" y="1060"/>
                  </a:cubicBezTo>
                  <a:cubicBezTo>
                    <a:pt x="31169" y="1060"/>
                    <a:pt x="31182" y="1049"/>
                    <a:pt x="31176" y="1019"/>
                  </a:cubicBezTo>
                  <a:lnTo>
                    <a:pt x="31176" y="1019"/>
                  </a:lnTo>
                  <a:cubicBezTo>
                    <a:pt x="31218" y="1153"/>
                    <a:pt x="31327" y="1210"/>
                    <a:pt x="31436" y="1210"/>
                  </a:cubicBezTo>
                  <a:cubicBezTo>
                    <a:pt x="31599" y="1210"/>
                    <a:pt x="31762" y="1082"/>
                    <a:pt x="31700" y="893"/>
                  </a:cubicBezTo>
                  <a:cubicBezTo>
                    <a:pt x="31574" y="496"/>
                    <a:pt x="30946" y="454"/>
                    <a:pt x="30611" y="370"/>
                  </a:cubicBezTo>
                  <a:cubicBezTo>
                    <a:pt x="29712" y="182"/>
                    <a:pt x="28833" y="98"/>
                    <a:pt x="27933" y="57"/>
                  </a:cubicBezTo>
                  <a:cubicBezTo>
                    <a:pt x="27459" y="18"/>
                    <a:pt x="26987" y="0"/>
                    <a:pt x="26516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3"/>
            <p:cNvSpPr/>
            <p:nvPr/>
          </p:nvSpPr>
          <p:spPr>
            <a:xfrm>
              <a:off x="7571864" y="1356710"/>
              <a:ext cx="13706" cy="45399"/>
            </a:xfrm>
            <a:custGeom>
              <a:rect b="b" l="l" r="r" t="t"/>
              <a:pathLst>
                <a:path extrusionOk="0" h="2206" w="666">
                  <a:moveTo>
                    <a:pt x="324" y="0"/>
                  </a:moveTo>
                  <a:cubicBezTo>
                    <a:pt x="168" y="0"/>
                    <a:pt x="0" y="125"/>
                    <a:pt x="37" y="323"/>
                  </a:cubicBezTo>
                  <a:cubicBezTo>
                    <a:pt x="100" y="867"/>
                    <a:pt x="100" y="1432"/>
                    <a:pt x="100" y="1955"/>
                  </a:cubicBezTo>
                  <a:cubicBezTo>
                    <a:pt x="100" y="2122"/>
                    <a:pt x="241" y="2206"/>
                    <a:pt x="383" y="2206"/>
                  </a:cubicBezTo>
                  <a:cubicBezTo>
                    <a:pt x="524" y="2206"/>
                    <a:pt x="665" y="2122"/>
                    <a:pt x="665" y="1955"/>
                  </a:cubicBezTo>
                  <a:cubicBezTo>
                    <a:pt x="665" y="1390"/>
                    <a:pt x="623" y="804"/>
                    <a:pt x="561" y="197"/>
                  </a:cubicBezTo>
                  <a:cubicBezTo>
                    <a:pt x="535" y="60"/>
                    <a:pt x="432" y="0"/>
                    <a:pt x="324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3"/>
            <p:cNvSpPr/>
            <p:nvPr/>
          </p:nvSpPr>
          <p:spPr>
            <a:xfrm>
              <a:off x="8133800" y="1827291"/>
              <a:ext cx="65815" cy="79562"/>
            </a:xfrm>
            <a:custGeom>
              <a:rect b="b" l="l" r="r" t="t"/>
              <a:pathLst>
                <a:path extrusionOk="0" h="3866" w="3198">
                  <a:moveTo>
                    <a:pt x="1740" y="558"/>
                  </a:moveTo>
                  <a:cubicBezTo>
                    <a:pt x="1798" y="558"/>
                    <a:pt x="1859" y="564"/>
                    <a:pt x="1921" y="577"/>
                  </a:cubicBezTo>
                  <a:cubicBezTo>
                    <a:pt x="2821" y="787"/>
                    <a:pt x="2507" y="1477"/>
                    <a:pt x="2235" y="2105"/>
                  </a:cubicBezTo>
                  <a:cubicBezTo>
                    <a:pt x="2046" y="2461"/>
                    <a:pt x="1858" y="2921"/>
                    <a:pt x="1921" y="3339"/>
                  </a:cubicBezTo>
                  <a:cubicBezTo>
                    <a:pt x="1865" y="3339"/>
                    <a:pt x="1809" y="3349"/>
                    <a:pt x="1753" y="3349"/>
                  </a:cubicBezTo>
                  <a:cubicBezTo>
                    <a:pt x="1726" y="3349"/>
                    <a:pt x="1698" y="3346"/>
                    <a:pt x="1670" y="3339"/>
                  </a:cubicBezTo>
                  <a:cubicBezTo>
                    <a:pt x="1670" y="3025"/>
                    <a:pt x="1649" y="2649"/>
                    <a:pt x="1523" y="2440"/>
                  </a:cubicBezTo>
                  <a:cubicBezTo>
                    <a:pt x="1356" y="2189"/>
                    <a:pt x="1042" y="2105"/>
                    <a:pt x="937" y="1770"/>
                  </a:cubicBezTo>
                  <a:cubicBezTo>
                    <a:pt x="747" y="1199"/>
                    <a:pt x="1146" y="558"/>
                    <a:pt x="1740" y="558"/>
                  </a:cubicBezTo>
                  <a:close/>
                  <a:moveTo>
                    <a:pt x="1662" y="0"/>
                  </a:moveTo>
                  <a:cubicBezTo>
                    <a:pt x="263" y="0"/>
                    <a:pt x="0" y="1931"/>
                    <a:pt x="1021" y="2712"/>
                  </a:cubicBezTo>
                  <a:cubicBezTo>
                    <a:pt x="1042" y="2921"/>
                    <a:pt x="1084" y="3088"/>
                    <a:pt x="1105" y="3297"/>
                  </a:cubicBezTo>
                  <a:cubicBezTo>
                    <a:pt x="979" y="3444"/>
                    <a:pt x="979" y="3695"/>
                    <a:pt x="1209" y="3779"/>
                  </a:cubicBezTo>
                  <a:cubicBezTo>
                    <a:pt x="1379" y="3839"/>
                    <a:pt x="1554" y="3865"/>
                    <a:pt x="1729" y="3865"/>
                  </a:cubicBezTo>
                  <a:cubicBezTo>
                    <a:pt x="1920" y="3865"/>
                    <a:pt x="2112" y="3833"/>
                    <a:pt x="2297" y="3779"/>
                  </a:cubicBezTo>
                  <a:cubicBezTo>
                    <a:pt x="2444" y="3758"/>
                    <a:pt x="2549" y="3590"/>
                    <a:pt x="2486" y="3444"/>
                  </a:cubicBezTo>
                  <a:cubicBezTo>
                    <a:pt x="2193" y="2753"/>
                    <a:pt x="2967" y="1979"/>
                    <a:pt x="3093" y="1289"/>
                  </a:cubicBezTo>
                  <a:cubicBezTo>
                    <a:pt x="3197" y="577"/>
                    <a:pt x="2507" y="96"/>
                    <a:pt x="1858" y="12"/>
                  </a:cubicBezTo>
                  <a:cubicBezTo>
                    <a:pt x="1790" y="4"/>
                    <a:pt x="1725" y="0"/>
                    <a:pt x="1662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3"/>
            <p:cNvSpPr/>
            <p:nvPr/>
          </p:nvSpPr>
          <p:spPr>
            <a:xfrm>
              <a:off x="8132421" y="1736615"/>
              <a:ext cx="65897" cy="74644"/>
            </a:xfrm>
            <a:custGeom>
              <a:rect b="b" l="l" r="r" t="t"/>
              <a:pathLst>
                <a:path extrusionOk="0" h="3627" w="3202">
                  <a:moveTo>
                    <a:pt x="1528" y="631"/>
                  </a:moveTo>
                  <a:cubicBezTo>
                    <a:pt x="1548" y="631"/>
                    <a:pt x="1548" y="652"/>
                    <a:pt x="1590" y="652"/>
                  </a:cubicBezTo>
                  <a:cubicBezTo>
                    <a:pt x="2134" y="882"/>
                    <a:pt x="2553" y="1322"/>
                    <a:pt x="2595" y="1929"/>
                  </a:cubicBezTo>
                  <a:cubicBezTo>
                    <a:pt x="2637" y="2347"/>
                    <a:pt x="2448" y="2891"/>
                    <a:pt x="2030" y="3079"/>
                  </a:cubicBezTo>
                  <a:cubicBezTo>
                    <a:pt x="1958" y="3104"/>
                    <a:pt x="1886" y="3115"/>
                    <a:pt x="1814" y="3115"/>
                  </a:cubicBezTo>
                  <a:cubicBezTo>
                    <a:pt x="1274" y="3115"/>
                    <a:pt x="741" y="2476"/>
                    <a:pt x="649" y="2033"/>
                  </a:cubicBezTo>
                  <a:cubicBezTo>
                    <a:pt x="481" y="1385"/>
                    <a:pt x="963" y="799"/>
                    <a:pt x="1528" y="631"/>
                  </a:cubicBezTo>
                  <a:close/>
                  <a:moveTo>
                    <a:pt x="1815" y="0"/>
                  </a:moveTo>
                  <a:cubicBezTo>
                    <a:pt x="845" y="0"/>
                    <a:pt x="123" y="792"/>
                    <a:pt x="42" y="1740"/>
                  </a:cubicBezTo>
                  <a:cubicBezTo>
                    <a:pt x="0" y="2661"/>
                    <a:pt x="900" y="3582"/>
                    <a:pt x="1800" y="3623"/>
                  </a:cubicBezTo>
                  <a:cubicBezTo>
                    <a:pt x="1828" y="3626"/>
                    <a:pt x="1856" y="3627"/>
                    <a:pt x="1883" y="3627"/>
                  </a:cubicBezTo>
                  <a:cubicBezTo>
                    <a:pt x="2590" y="3627"/>
                    <a:pt x="3057" y="2867"/>
                    <a:pt x="3097" y="2242"/>
                  </a:cubicBezTo>
                  <a:cubicBezTo>
                    <a:pt x="3201" y="1468"/>
                    <a:pt x="2825" y="778"/>
                    <a:pt x="2197" y="359"/>
                  </a:cubicBezTo>
                  <a:cubicBezTo>
                    <a:pt x="2218" y="213"/>
                    <a:pt x="2134" y="24"/>
                    <a:pt x="1925" y="4"/>
                  </a:cubicBezTo>
                  <a:cubicBezTo>
                    <a:pt x="1888" y="1"/>
                    <a:pt x="1851" y="0"/>
                    <a:pt x="1815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3"/>
            <p:cNvSpPr/>
            <p:nvPr/>
          </p:nvSpPr>
          <p:spPr>
            <a:xfrm>
              <a:off x="8195704" y="1727149"/>
              <a:ext cx="18110" cy="32949"/>
            </a:xfrm>
            <a:custGeom>
              <a:rect b="b" l="l" r="r" t="t"/>
              <a:pathLst>
                <a:path extrusionOk="0" h="1601" w="880">
                  <a:moveTo>
                    <a:pt x="327" y="1"/>
                  </a:moveTo>
                  <a:cubicBezTo>
                    <a:pt x="164" y="1"/>
                    <a:pt x="1" y="129"/>
                    <a:pt x="64" y="317"/>
                  </a:cubicBezTo>
                  <a:cubicBezTo>
                    <a:pt x="168" y="673"/>
                    <a:pt x="189" y="1049"/>
                    <a:pt x="294" y="1405"/>
                  </a:cubicBezTo>
                  <a:cubicBezTo>
                    <a:pt x="336" y="1541"/>
                    <a:pt x="447" y="1601"/>
                    <a:pt x="557" y="1601"/>
                  </a:cubicBezTo>
                  <a:cubicBezTo>
                    <a:pt x="719" y="1601"/>
                    <a:pt x="879" y="1470"/>
                    <a:pt x="817" y="1259"/>
                  </a:cubicBezTo>
                  <a:cubicBezTo>
                    <a:pt x="712" y="924"/>
                    <a:pt x="691" y="526"/>
                    <a:pt x="587" y="192"/>
                  </a:cubicBezTo>
                  <a:cubicBezTo>
                    <a:pt x="545" y="58"/>
                    <a:pt x="436" y="1"/>
                    <a:pt x="327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3"/>
            <p:cNvSpPr/>
            <p:nvPr/>
          </p:nvSpPr>
          <p:spPr>
            <a:xfrm>
              <a:off x="8199161" y="1800948"/>
              <a:ext cx="11216" cy="23173"/>
            </a:xfrm>
            <a:custGeom>
              <a:rect b="b" l="l" r="r" t="t"/>
              <a:pathLst>
                <a:path extrusionOk="0" h="1126" w="545">
                  <a:moveTo>
                    <a:pt x="264" y="0"/>
                  </a:moveTo>
                  <a:cubicBezTo>
                    <a:pt x="131" y="0"/>
                    <a:pt x="0" y="89"/>
                    <a:pt x="0" y="267"/>
                  </a:cubicBezTo>
                  <a:lnTo>
                    <a:pt x="0" y="874"/>
                  </a:lnTo>
                  <a:cubicBezTo>
                    <a:pt x="0" y="1041"/>
                    <a:pt x="136" y="1125"/>
                    <a:pt x="272" y="1125"/>
                  </a:cubicBezTo>
                  <a:cubicBezTo>
                    <a:pt x="408" y="1125"/>
                    <a:pt x="544" y="1041"/>
                    <a:pt x="544" y="874"/>
                  </a:cubicBezTo>
                  <a:lnTo>
                    <a:pt x="544" y="267"/>
                  </a:lnTo>
                  <a:cubicBezTo>
                    <a:pt x="534" y="89"/>
                    <a:pt x="398" y="0"/>
                    <a:pt x="264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3"/>
            <p:cNvSpPr/>
            <p:nvPr/>
          </p:nvSpPr>
          <p:spPr>
            <a:xfrm>
              <a:off x="8122501" y="1736760"/>
              <a:ext cx="14241" cy="26095"/>
            </a:xfrm>
            <a:custGeom>
              <a:rect b="b" l="l" r="r" t="t"/>
              <a:pathLst>
                <a:path extrusionOk="0" h="1268" w="692">
                  <a:moveTo>
                    <a:pt x="403" y="0"/>
                  </a:moveTo>
                  <a:cubicBezTo>
                    <a:pt x="305" y="0"/>
                    <a:pt x="197" y="57"/>
                    <a:pt x="168" y="143"/>
                  </a:cubicBezTo>
                  <a:cubicBezTo>
                    <a:pt x="22" y="436"/>
                    <a:pt x="1" y="687"/>
                    <a:pt x="1" y="1001"/>
                  </a:cubicBezTo>
                  <a:cubicBezTo>
                    <a:pt x="1" y="1179"/>
                    <a:pt x="137" y="1268"/>
                    <a:pt x="273" y="1268"/>
                  </a:cubicBezTo>
                  <a:cubicBezTo>
                    <a:pt x="409" y="1268"/>
                    <a:pt x="545" y="1179"/>
                    <a:pt x="545" y="1001"/>
                  </a:cubicBezTo>
                  <a:cubicBezTo>
                    <a:pt x="545" y="792"/>
                    <a:pt x="545" y="624"/>
                    <a:pt x="629" y="436"/>
                  </a:cubicBezTo>
                  <a:cubicBezTo>
                    <a:pt x="691" y="269"/>
                    <a:pt x="650" y="122"/>
                    <a:pt x="524" y="38"/>
                  </a:cubicBezTo>
                  <a:cubicBezTo>
                    <a:pt x="491" y="12"/>
                    <a:pt x="448" y="0"/>
                    <a:pt x="403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3"/>
            <p:cNvSpPr/>
            <p:nvPr/>
          </p:nvSpPr>
          <p:spPr>
            <a:xfrm>
              <a:off x="8116739" y="1864520"/>
              <a:ext cx="47252" cy="97282"/>
            </a:xfrm>
            <a:custGeom>
              <a:rect b="b" l="l" r="r" t="t"/>
              <a:pathLst>
                <a:path extrusionOk="0" h="4727" w="2296">
                  <a:moveTo>
                    <a:pt x="329" y="0"/>
                  </a:moveTo>
                  <a:cubicBezTo>
                    <a:pt x="169" y="0"/>
                    <a:pt x="1" y="128"/>
                    <a:pt x="51" y="317"/>
                  </a:cubicBezTo>
                  <a:cubicBezTo>
                    <a:pt x="365" y="1698"/>
                    <a:pt x="302" y="3121"/>
                    <a:pt x="658" y="4501"/>
                  </a:cubicBezTo>
                  <a:cubicBezTo>
                    <a:pt x="678" y="4585"/>
                    <a:pt x="762" y="4690"/>
                    <a:pt x="825" y="4690"/>
                  </a:cubicBezTo>
                  <a:cubicBezTo>
                    <a:pt x="953" y="4714"/>
                    <a:pt x="1072" y="4726"/>
                    <a:pt x="1187" y="4726"/>
                  </a:cubicBezTo>
                  <a:cubicBezTo>
                    <a:pt x="1467" y="4726"/>
                    <a:pt x="1721" y="4656"/>
                    <a:pt x="2018" y="4522"/>
                  </a:cubicBezTo>
                  <a:cubicBezTo>
                    <a:pt x="2295" y="4467"/>
                    <a:pt x="2098" y="4083"/>
                    <a:pt x="1831" y="4083"/>
                  </a:cubicBezTo>
                  <a:cubicBezTo>
                    <a:pt x="1796" y="4083"/>
                    <a:pt x="1761" y="4090"/>
                    <a:pt x="1725" y="4104"/>
                  </a:cubicBezTo>
                  <a:cubicBezTo>
                    <a:pt x="1564" y="4174"/>
                    <a:pt x="1440" y="4204"/>
                    <a:pt x="1342" y="4204"/>
                  </a:cubicBezTo>
                  <a:cubicBezTo>
                    <a:pt x="944" y="4204"/>
                    <a:pt x="1005" y="3696"/>
                    <a:pt x="971" y="3309"/>
                  </a:cubicBezTo>
                  <a:cubicBezTo>
                    <a:pt x="909" y="2911"/>
                    <a:pt x="888" y="2493"/>
                    <a:pt x="867" y="2095"/>
                  </a:cubicBezTo>
                  <a:cubicBezTo>
                    <a:pt x="804" y="1447"/>
                    <a:pt x="720" y="819"/>
                    <a:pt x="574" y="191"/>
                  </a:cubicBezTo>
                  <a:cubicBezTo>
                    <a:pt x="540" y="57"/>
                    <a:pt x="437" y="0"/>
                    <a:pt x="329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3"/>
            <p:cNvSpPr/>
            <p:nvPr/>
          </p:nvSpPr>
          <p:spPr>
            <a:xfrm>
              <a:off x="8179775" y="1931322"/>
              <a:ext cx="27145" cy="29285"/>
            </a:xfrm>
            <a:custGeom>
              <a:rect b="b" l="l" r="r" t="t"/>
              <a:pathLst>
                <a:path extrusionOk="0" h="1423" w="1319">
                  <a:moveTo>
                    <a:pt x="576" y="1"/>
                  </a:moveTo>
                  <a:cubicBezTo>
                    <a:pt x="419" y="1"/>
                    <a:pt x="280" y="160"/>
                    <a:pt x="315" y="335"/>
                  </a:cubicBezTo>
                  <a:cubicBezTo>
                    <a:pt x="252" y="419"/>
                    <a:pt x="168" y="460"/>
                    <a:pt x="126" y="544"/>
                  </a:cubicBezTo>
                  <a:cubicBezTo>
                    <a:pt x="1" y="732"/>
                    <a:pt x="22" y="983"/>
                    <a:pt x="63" y="1214"/>
                  </a:cubicBezTo>
                  <a:cubicBezTo>
                    <a:pt x="105" y="1318"/>
                    <a:pt x="231" y="1423"/>
                    <a:pt x="336" y="1423"/>
                  </a:cubicBezTo>
                  <a:cubicBezTo>
                    <a:pt x="628" y="1381"/>
                    <a:pt x="1172" y="1339"/>
                    <a:pt x="1256" y="942"/>
                  </a:cubicBezTo>
                  <a:cubicBezTo>
                    <a:pt x="1319" y="649"/>
                    <a:pt x="1172" y="481"/>
                    <a:pt x="984" y="293"/>
                  </a:cubicBezTo>
                  <a:cubicBezTo>
                    <a:pt x="1004" y="138"/>
                    <a:pt x="861" y="19"/>
                    <a:pt x="707" y="19"/>
                  </a:cubicBezTo>
                  <a:cubicBezTo>
                    <a:pt x="695" y="19"/>
                    <a:pt x="683" y="19"/>
                    <a:pt x="670" y="21"/>
                  </a:cubicBezTo>
                  <a:cubicBezTo>
                    <a:pt x="639" y="7"/>
                    <a:pt x="607" y="1"/>
                    <a:pt x="576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3"/>
            <p:cNvSpPr/>
            <p:nvPr/>
          </p:nvSpPr>
          <p:spPr>
            <a:xfrm>
              <a:off x="7903325" y="1665635"/>
              <a:ext cx="11648" cy="719991"/>
            </a:xfrm>
            <a:custGeom>
              <a:rect b="b" l="l" r="r" t="t"/>
              <a:pathLst>
                <a:path extrusionOk="0" h="34985" w="566">
                  <a:moveTo>
                    <a:pt x="268" y="0"/>
                  </a:moveTo>
                  <a:cubicBezTo>
                    <a:pt x="132" y="0"/>
                    <a:pt x="1" y="84"/>
                    <a:pt x="1" y="251"/>
                  </a:cubicBezTo>
                  <a:lnTo>
                    <a:pt x="1" y="34733"/>
                  </a:lnTo>
                  <a:cubicBezTo>
                    <a:pt x="1" y="34901"/>
                    <a:pt x="142" y="34984"/>
                    <a:pt x="283" y="34984"/>
                  </a:cubicBezTo>
                  <a:cubicBezTo>
                    <a:pt x="424" y="34984"/>
                    <a:pt x="566" y="34901"/>
                    <a:pt x="566" y="34733"/>
                  </a:cubicBezTo>
                  <a:lnTo>
                    <a:pt x="566" y="251"/>
                  </a:lnTo>
                  <a:cubicBezTo>
                    <a:pt x="545" y="84"/>
                    <a:pt x="404" y="0"/>
                    <a:pt x="268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3"/>
            <p:cNvSpPr/>
            <p:nvPr/>
          </p:nvSpPr>
          <p:spPr>
            <a:xfrm>
              <a:off x="8106819" y="2234217"/>
              <a:ext cx="22761" cy="87177"/>
            </a:xfrm>
            <a:custGeom>
              <a:rect b="b" l="l" r="r" t="t"/>
              <a:pathLst>
                <a:path extrusionOk="0" h="4236" w="1106">
                  <a:moveTo>
                    <a:pt x="333" y="1"/>
                  </a:moveTo>
                  <a:cubicBezTo>
                    <a:pt x="171" y="1"/>
                    <a:pt x="1" y="137"/>
                    <a:pt x="51" y="326"/>
                  </a:cubicBezTo>
                  <a:cubicBezTo>
                    <a:pt x="344" y="1561"/>
                    <a:pt x="261" y="2816"/>
                    <a:pt x="533" y="4030"/>
                  </a:cubicBezTo>
                  <a:cubicBezTo>
                    <a:pt x="567" y="4174"/>
                    <a:pt x="673" y="4236"/>
                    <a:pt x="782" y="4236"/>
                  </a:cubicBezTo>
                  <a:cubicBezTo>
                    <a:pt x="941" y="4236"/>
                    <a:pt x="1106" y="4103"/>
                    <a:pt x="1056" y="3904"/>
                  </a:cubicBezTo>
                  <a:cubicBezTo>
                    <a:pt x="784" y="2670"/>
                    <a:pt x="868" y="1414"/>
                    <a:pt x="575" y="201"/>
                  </a:cubicBezTo>
                  <a:cubicBezTo>
                    <a:pt x="541" y="60"/>
                    <a:pt x="439" y="1"/>
                    <a:pt x="333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3"/>
            <p:cNvSpPr/>
            <p:nvPr/>
          </p:nvSpPr>
          <p:spPr>
            <a:xfrm>
              <a:off x="8082453" y="2096661"/>
              <a:ext cx="14447" cy="74520"/>
            </a:xfrm>
            <a:custGeom>
              <a:rect b="b" l="l" r="r" t="t"/>
              <a:pathLst>
                <a:path extrusionOk="0" h="3621" w="702">
                  <a:moveTo>
                    <a:pt x="443" y="1"/>
                  </a:moveTo>
                  <a:cubicBezTo>
                    <a:pt x="310" y="1"/>
                    <a:pt x="168" y="84"/>
                    <a:pt x="147" y="252"/>
                  </a:cubicBezTo>
                  <a:cubicBezTo>
                    <a:pt x="1" y="1277"/>
                    <a:pt x="1" y="2323"/>
                    <a:pt x="1" y="3369"/>
                  </a:cubicBezTo>
                  <a:cubicBezTo>
                    <a:pt x="1" y="3537"/>
                    <a:pt x="142" y="3621"/>
                    <a:pt x="283" y="3621"/>
                  </a:cubicBezTo>
                  <a:cubicBezTo>
                    <a:pt x="425" y="3621"/>
                    <a:pt x="566" y="3537"/>
                    <a:pt x="566" y="3369"/>
                  </a:cubicBezTo>
                  <a:cubicBezTo>
                    <a:pt x="566" y="2323"/>
                    <a:pt x="566" y="1298"/>
                    <a:pt x="691" y="252"/>
                  </a:cubicBezTo>
                  <a:cubicBezTo>
                    <a:pt x="702" y="84"/>
                    <a:pt x="576" y="1"/>
                    <a:pt x="443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3"/>
            <p:cNvSpPr/>
            <p:nvPr/>
          </p:nvSpPr>
          <p:spPr>
            <a:xfrm>
              <a:off x="8134993" y="2027451"/>
              <a:ext cx="11216" cy="62666"/>
            </a:xfrm>
            <a:custGeom>
              <a:rect b="b" l="l" r="r" t="t"/>
              <a:pathLst>
                <a:path extrusionOk="0" h="3045" w="545">
                  <a:moveTo>
                    <a:pt x="265" y="0"/>
                  </a:moveTo>
                  <a:cubicBezTo>
                    <a:pt x="131" y="0"/>
                    <a:pt x="1" y="89"/>
                    <a:pt x="1" y="267"/>
                  </a:cubicBezTo>
                  <a:lnTo>
                    <a:pt x="1" y="2778"/>
                  </a:lnTo>
                  <a:cubicBezTo>
                    <a:pt x="1" y="2956"/>
                    <a:pt x="137" y="3045"/>
                    <a:pt x="273" y="3045"/>
                  </a:cubicBezTo>
                  <a:cubicBezTo>
                    <a:pt x="409" y="3045"/>
                    <a:pt x="545" y="2956"/>
                    <a:pt x="545" y="2778"/>
                  </a:cubicBezTo>
                  <a:lnTo>
                    <a:pt x="545" y="267"/>
                  </a:lnTo>
                  <a:cubicBezTo>
                    <a:pt x="534" y="89"/>
                    <a:pt x="398" y="0"/>
                    <a:pt x="265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3"/>
            <p:cNvSpPr/>
            <p:nvPr/>
          </p:nvSpPr>
          <p:spPr>
            <a:xfrm>
              <a:off x="8201302" y="2061902"/>
              <a:ext cx="11216" cy="153527"/>
            </a:xfrm>
            <a:custGeom>
              <a:rect b="b" l="l" r="r" t="t"/>
              <a:pathLst>
                <a:path extrusionOk="0" h="7460" w="545">
                  <a:moveTo>
                    <a:pt x="273" y="0"/>
                  </a:moveTo>
                  <a:cubicBezTo>
                    <a:pt x="137" y="0"/>
                    <a:pt x="1" y="89"/>
                    <a:pt x="1" y="267"/>
                  </a:cubicBezTo>
                  <a:lnTo>
                    <a:pt x="1" y="7193"/>
                  </a:lnTo>
                  <a:cubicBezTo>
                    <a:pt x="1" y="7370"/>
                    <a:pt x="137" y="7459"/>
                    <a:pt x="273" y="7459"/>
                  </a:cubicBezTo>
                  <a:cubicBezTo>
                    <a:pt x="409" y="7459"/>
                    <a:pt x="545" y="7370"/>
                    <a:pt x="545" y="7193"/>
                  </a:cubicBezTo>
                  <a:lnTo>
                    <a:pt x="545" y="267"/>
                  </a:lnTo>
                  <a:cubicBezTo>
                    <a:pt x="545" y="89"/>
                    <a:pt x="409" y="0"/>
                    <a:pt x="273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3"/>
            <p:cNvSpPr/>
            <p:nvPr/>
          </p:nvSpPr>
          <p:spPr>
            <a:xfrm>
              <a:off x="8225854" y="2211806"/>
              <a:ext cx="11216" cy="82094"/>
            </a:xfrm>
            <a:custGeom>
              <a:rect b="b" l="l" r="r" t="t"/>
              <a:pathLst>
                <a:path extrusionOk="0" h="3989" w="545">
                  <a:moveTo>
                    <a:pt x="278" y="0"/>
                  </a:moveTo>
                  <a:cubicBezTo>
                    <a:pt x="140" y="0"/>
                    <a:pt x="1" y="94"/>
                    <a:pt x="1" y="285"/>
                  </a:cubicBezTo>
                  <a:lnTo>
                    <a:pt x="1" y="3738"/>
                  </a:lnTo>
                  <a:cubicBezTo>
                    <a:pt x="1" y="3905"/>
                    <a:pt x="137" y="3989"/>
                    <a:pt x="273" y="3989"/>
                  </a:cubicBezTo>
                  <a:cubicBezTo>
                    <a:pt x="409" y="3989"/>
                    <a:pt x="545" y="3905"/>
                    <a:pt x="545" y="3738"/>
                  </a:cubicBezTo>
                  <a:lnTo>
                    <a:pt x="545" y="264"/>
                  </a:lnTo>
                  <a:cubicBezTo>
                    <a:pt x="545" y="89"/>
                    <a:pt x="412" y="0"/>
                    <a:pt x="278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3"/>
            <p:cNvSpPr/>
            <p:nvPr/>
          </p:nvSpPr>
          <p:spPr>
            <a:xfrm>
              <a:off x="8206467" y="2290874"/>
              <a:ext cx="13809" cy="116709"/>
            </a:xfrm>
            <a:custGeom>
              <a:rect b="b" l="l" r="r" t="t"/>
              <a:pathLst>
                <a:path extrusionOk="0" h="5671" w="671">
                  <a:moveTo>
                    <a:pt x="401" y="0"/>
                  </a:moveTo>
                  <a:cubicBezTo>
                    <a:pt x="263" y="0"/>
                    <a:pt x="116" y="84"/>
                    <a:pt x="106" y="251"/>
                  </a:cubicBezTo>
                  <a:cubicBezTo>
                    <a:pt x="1" y="1988"/>
                    <a:pt x="106" y="3683"/>
                    <a:pt x="106" y="5419"/>
                  </a:cubicBezTo>
                  <a:cubicBezTo>
                    <a:pt x="106" y="5587"/>
                    <a:pt x="242" y="5671"/>
                    <a:pt x="378" y="5671"/>
                  </a:cubicBezTo>
                  <a:cubicBezTo>
                    <a:pt x="514" y="5671"/>
                    <a:pt x="650" y="5587"/>
                    <a:pt x="650" y="5419"/>
                  </a:cubicBezTo>
                  <a:cubicBezTo>
                    <a:pt x="629" y="3683"/>
                    <a:pt x="545" y="1988"/>
                    <a:pt x="650" y="251"/>
                  </a:cubicBezTo>
                  <a:cubicBezTo>
                    <a:pt x="671" y="84"/>
                    <a:pt x="540" y="0"/>
                    <a:pt x="401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3"/>
            <p:cNvSpPr/>
            <p:nvPr/>
          </p:nvSpPr>
          <p:spPr>
            <a:xfrm>
              <a:off x="8180660" y="2443680"/>
              <a:ext cx="15065" cy="37682"/>
            </a:xfrm>
            <a:custGeom>
              <a:rect b="b" l="l" r="r" t="t"/>
              <a:pathLst>
                <a:path extrusionOk="0" h="1831" w="732">
                  <a:moveTo>
                    <a:pt x="341" y="1"/>
                  </a:moveTo>
                  <a:cubicBezTo>
                    <a:pt x="180" y="1"/>
                    <a:pt x="12" y="129"/>
                    <a:pt x="62" y="317"/>
                  </a:cubicBezTo>
                  <a:cubicBezTo>
                    <a:pt x="125" y="715"/>
                    <a:pt x="167" y="1112"/>
                    <a:pt x="62" y="1489"/>
                  </a:cubicBezTo>
                  <a:cubicBezTo>
                    <a:pt x="0" y="1701"/>
                    <a:pt x="160" y="1831"/>
                    <a:pt x="322" y="1831"/>
                  </a:cubicBezTo>
                  <a:cubicBezTo>
                    <a:pt x="432" y="1831"/>
                    <a:pt x="543" y="1771"/>
                    <a:pt x="585" y="1635"/>
                  </a:cubicBezTo>
                  <a:cubicBezTo>
                    <a:pt x="732" y="1175"/>
                    <a:pt x="690" y="652"/>
                    <a:pt x="585" y="191"/>
                  </a:cubicBezTo>
                  <a:cubicBezTo>
                    <a:pt x="552" y="58"/>
                    <a:pt x="448" y="1"/>
                    <a:pt x="341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3"/>
            <p:cNvSpPr/>
            <p:nvPr/>
          </p:nvSpPr>
          <p:spPr>
            <a:xfrm>
              <a:off x="7704358" y="2409579"/>
              <a:ext cx="179602" cy="27824"/>
            </a:xfrm>
            <a:custGeom>
              <a:rect b="b" l="l" r="r" t="t"/>
              <a:pathLst>
                <a:path extrusionOk="0" h="1352" w="8727">
                  <a:moveTo>
                    <a:pt x="6849" y="0"/>
                  </a:moveTo>
                  <a:cubicBezTo>
                    <a:pt x="4651" y="0"/>
                    <a:pt x="2470" y="501"/>
                    <a:pt x="316" y="823"/>
                  </a:cubicBezTo>
                  <a:cubicBezTo>
                    <a:pt x="0" y="882"/>
                    <a:pt x="94" y="1352"/>
                    <a:pt x="387" y="1352"/>
                  </a:cubicBezTo>
                  <a:cubicBezTo>
                    <a:pt x="404" y="1352"/>
                    <a:pt x="423" y="1350"/>
                    <a:pt x="441" y="1346"/>
                  </a:cubicBezTo>
                  <a:cubicBezTo>
                    <a:pt x="2587" y="1057"/>
                    <a:pt x="4746" y="546"/>
                    <a:pt x="6908" y="546"/>
                  </a:cubicBezTo>
                  <a:cubicBezTo>
                    <a:pt x="7402" y="546"/>
                    <a:pt x="7897" y="573"/>
                    <a:pt x="8392" y="635"/>
                  </a:cubicBezTo>
                  <a:cubicBezTo>
                    <a:pt x="8405" y="636"/>
                    <a:pt x="8418" y="637"/>
                    <a:pt x="8429" y="637"/>
                  </a:cubicBezTo>
                  <a:cubicBezTo>
                    <a:pt x="8727" y="637"/>
                    <a:pt x="8714" y="151"/>
                    <a:pt x="8392" y="91"/>
                  </a:cubicBezTo>
                  <a:cubicBezTo>
                    <a:pt x="7877" y="27"/>
                    <a:pt x="7362" y="0"/>
                    <a:pt x="6849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3"/>
            <p:cNvSpPr/>
            <p:nvPr/>
          </p:nvSpPr>
          <p:spPr>
            <a:xfrm>
              <a:off x="7837901" y="2448454"/>
              <a:ext cx="171802" cy="18460"/>
            </a:xfrm>
            <a:custGeom>
              <a:rect b="b" l="l" r="r" t="t"/>
              <a:pathLst>
                <a:path extrusionOk="0" h="897" w="8348">
                  <a:moveTo>
                    <a:pt x="8012" y="1"/>
                  </a:moveTo>
                  <a:cubicBezTo>
                    <a:pt x="8005" y="1"/>
                    <a:pt x="7999" y="1"/>
                    <a:pt x="7992" y="1"/>
                  </a:cubicBezTo>
                  <a:cubicBezTo>
                    <a:pt x="6035" y="33"/>
                    <a:pt x="4090" y="361"/>
                    <a:pt x="2129" y="361"/>
                  </a:cubicBezTo>
                  <a:cubicBezTo>
                    <a:pt x="1532" y="361"/>
                    <a:pt x="934" y="330"/>
                    <a:pt x="334" y="252"/>
                  </a:cubicBezTo>
                  <a:cubicBezTo>
                    <a:pt x="316" y="249"/>
                    <a:pt x="299" y="247"/>
                    <a:pt x="283" y="247"/>
                  </a:cubicBezTo>
                  <a:cubicBezTo>
                    <a:pt x="0" y="247"/>
                    <a:pt x="18" y="737"/>
                    <a:pt x="334" y="796"/>
                  </a:cubicBezTo>
                  <a:cubicBezTo>
                    <a:pt x="925" y="869"/>
                    <a:pt x="1514" y="896"/>
                    <a:pt x="2102" y="896"/>
                  </a:cubicBezTo>
                  <a:cubicBezTo>
                    <a:pt x="4072" y="896"/>
                    <a:pt x="6026" y="582"/>
                    <a:pt x="7992" y="566"/>
                  </a:cubicBezTo>
                  <a:cubicBezTo>
                    <a:pt x="8341" y="525"/>
                    <a:pt x="8348" y="1"/>
                    <a:pt x="8012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3"/>
            <p:cNvSpPr/>
            <p:nvPr/>
          </p:nvSpPr>
          <p:spPr>
            <a:xfrm>
              <a:off x="8013139" y="2423491"/>
              <a:ext cx="56163" cy="16361"/>
            </a:xfrm>
            <a:custGeom>
              <a:rect b="b" l="l" r="r" t="t"/>
              <a:pathLst>
                <a:path extrusionOk="0" h="795" w="2729">
                  <a:moveTo>
                    <a:pt x="356" y="1"/>
                  </a:moveTo>
                  <a:cubicBezTo>
                    <a:pt x="0" y="1"/>
                    <a:pt x="0" y="545"/>
                    <a:pt x="356" y="545"/>
                  </a:cubicBezTo>
                  <a:cubicBezTo>
                    <a:pt x="1005" y="545"/>
                    <a:pt x="1674" y="545"/>
                    <a:pt x="2302" y="775"/>
                  </a:cubicBezTo>
                  <a:cubicBezTo>
                    <a:pt x="2335" y="788"/>
                    <a:pt x="2366" y="794"/>
                    <a:pt x="2396" y="794"/>
                  </a:cubicBezTo>
                  <a:cubicBezTo>
                    <a:pt x="2642" y="794"/>
                    <a:pt x="2729" y="364"/>
                    <a:pt x="2448" y="252"/>
                  </a:cubicBezTo>
                  <a:cubicBezTo>
                    <a:pt x="1758" y="22"/>
                    <a:pt x="1046" y="1"/>
                    <a:pt x="356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3"/>
            <p:cNvSpPr/>
            <p:nvPr/>
          </p:nvSpPr>
          <p:spPr>
            <a:xfrm>
              <a:off x="8071689" y="2458394"/>
              <a:ext cx="28442" cy="13356"/>
            </a:xfrm>
            <a:custGeom>
              <a:rect b="b" l="l" r="r" t="t"/>
              <a:pathLst>
                <a:path extrusionOk="0" h="649" w="1382">
                  <a:moveTo>
                    <a:pt x="1044" y="1"/>
                  </a:moveTo>
                  <a:cubicBezTo>
                    <a:pt x="1001" y="1"/>
                    <a:pt x="960" y="8"/>
                    <a:pt x="922" y="20"/>
                  </a:cubicBezTo>
                  <a:cubicBezTo>
                    <a:pt x="754" y="104"/>
                    <a:pt x="524" y="104"/>
                    <a:pt x="357" y="104"/>
                  </a:cubicBezTo>
                  <a:cubicBezTo>
                    <a:pt x="1" y="104"/>
                    <a:pt x="1" y="648"/>
                    <a:pt x="357" y="648"/>
                  </a:cubicBezTo>
                  <a:cubicBezTo>
                    <a:pt x="670" y="648"/>
                    <a:pt x="922" y="627"/>
                    <a:pt x="1214" y="502"/>
                  </a:cubicBezTo>
                  <a:cubicBezTo>
                    <a:pt x="1340" y="439"/>
                    <a:pt x="1382" y="230"/>
                    <a:pt x="1298" y="125"/>
                  </a:cubicBezTo>
                  <a:cubicBezTo>
                    <a:pt x="1240" y="38"/>
                    <a:pt x="1141" y="1"/>
                    <a:pt x="1044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3"/>
            <p:cNvSpPr/>
            <p:nvPr/>
          </p:nvSpPr>
          <p:spPr>
            <a:xfrm>
              <a:off x="7797317" y="2216869"/>
              <a:ext cx="16999" cy="57871"/>
            </a:xfrm>
            <a:custGeom>
              <a:rect b="b" l="l" r="r" t="t"/>
              <a:pathLst>
                <a:path extrusionOk="0" h="2812" w="826">
                  <a:moveTo>
                    <a:pt x="330" y="1"/>
                  </a:moveTo>
                  <a:cubicBezTo>
                    <a:pt x="175" y="1"/>
                    <a:pt x="1" y="133"/>
                    <a:pt x="25" y="332"/>
                  </a:cubicBezTo>
                  <a:cubicBezTo>
                    <a:pt x="130" y="1085"/>
                    <a:pt x="172" y="1839"/>
                    <a:pt x="277" y="2613"/>
                  </a:cubicBezTo>
                  <a:cubicBezTo>
                    <a:pt x="293" y="2752"/>
                    <a:pt x="383" y="2811"/>
                    <a:pt x="485" y="2811"/>
                  </a:cubicBezTo>
                  <a:cubicBezTo>
                    <a:pt x="642" y="2811"/>
                    <a:pt x="825" y="2670"/>
                    <a:pt x="800" y="2466"/>
                  </a:cubicBezTo>
                  <a:cubicBezTo>
                    <a:pt x="695" y="1713"/>
                    <a:pt x="653" y="960"/>
                    <a:pt x="549" y="207"/>
                  </a:cubicBezTo>
                  <a:cubicBezTo>
                    <a:pt x="532" y="62"/>
                    <a:pt x="435" y="1"/>
                    <a:pt x="330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3"/>
            <p:cNvSpPr/>
            <p:nvPr/>
          </p:nvSpPr>
          <p:spPr>
            <a:xfrm>
              <a:off x="7839609" y="2276015"/>
              <a:ext cx="11216" cy="45441"/>
            </a:xfrm>
            <a:custGeom>
              <a:rect b="b" l="l" r="r" t="t"/>
              <a:pathLst>
                <a:path extrusionOk="0" h="2208" w="545">
                  <a:moveTo>
                    <a:pt x="272" y="0"/>
                  </a:moveTo>
                  <a:cubicBezTo>
                    <a:pt x="136" y="0"/>
                    <a:pt x="0" y="95"/>
                    <a:pt x="0" y="283"/>
                  </a:cubicBezTo>
                  <a:lnTo>
                    <a:pt x="0" y="1957"/>
                  </a:lnTo>
                  <a:cubicBezTo>
                    <a:pt x="0" y="2124"/>
                    <a:pt x="136" y="2208"/>
                    <a:pt x="272" y="2208"/>
                  </a:cubicBezTo>
                  <a:cubicBezTo>
                    <a:pt x="408" y="2208"/>
                    <a:pt x="544" y="2124"/>
                    <a:pt x="544" y="1957"/>
                  </a:cubicBezTo>
                  <a:lnTo>
                    <a:pt x="544" y="283"/>
                  </a:lnTo>
                  <a:cubicBezTo>
                    <a:pt x="544" y="95"/>
                    <a:pt x="408" y="0"/>
                    <a:pt x="272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3"/>
            <p:cNvSpPr/>
            <p:nvPr/>
          </p:nvSpPr>
          <p:spPr>
            <a:xfrm>
              <a:off x="7812464" y="1945954"/>
              <a:ext cx="16299" cy="111914"/>
            </a:xfrm>
            <a:custGeom>
              <a:rect b="b" l="l" r="r" t="t"/>
              <a:pathLst>
                <a:path extrusionOk="0" h="5438" w="792">
                  <a:moveTo>
                    <a:pt x="378" y="0"/>
                  </a:moveTo>
                  <a:cubicBezTo>
                    <a:pt x="242" y="0"/>
                    <a:pt x="106" y="84"/>
                    <a:pt x="106" y="252"/>
                  </a:cubicBezTo>
                  <a:cubicBezTo>
                    <a:pt x="106" y="1925"/>
                    <a:pt x="1" y="3578"/>
                    <a:pt x="231" y="5231"/>
                  </a:cubicBezTo>
                  <a:cubicBezTo>
                    <a:pt x="257" y="5376"/>
                    <a:pt x="358" y="5437"/>
                    <a:pt x="465" y="5437"/>
                  </a:cubicBezTo>
                  <a:cubicBezTo>
                    <a:pt x="622" y="5437"/>
                    <a:pt x="791" y="5305"/>
                    <a:pt x="754" y="5106"/>
                  </a:cubicBezTo>
                  <a:cubicBezTo>
                    <a:pt x="545" y="3495"/>
                    <a:pt x="650" y="1884"/>
                    <a:pt x="650" y="252"/>
                  </a:cubicBezTo>
                  <a:cubicBezTo>
                    <a:pt x="650" y="84"/>
                    <a:pt x="514" y="0"/>
                    <a:pt x="378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3"/>
            <p:cNvSpPr/>
            <p:nvPr/>
          </p:nvSpPr>
          <p:spPr>
            <a:xfrm>
              <a:off x="7846915" y="2029921"/>
              <a:ext cx="11216" cy="60197"/>
            </a:xfrm>
            <a:custGeom>
              <a:rect b="b" l="l" r="r" t="t"/>
              <a:pathLst>
                <a:path extrusionOk="0" h="2925" w="545">
                  <a:moveTo>
                    <a:pt x="265" y="1"/>
                  </a:moveTo>
                  <a:cubicBezTo>
                    <a:pt x="132" y="1"/>
                    <a:pt x="1" y="84"/>
                    <a:pt x="1" y="252"/>
                  </a:cubicBezTo>
                  <a:lnTo>
                    <a:pt x="1" y="2658"/>
                  </a:lnTo>
                  <a:cubicBezTo>
                    <a:pt x="1" y="2836"/>
                    <a:pt x="137" y="2925"/>
                    <a:pt x="273" y="2925"/>
                  </a:cubicBezTo>
                  <a:cubicBezTo>
                    <a:pt x="409" y="2925"/>
                    <a:pt x="545" y="2836"/>
                    <a:pt x="545" y="2658"/>
                  </a:cubicBezTo>
                  <a:lnTo>
                    <a:pt x="545" y="252"/>
                  </a:lnTo>
                  <a:cubicBezTo>
                    <a:pt x="534" y="84"/>
                    <a:pt x="398" y="1"/>
                    <a:pt x="265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7784908" y="1788786"/>
              <a:ext cx="17761" cy="30767"/>
            </a:xfrm>
            <a:custGeom>
              <a:rect b="b" l="l" r="r" t="t"/>
              <a:pathLst>
                <a:path extrusionOk="0" h="1495" w="863">
                  <a:moveTo>
                    <a:pt x="283" y="0"/>
                  </a:moveTo>
                  <a:cubicBezTo>
                    <a:pt x="142" y="0"/>
                    <a:pt x="1" y="84"/>
                    <a:pt x="1" y="251"/>
                  </a:cubicBezTo>
                  <a:cubicBezTo>
                    <a:pt x="1" y="649"/>
                    <a:pt x="105" y="1026"/>
                    <a:pt x="294" y="1360"/>
                  </a:cubicBezTo>
                  <a:cubicBezTo>
                    <a:pt x="344" y="1455"/>
                    <a:pt x="420" y="1495"/>
                    <a:pt x="497" y="1495"/>
                  </a:cubicBezTo>
                  <a:cubicBezTo>
                    <a:pt x="675" y="1495"/>
                    <a:pt x="862" y="1286"/>
                    <a:pt x="775" y="1067"/>
                  </a:cubicBezTo>
                  <a:cubicBezTo>
                    <a:pt x="628" y="816"/>
                    <a:pt x="566" y="544"/>
                    <a:pt x="566" y="251"/>
                  </a:cubicBezTo>
                  <a:cubicBezTo>
                    <a:pt x="566" y="84"/>
                    <a:pt x="424" y="0"/>
                    <a:pt x="283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7833785" y="1717311"/>
              <a:ext cx="16608" cy="89153"/>
            </a:xfrm>
            <a:custGeom>
              <a:rect b="b" l="l" r="r" t="t"/>
              <a:pathLst>
                <a:path extrusionOk="0" h="4332" w="807">
                  <a:moveTo>
                    <a:pt x="267" y="0"/>
                  </a:moveTo>
                  <a:cubicBezTo>
                    <a:pt x="131" y="0"/>
                    <a:pt x="1" y="84"/>
                    <a:pt x="11" y="251"/>
                  </a:cubicBezTo>
                  <a:cubicBezTo>
                    <a:pt x="137" y="1527"/>
                    <a:pt x="241" y="2825"/>
                    <a:pt x="137" y="4080"/>
                  </a:cubicBezTo>
                  <a:cubicBezTo>
                    <a:pt x="126" y="4248"/>
                    <a:pt x="252" y="4331"/>
                    <a:pt x="388" y="4331"/>
                  </a:cubicBezTo>
                  <a:cubicBezTo>
                    <a:pt x="524" y="4331"/>
                    <a:pt x="670" y="4248"/>
                    <a:pt x="702" y="4080"/>
                  </a:cubicBezTo>
                  <a:cubicBezTo>
                    <a:pt x="806" y="2825"/>
                    <a:pt x="702" y="1527"/>
                    <a:pt x="555" y="251"/>
                  </a:cubicBezTo>
                  <a:cubicBezTo>
                    <a:pt x="545" y="84"/>
                    <a:pt x="403" y="0"/>
                    <a:pt x="267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7683819" y="1753964"/>
              <a:ext cx="18872" cy="111482"/>
            </a:xfrm>
            <a:custGeom>
              <a:rect b="b" l="l" r="r" t="t"/>
              <a:pathLst>
                <a:path extrusionOk="0" h="5417" w="917">
                  <a:moveTo>
                    <a:pt x="327" y="1"/>
                  </a:moveTo>
                  <a:cubicBezTo>
                    <a:pt x="170" y="1"/>
                    <a:pt x="0" y="133"/>
                    <a:pt x="38" y="332"/>
                  </a:cubicBezTo>
                  <a:cubicBezTo>
                    <a:pt x="268" y="1922"/>
                    <a:pt x="372" y="3555"/>
                    <a:pt x="372" y="5166"/>
                  </a:cubicBezTo>
                  <a:cubicBezTo>
                    <a:pt x="372" y="5333"/>
                    <a:pt x="508" y="5417"/>
                    <a:pt x="644" y="5417"/>
                  </a:cubicBezTo>
                  <a:cubicBezTo>
                    <a:pt x="780" y="5417"/>
                    <a:pt x="916" y="5333"/>
                    <a:pt x="916" y="5166"/>
                  </a:cubicBezTo>
                  <a:cubicBezTo>
                    <a:pt x="916" y="3513"/>
                    <a:pt x="791" y="1839"/>
                    <a:pt x="561" y="207"/>
                  </a:cubicBezTo>
                  <a:cubicBezTo>
                    <a:pt x="535" y="62"/>
                    <a:pt x="434" y="1"/>
                    <a:pt x="327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7664350" y="1958446"/>
              <a:ext cx="16587" cy="69766"/>
            </a:xfrm>
            <a:custGeom>
              <a:rect b="b" l="l" r="r" t="t"/>
              <a:pathLst>
                <a:path extrusionOk="0" h="3390" w="806">
                  <a:moveTo>
                    <a:pt x="283" y="0"/>
                  </a:moveTo>
                  <a:cubicBezTo>
                    <a:pt x="141" y="0"/>
                    <a:pt x="0" y="84"/>
                    <a:pt x="0" y="251"/>
                  </a:cubicBezTo>
                  <a:cubicBezTo>
                    <a:pt x="0" y="1214"/>
                    <a:pt x="147" y="2155"/>
                    <a:pt x="251" y="3139"/>
                  </a:cubicBezTo>
                  <a:cubicBezTo>
                    <a:pt x="272" y="3306"/>
                    <a:pt x="413" y="3390"/>
                    <a:pt x="547" y="3390"/>
                  </a:cubicBezTo>
                  <a:cubicBezTo>
                    <a:pt x="680" y="3390"/>
                    <a:pt x="806" y="3306"/>
                    <a:pt x="795" y="3139"/>
                  </a:cubicBezTo>
                  <a:cubicBezTo>
                    <a:pt x="670" y="2155"/>
                    <a:pt x="565" y="1214"/>
                    <a:pt x="565" y="251"/>
                  </a:cubicBezTo>
                  <a:cubicBezTo>
                    <a:pt x="565" y="84"/>
                    <a:pt x="424" y="0"/>
                    <a:pt x="283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7673385" y="2145950"/>
              <a:ext cx="29944" cy="136322"/>
            </a:xfrm>
            <a:custGeom>
              <a:rect b="b" l="l" r="r" t="t"/>
              <a:pathLst>
                <a:path extrusionOk="0" h="6624" w="1455">
                  <a:moveTo>
                    <a:pt x="330" y="0"/>
                  </a:moveTo>
                  <a:cubicBezTo>
                    <a:pt x="166" y="0"/>
                    <a:pt x="0" y="136"/>
                    <a:pt x="63" y="326"/>
                  </a:cubicBezTo>
                  <a:cubicBezTo>
                    <a:pt x="649" y="2293"/>
                    <a:pt x="670" y="4322"/>
                    <a:pt x="900" y="6373"/>
                  </a:cubicBezTo>
                  <a:cubicBezTo>
                    <a:pt x="911" y="6540"/>
                    <a:pt x="1057" y="6624"/>
                    <a:pt x="1193" y="6624"/>
                  </a:cubicBezTo>
                  <a:cubicBezTo>
                    <a:pt x="1329" y="6624"/>
                    <a:pt x="1455" y="6540"/>
                    <a:pt x="1423" y="6373"/>
                  </a:cubicBezTo>
                  <a:cubicBezTo>
                    <a:pt x="1193" y="4301"/>
                    <a:pt x="1172" y="2209"/>
                    <a:pt x="586" y="200"/>
                  </a:cubicBezTo>
                  <a:cubicBezTo>
                    <a:pt x="545" y="59"/>
                    <a:pt x="438" y="0"/>
                    <a:pt x="330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3"/>
            <p:cNvSpPr/>
            <p:nvPr/>
          </p:nvSpPr>
          <p:spPr>
            <a:xfrm>
              <a:off x="7681576" y="2322835"/>
              <a:ext cx="11648" cy="40728"/>
            </a:xfrm>
            <a:custGeom>
              <a:rect b="b" l="l" r="r" t="t"/>
              <a:pathLst>
                <a:path extrusionOk="0" h="1979" w="566">
                  <a:moveTo>
                    <a:pt x="283" y="1"/>
                  </a:moveTo>
                  <a:cubicBezTo>
                    <a:pt x="141" y="1"/>
                    <a:pt x="0" y="90"/>
                    <a:pt x="0" y="268"/>
                  </a:cubicBezTo>
                  <a:lnTo>
                    <a:pt x="0" y="1711"/>
                  </a:lnTo>
                  <a:cubicBezTo>
                    <a:pt x="0" y="1889"/>
                    <a:pt x="141" y="1978"/>
                    <a:pt x="283" y="1978"/>
                  </a:cubicBezTo>
                  <a:cubicBezTo>
                    <a:pt x="424" y="1978"/>
                    <a:pt x="565" y="1889"/>
                    <a:pt x="565" y="1711"/>
                  </a:cubicBezTo>
                  <a:lnTo>
                    <a:pt x="565" y="268"/>
                  </a:lnTo>
                  <a:cubicBezTo>
                    <a:pt x="565" y="90"/>
                    <a:pt x="424" y="1"/>
                    <a:pt x="283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3"/>
            <p:cNvSpPr/>
            <p:nvPr/>
          </p:nvSpPr>
          <p:spPr>
            <a:xfrm>
              <a:off x="7599750" y="2327691"/>
              <a:ext cx="14674" cy="60094"/>
            </a:xfrm>
            <a:custGeom>
              <a:rect b="b" l="l" r="r" t="t"/>
              <a:pathLst>
                <a:path extrusionOk="0" h="2920" w="713">
                  <a:moveTo>
                    <a:pt x="432" y="0"/>
                  </a:moveTo>
                  <a:cubicBezTo>
                    <a:pt x="299" y="0"/>
                    <a:pt x="168" y="94"/>
                    <a:pt x="168" y="283"/>
                  </a:cubicBezTo>
                  <a:cubicBezTo>
                    <a:pt x="168" y="1099"/>
                    <a:pt x="168" y="1873"/>
                    <a:pt x="22" y="2668"/>
                  </a:cubicBezTo>
                  <a:cubicBezTo>
                    <a:pt x="1" y="2835"/>
                    <a:pt x="126" y="2919"/>
                    <a:pt x="265" y="2919"/>
                  </a:cubicBezTo>
                  <a:cubicBezTo>
                    <a:pt x="403" y="2919"/>
                    <a:pt x="555" y="2835"/>
                    <a:pt x="586" y="2668"/>
                  </a:cubicBezTo>
                  <a:cubicBezTo>
                    <a:pt x="691" y="1873"/>
                    <a:pt x="712" y="1057"/>
                    <a:pt x="712" y="283"/>
                  </a:cubicBezTo>
                  <a:cubicBezTo>
                    <a:pt x="702" y="94"/>
                    <a:pt x="566" y="0"/>
                    <a:pt x="432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3"/>
            <p:cNvSpPr/>
            <p:nvPr/>
          </p:nvSpPr>
          <p:spPr>
            <a:xfrm>
              <a:off x="7575630" y="1968778"/>
              <a:ext cx="13809" cy="94318"/>
            </a:xfrm>
            <a:custGeom>
              <a:rect b="b" l="l" r="r" t="t"/>
              <a:pathLst>
                <a:path extrusionOk="0" h="4583" w="671">
                  <a:moveTo>
                    <a:pt x="273" y="0"/>
                  </a:moveTo>
                  <a:cubicBezTo>
                    <a:pt x="137" y="0"/>
                    <a:pt x="1" y="84"/>
                    <a:pt x="1" y="251"/>
                  </a:cubicBezTo>
                  <a:cubicBezTo>
                    <a:pt x="1" y="1612"/>
                    <a:pt x="106" y="2972"/>
                    <a:pt x="126" y="4332"/>
                  </a:cubicBezTo>
                  <a:cubicBezTo>
                    <a:pt x="126" y="4499"/>
                    <a:pt x="262" y="4583"/>
                    <a:pt x="398" y="4583"/>
                  </a:cubicBezTo>
                  <a:cubicBezTo>
                    <a:pt x="534" y="4583"/>
                    <a:pt x="670" y="4499"/>
                    <a:pt x="670" y="4332"/>
                  </a:cubicBezTo>
                  <a:cubicBezTo>
                    <a:pt x="650" y="2951"/>
                    <a:pt x="545" y="1612"/>
                    <a:pt x="545" y="251"/>
                  </a:cubicBezTo>
                  <a:cubicBezTo>
                    <a:pt x="545" y="84"/>
                    <a:pt x="409" y="0"/>
                    <a:pt x="273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3"/>
            <p:cNvSpPr/>
            <p:nvPr/>
          </p:nvSpPr>
          <p:spPr>
            <a:xfrm>
              <a:off x="7598886" y="1778701"/>
              <a:ext cx="15867" cy="77278"/>
            </a:xfrm>
            <a:custGeom>
              <a:rect b="b" l="l" r="r" t="t"/>
              <a:pathLst>
                <a:path extrusionOk="0" h="3755" w="771">
                  <a:moveTo>
                    <a:pt x="447" y="0"/>
                  </a:moveTo>
                  <a:cubicBezTo>
                    <a:pt x="339" y="0"/>
                    <a:pt x="236" y="60"/>
                    <a:pt x="210" y="197"/>
                  </a:cubicBezTo>
                  <a:cubicBezTo>
                    <a:pt x="1" y="1306"/>
                    <a:pt x="64" y="2394"/>
                    <a:pt x="210" y="3503"/>
                  </a:cubicBezTo>
                  <a:cubicBezTo>
                    <a:pt x="220" y="3671"/>
                    <a:pt x="362" y="3754"/>
                    <a:pt x="495" y="3754"/>
                  </a:cubicBezTo>
                  <a:cubicBezTo>
                    <a:pt x="628" y="3754"/>
                    <a:pt x="754" y="3671"/>
                    <a:pt x="733" y="3503"/>
                  </a:cubicBezTo>
                  <a:cubicBezTo>
                    <a:pt x="628" y="2457"/>
                    <a:pt x="524" y="1411"/>
                    <a:pt x="733" y="323"/>
                  </a:cubicBezTo>
                  <a:cubicBezTo>
                    <a:pt x="770" y="125"/>
                    <a:pt x="603" y="0"/>
                    <a:pt x="447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3"/>
            <p:cNvSpPr/>
            <p:nvPr/>
          </p:nvSpPr>
          <p:spPr>
            <a:xfrm>
              <a:off x="7635930" y="1584056"/>
              <a:ext cx="81332" cy="21321"/>
            </a:xfrm>
            <a:custGeom>
              <a:rect b="b" l="l" r="r" t="t"/>
              <a:pathLst>
                <a:path extrusionOk="0" h="1036" w="3952">
                  <a:moveTo>
                    <a:pt x="3586" y="1"/>
                  </a:moveTo>
                  <a:cubicBezTo>
                    <a:pt x="3564" y="1"/>
                    <a:pt x="3540" y="3"/>
                    <a:pt x="3515" y="10"/>
                  </a:cubicBezTo>
                  <a:cubicBezTo>
                    <a:pt x="2469" y="240"/>
                    <a:pt x="1402" y="344"/>
                    <a:pt x="335" y="470"/>
                  </a:cubicBezTo>
                  <a:cubicBezTo>
                    <a:pt x="7" y="511"/>
                    <a:pt x="0" y="1035"/>
                    <a:pt x="316" y="1035"/>
                  </a:cubicBezTo>
                  <a:cubicBezTo>
                    <a:pt x="322" y="1035"/>
                    <a:pt x="329" y="1035"/>
                    <a:pt x="335" y="1035"/>
                  </a:cubicBezTo>
                  <a:cubicBezTo>
                    <a:pt x="1444" y="888"/>
                    <a:pt x="2574" y="763"/>
                    <a:pt x="3641" y="533"/>
                  </a:cubicBezTo>
                  <a:cubicBezTo>
                    <a:pt x="3951" y="455"/>
                    <a:pt x="3866" y="1"/>
                    <a:pt x="3586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3"/>
            <p:cNvSpPr/>
            <p:nvPr/>
          </p:nvSpPr>
          <p:spPr>
            <a:xfrm>
              <a:off x="7756487" y="1557076"/>
              <a:ext cx="68490" cy="16423"/>
            </a:xfrm>
            <a:custGeom>
              <a:rect b="b" l="l" r="r" t="t"/>
              <a:pathLst>
                <a:path extrusionOk="0" h="798" w="3328">
                  <a:moveTo>
                    <a:pt x="3029" y="0"/>
                  </a:moveTo>
                  <a:cubicBezTo>
                    <a:pt x="3017" y="0"/>
                    <a:pt x="3005" y="1"/>
                    <a:pt x="2993" y="2"/>
                  </a:cubicBezTo>
                  <a:cubicBezTo>
                    <a:pt x="2114" y="107"/>
                    <a:pt x="1235" y="254"/>
                    <a:pt x="336" y="254"/>
                  </a:cubicBezTo>
                  <a:cubicBezTo>
                    <a:pt x="1" y="254"/>
                    <a:pt x="1" y="798"/>
                    <a:pt x="336" y="798"/>
                  </a:cubicBezTo>
                  <a:cubicBezTo>
                    <a:pt x="1235" y="798"/>
                    <a:pt x="2093" y="672"/>
                    <a:pt x="2993" y="567"/>
                  </a:cubicBezTo>
                  <a:cubicBezTo>
                    <a:pt x="3315" y="507"/>
                    <a:pt x="3327" y="0"/>
                    <a:pt x="3029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3"/>
            <p:cNvSpPr/>
            <p:nvPr/>
          </p:nvSpPr>
          <p:spPr>
            <a:xfrm>
              <a:off x="7884823" y="1594305"/>
              <a:ext cx="73882" cy="18913"/>
            </a:xfrm>
            <a:custGeom>
              <a:rect b="b" l="l" r="r" t="t"/>
              <a:pathLst>
                <a:path extrusionOk="0" h="919" w="3590">
                  <a:moveTo>
                    <a:pt x="3224" y="0"/>
                  </a:moveTo>
                  <a:cubicBezTo>
                    <a:pt x="3197" y="0"/>
                    <a:pt x="3169" y="4"/>
                    <a:pt x="3139" y="14"/>
                  </a:cubicBezTo>
                  <a:cubicBezTo>
                    <a:pt x="2386" y="202"/>
                    <a:pt x="1633" y="376"/>
                    <a:pt x="857" y="376"/>
                  </a:cubicBezTo>
                  <a:cubicBezTo>
                    <a:pt x="684" y="376"/>
                    <a:pt x="510" y="368"/>
                    <a:pt x="335" y="349"/>
                  </a:cubicBezTo>
                  <a:cubicBezTo>
                    <a:pt x="328" y="348"/>
                    <a:pt x="322" y="348"/>
                    <a:pt x="316" y="348"/>
                  </a:cubicBezTo>
                  <a:cubicBezTo>
                    <a:pt x="0" y="348"/>
                    <a:pt x="7" y="852"/>
                    <a:pt x="335" y="893"/>
                  </a:cubicBezTo>
                  <a:cubicBezTo>
                    <a:pt x="503" y="910"/>
                    <a:pt x="670" y="919"/>
                    <a:pt x="837" y="919"/>
                  </a:cubicBezTo>
                  <a:cubicBezTo>
                    <a:pt x="1648" y="919"/>
                    <a:pt x="2452" y="728"/>
                    <a:pt x="3285" y="537"/>
                  </a:cubicBezTo>
                  <a:cubicBezTo>
                    <a:pt x="3590" y="442"/>
                    <a:pt x="3496" y="0"/>
                    <a:pt x="3224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3"/>
            <p:cNvSpPr/>
            <p:nvPr/>
          </p:nvSpPr>
          <p:spPr>
            <a:xfrm>
              <a:off x="7980417" y="1571482"/>
              <a:ext cx="51491" cy="16649"/>
            </a:xfrm>
            <a:custGeom>
              <a:rect b="b" l="l" r="r" t="t"/>
              <a:pathLst>
                <a:path extrusionOk="0" h="809" w="2502">
                  <a:moveTo>
                    <a:pt x="2157" y="0"/>
                  </a:moveTo>
                  <a:cubicBezTo>
                    <a:pt x="2130" y="0"/>
                    <a:pt x="2102" y="4"/>
                    <a:pt x="2072" y="14"/>
                  </a:cubicBezTo>
                  <a:cubicBezTo>
                    <a:pt x="1528" y="223"/>
                    <a:pt x="942" y="244"/>
                    <a:pt x="335" y="244"/>
                  </a:cubicBezTo>
                  <a:cubicBezTo>
                    <a:pt x="0" y="244"/>
                    <a:pt x="0" y="809"/>
                    <a:pt x="335" y="809"/>
                  </a:cubicBezTo>
                  <a:cubicBezTo>
                    <a:pt x="963" y="809"/>
                    <a:pt x="1590" y="767"/>
                    <a:pt x="2197" y="537"/>
                  </a:cubicBezTo>
                  <a:cubicBezTo>
                    <a:pt x="2502" y="442"/>
                    <a:pt x="2425" y="0"/>
                    <a:pt x="2157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3"/>
            <p:cNvSpPr/>
            <p:nvPr/>
          </p:nvSpPr>
          <p:spPr>
            <a:xfrm>
              <a:off x="8101407" y="1608979"/>
              <a:ext cx="37188" cy="18769"/>
            </a:xfrm>
            <a:custGeom>
              <a:rect b="b" l="l" r="r" t="t"/>
              <a:pathLst>
                <a:path extrusionOk="0" h="912" w="1807">
                  <a:moveTo>
                    <a:pt x="1407" y="1"/>
                  </a:moveTo>
                  <a:cubicBezTo>
                    <a:pt x="1347" y="1"/>
                    <a:pt x="1287" y="23"/>
                    <a:pt x="1235" y="75"/>
                  </a:cubicBezTo>
                  <a:cubicBezTo>
                    <a:pt x="1005" y="284"/>
                    <a:pt x="670" y="368"/>
                    <a:pt x="356" y="368"/>
                  </a:cubicBezTo>
                  <a:cubicBezTo>
                    <a:pt x="1" y="368"/>
                    <a:pt x="1" y="912"/>
                    <a:pt x="356" y="912"/>
                  </a:cubicBezTo>
                  <a:cubicBezTo>
                    <a:pt x="796" y="912"/>
                    <a:pt x="1298" y="786"/>
                    <a:pt x="1612" y="473"/>
                  </a:cubicBezTo>
                  <a:cubicBezTo>
                    <a:pt x="1806" y="262"/>
                    <a:pt x="1612" y="1"/>
                    <a:pt x="1407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3"/>
            <p:cNvSpPr/>
            <p:nvPr/>
          </p:nvSpPr>
          <p:spPr>
            <a:xfrm>
              <a:off x="7957162" y="1766827"/>
              <a:ext cx="14447" cy="77093"/>
            </a:xfrm>
            <a:custGeom>
              <a:rect b="b" l="l" r="r" t="t"/>
              <a:pathLst>
                <a:path extrusionOk="0" h="3746" w="702">
                  <a:moveTo>
                    <a:pt x="434" y="0"/>
                  </a:moveTo>
                  <a:cubicBezTo>
                    <a:pt x="298" y="0"/>
                    <a:pt x="157" y="84"/>
                    <a:pt x="147" y="251"/>
                  </a:cubicBezTo>
                  <a:cubicBezTo>
                    <a:pt x="42" y="1318"/>
                    <a:pt x="0" y="2406"/>
                    <a:pt x="0" y="3494"/>
                  </a:cubicBezTo>
                  <a:cubicBezTo>
                    <a:pt x="0" y="3662"/>
                    <a:pt x="141" y="3746"/>
                    <a:pt x="283" y="3746"/>
                  </a:cubicBezTo>
                  <a:cubicBezTo>
                    <a:pt x="424" y="3746"/>
                    <a:pt x="565" y="3662"/>
                    <a:pt x="565" y="3494"/>
                  </a:cubicBezTo>
                  <a:cubicBezTo>
                    <a:pt x="565" y="2427"/>
                    <a:pt x="565" y="1360"/>
                    <a:pt x="691" y="251"/>
                  </a:cubicBezTo>
                  <a:cubicBezTo>
                    <a:pt x="701" y="84"/>
                    <a:pt x="570" y="0"/>
                    <a:pt x="434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3"/>
            <p:cNvSpPr/>
            <p:nvPr/>
          </p:nvSpPr>
          <p:spPr>
            <a:xfrm>
              <a:off x="7998713" y="1860054"/>
              <a:ext cx="14447" cy="62666"/>
            </a:xfrm>
            <a:custGeom>
              <a:rect b="b" l="l" r="r" t="t"/>
              <a:pathLst>
                <a:path extrusionOk="0" h="3045" w="702">
                  <a:moveTo>
                    <a:pt x="421" y="0"/>
                  </a:moveTo>
                  <a:cubicBezTo>
                    <a:pt x="288" y="0"/>
                    <a:pt x="157" y="94"/>
                    <a:pt x="157" y="283"/>
                  </a:cubicBezTo>
                  <a:cubicBezTo>
                    <a:pt x="157" y="1120"/>
                    <a:pt x="157" y="1957"/>
                    <a:pt x="32" y="2793"/>
                  </a:cubicBezTo>
                  <a:cubicBezTo>
                    <a:pt x="0" y="2961"/>
                    <a:pt x="126" y="3045"/>
                    <a:pt x="265" y="3045"/>
                  </a:cubicBezTo>
                  <a:cubicBezTo>
                    <a:pt x="403" y="3045"/>
                    <a:pt x="555" y="2961"/>
                    <a:pt x="576" y="2793"/>
                  </a:cubicBezTo>
                  <a:cubicBezTo>
                    <a:pt x="680" y="1957"/>
                    <a:pt x="701" y="1120"/>
                    <a:pt x="701" y="283"/>
                  </a:cubicBezTo>
                  <a:cubicBezTo>
                    <a:pt x="691" y="94"/>
                    <a:pt x="555" y="0"/>
                    <a:pt x="421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3"/>
            <p:cNvSpPr/>
            <p:nvPr/>
          </p:nvSpPr>
          <p:spPr>
            <a:xfrm>
              <a:off x="7947242" y="2017552"/>
              <a:ext cx="18110" cy="168262"/>
            </a:xfrm>
            <a:custGeom>
              <a:rect b="b" l="l" r="r" t="t"/>
              <a:pathLst>
                <a:path extrusionOk="0" h="8176" w="880">
                  <a:moveTo>
                    <a:pt x="383" y="0"/>
                  </a:moveTo>
                  <a:cubicBezTo>
                    <a:pt x="247" y="0"/>
                    <a:pt x="116" y="89"/>
                    <a:pt x="127" y="267"/>
                  </a:cubicBezTo>
                  <a:cubicBezTo>
                    <a:pt x="336" y="2819"/>
                    <a:pt x="22" y="5351"/>
                    <a:pt x="1" y="7925"/>
                  </a:cubicBezTo>
                  <a:cubicBezTo>
                    <a:pt x="1" y="8092"/>
                    <a:pt x="137" y="8176"/>
                    <a:pt x="273" y="8176"/>
                  </a:cubicBezTo>
                  <a:cubicBezTo>
                    <a:pt x="409" y="8176"/>
                    <a:pt x="545" y="8092"/>
                    <a:pt x="545" y="7925"/>
                  </a:cubicBezTo>
                  <a:cubicBezTo>
                    <a:pt x="566" y="5351"/>
                    <a:pt x="880" y="2819"/>
                    <a:pt x="671" y="267"/>
                  </a:cubicBezTo>
                  <a:cubicBezTo>
                    <a:pt x="660" y="89"/>
                    <a:pt x="519" y="0"/>
                    <a:pt x="383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3"/>
            <p:cNvSpPr/>
            <p:nvPr/>
          </p:nvSpPr>
          <p:spPr>
            <a:xfrm>
              <a:off x="8011081" y="2182418"/>
              <a:ext cx="14138" cy="47643"/>
            </a:xfrm>
            <a:custGeom>
              <a:rect b="b" l="l" r="r" t="t"/>
              <a:pathLst>
                <a:path extrusionOk="0" h="2315" w="687">
                  <a:moveTo>
                    <a:pt x="327" y="1"/>
                  </a:moveTo>
                  <a:cubicBezTo>
                    <a:pt x="170" y="1"/>
                    <a:pt x="0" y="133"/>
                    <a:pt x="38" y="332"/>
                  </a:cubicBezTo>
                  <a:cubicBezTo>
                    <a:pt x="142" y="897"/>
                    <a:pt x="142" y="1483"/>
                    <a:pt x="142" y="2048"/>
                  </a:cubicBezTo>
                  <a:cubicBezTo>
                    <a:pt x="142" y="2226"/>
                    <a:pt x="278" y="2315"/>
                    <a:pt x="414" y="2315"/>
                  </a:cubicBezTo>
                  <a:cubicBezTo>
                    <a:pt x="550" y="2315"/>
                    <a:pt x="686" y="2226"/>
                    <a:pt x="686" y="2048"/>
                  </a:cubicBezTo>
                  <a:cubicBezTo>
                    <a:pt x="686" y="1420"/>
                    <a:pt x="686" y="814"/>
                    <a:pt x="561" y="207"/>
                  </a:cubicBezTo>
                  <a:cubicBezTo>
                    <a:pt x="535" y="62"/>
                    <a:pt x="434" y="1"/>
                    <a:pt x="327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3"/>
            <p:cNvSpPr/>
            <p:nvPr/>
          </p:nvSpPr>
          <p:spPr>
            <a:xfrm>
              <a:off x="7969551" y="2271446"/>
              <a:ext cx="16917" cy="44741"/>
            </a:xfrm>
            <a:custGeom>
              <a:rect b="b" l="l" r="r" t="t"/>
              <a:pathLst>
                <a:path extrusionOk="0" h="2174" w="822">
                  <a:moveTo>
                    <a:pt x="326" y="0"/>
                  </a:moveTo>
                  <a:cubicBezTo>
                    <a:pt x="172" y="0"/>
                    <a:pt x="1" y="128"/>
                    <a:pt x="26" y="317"/>
                  </a:cubicBezTo>
                  <a:cubicBezTo>
                    <a:pt x="131" y="840"/>
                    <a:pt x="235" y="1363"/>
                    <a:pt x="277" y="1907"/>
                  </a:cubicBezTo>
                  <a:cubicBezTo>
                    <a:pt x="277" y="2085"/>
                    <a:pt x="413" y="2174"/>
                    <a:pt x="549" y="2174"/>
                  </a:cubicBezTo>
                  <a:cubicBezTo>
                    <a:pt x="685" y="2174"/>
                    <a:pt x="821" y="2085"/>
                    <a:pt x="821" y="1907"/>
                  </a:cubicBezTo>
                  <a:cubicBezTo>
                    <a:pt x="779" y="1342"/>
                    <a:pt x="654" y="756"/>
                    <a:pt x="549" y="191"/>
                  </a:cubicBezTo>
                  <a:cubicBezTo>
                    <a:pt x="524" y="57"/>
                    <a:pt x="428" y="0"/>
                    <a:pt x="326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3"/>
            <p:cNvSpPr/>
            <p:nvPr/>
          </p:nvSpPr>
          <p:spPr>
            <a:xfrm>
              <a:off x="8073418" y="1695332"/>
              <a:ext cx="11648" cy="27598"/>
            </a:xfrm>
            <a:custGeom>
              <a:rect b="b" l="l" r="r" t="t"/>
              <a:pathLst>
                <a:path extrusionOk="0" h="1341" w="566">
                  <a:moveTo>
                    <a:pt x="267" y="1"/>
                  </a:moveTo>
                  <a:cubicBezTo>
                    <a:pt x="131" y="1"/>
                    <a:pt x="1" y="85"/>
                    <a:pt x="1" y="252"/>
                  </a:cubicBezTo>
                  <a:lnTo>
                    <a:pt x="1" y="1089"/>
                  </a:lnTo>
                  <a:cubicBezTo>
                    <a:pt x="1" y="1256"/>
                    <a:pt x="142" y="1340"/>
                    <a:pt x="283" y="1340"/>
                  </a:cubicBezTo>
                  <a:cubicBezTo>
                    <a:pt x="424" y="1340"/>
                    <a:pt x="566" y="1256"/>
                    <a:pt x="566" y="1089"/>
                  </a:cubicBezTo>
                  <a:lnTo>
                    <a:pt x="566" y="252"/>
                  </a:lnTo>
                  <a:cubicBezTo>
                    <a:pt x="545" y="85"/>
                    <a:pt x="403" y="1"/>
                    <a:pt x="267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3"/>
            <p:cNvSpPr/>
            <p:nvPr/>
          </p:nvSpPr>
          <p:spPr>
            <a:xfrm>
              <a:off x="8134232" y="1273855"/>
              <a:ext cx="14138" cy="52479"/>
            </a:xfrm>
            <a:custGeom>
              <a:rect b="b" l="l" r="r" t="t"/>
              <a:pathLst>
                <a:path extrusionOk="0" h="2550" w="687">
                  <a:moveTo>
                    <a:pt x="327" y="0"/>
                  </a:moveTo>
                  <a:cubicBezTo>
                    <a:pt x="170" y="0"/>
                    <a:pt x="0" y="132"/>
                    <a:pt x="38" y="331"/>
                  </a:cubicBezTo>
                  <a:cubicBezTo>
                    <a:pt x="142" y="980"/>
                    <a:pt x="142" y="1629"/>
                    <a:pt x="142" y="2298"/>
                  </a:cubicBezTo>
                  <a:cubicBezTo>
                    <a:pt x="142" y="2466"/>
                    <a:pt x="278" y="2549"/>
                    <a:pt x="414" y="2549"/>
                  </a:cubicBezTo>
                  <a:cubicBezTo>
                    <a:pt x="550" y="2549"/>
                    <a:pt x="686" y="2466"/>
                    <a:pt x="686" y="2298"/>
                  </a:cubicBezTo>
                  <a:cubicBezTo>
                    <a:pt x="686" y="1608"/>
                    <a:pt x="665" y="896"/>
                    <a:pt x="561" y="206"/>
                  </a:cubicBezTo>
                  <a:cubicBezTo>
                    <a:pt x="535" y="62"/>
                    <a:pt x="434" y="0"/>
                    <a:pt x="327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3"/>
            <p:cNvSpPr/>
            <p:nvPr/>
          </p:nvSpPr>
          <p:spPr>
            <a:xfrm>
              <a:off x="8121637" y="1360085"/>
              <a:ext cx="22247" cy="57747"/>
            </a:xfrm>
            <a:custGeom>
              <a:rect b="b" l="l" r="r" t="t"/>
              <a:pathLst>
                <a:path extrusionOk="0" h="2806" w="1081">
                  <a:moveTo>
                    <a:pt x="330" y="1"/>
                  </a:moveTo>
                  <a:cubicBezTo>
                    <a:pt x="166" y="1"/>
                    <a:pt x="1" y="137"/>
                    <a:pt x="64" y="326"/>
                  </a:cubicBezTo>
                  <a:cubicBezTo>
                    <a:pt x="315" y="1059"/>
                    <a:pt x="440" y="1833"/>
                    <a:pt x="545" y="2607"/>
                  </a:cubicBezTo>
                  <a:cubicBezTo>
                    <a:pt x="561" y="2746"/>
                    <a:pt x="649" y="2805"/>
                    <a:pt x="747" y="2805"/>
                  </a:cubicBezTo>
                  <a:cubicBezTo>
                    <a:pt x="900" y="2805"/>
                    <a:pt x="1081" y="2664"/>
                    <a:pt x="1068" y="2460"/>
                  </a:cubicBezTo>
                  <a:cubicBezTo>
                    <a:pt x="964" y="1707"/>
                    <a:pt x="838" y="933"/>
                    <a:pt x="587" y="201"/>
                  </a:cubicBezTo>
                  <a:cubicBezTo>
                    <a:pt x="545" y="60"/>
                    <a:pt x="438" y="1"/>
                    <a:pt x="330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3"/>
            <p:cNvSpPr/>
            <p:nvPr/>
          </p:nvSpPr>
          <p:spPr>
            <a:xfrm>
              <a:off x="8182986" y="1296308"/>
              <a:ext cx="22659" cy="89173"/>
            </a:xfrm>
            <a:custGeom>
              <a:rect b="b" l="l" r="r" t="t"/>
              <a:pathLst>
                <a:path extrusionOk="0" h="4333" w="1101">
                  <a:moveTo>
                    <a:pt x="320" y="0"/>
                  </a:moveTo>
                  <a:cubicBezTo>
                    <a:pt x="156" y="0"/>
                    <a:pt x="0" y="120"/>
                    <a:pt x="75" y="308"/>
                  </a:cubicBezTo>
                  <a:cubicBezTo>
                    <a:pt x="535" y="1479"/>
                    <a:pt x="410" y="2797"/>
                    <a:pt x="75" y="3990"/>
                  </a:cubicBezTo>
                  <a:cubicBezTo>
                    <a:pt x="13" y="4202"/>
                    <a:pt x="173" y="4332"/>
                    <a:pt x="335" y="4332"/>
                  </a:cubicBezTo>
                  <a:cubicBezTo>
                    <a:pt x="445" y="4332"/>
                    <a:pt x="556" y="4272"/>
                    <a:pt x="598" y="4137"/>
                  </a:cubicBezTo>
                  <a:cubicBezTo>
                    <a:pt x="933" y="2881"/>
                    <a:pt x="1100" y="1458"/>
                    <a:pt x="598" y="182"/>
                  </a:cubicBezTo>
                  <a:cubicBezTo>
                    <a:pt x="547" y="55"/>
                    <a:pt x="432" y="0"/>
                    <a:pt x="320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3"/>
            <p:cNvSpPr/>
            <p:nvPr/>
          </p:nvSpPr>
          <p:spPr>
            <a:xfrm>
              <a:off x="8164711" y="1468541"/>
              <a:ext cx="14385" cy="37353"/>
            </a:xfrm>
            <a:custGeom>
              <a:rect b="b" l="l" r="r" t="t"/>
              <a:pathLst>
                <a:path extrusionOk="0" h="1815" w="699">
                  <a:moveTo>
                    <a:pt x="373" y="1"/>
                  </a:moveTo>
                  <a:cubicBezTo>
                    <a:pt x="265" y="1"/>
                    <a:pt x="160" y="56"/>
                    <a:pt x="126" y="182"/>
                  </a:cubicBezTo>
                  <a:cubicBezTo>
                    <a:pt x="21" y="622"/>
                    <a:pt x="0" y="1103"/>
                    <a:pt x="0" y="1563"/>
                  </a:cubicBezTo>
                  <a:cubicBezTo>
                    <a:pt x="0" y="1731"/>
                    <a:pt x="136" y="1815"/>
                    <a:pt x="272" y="1815"/>
                  </a:cubicBezTo>
                  <a:cubicBezTo>
                    <a:pt x="408" y="1815"/>
                    <a:pt x="544" y="1731"/>
                    <a:pt x="544" y="1563"/>
                  </a:cubicBezTo>
                  <a:cubicBezTo>
                    <a:pt x="544" y="1145"/>
                    <a:pt x="565" y="726"/>
                    <a:pt x="649" y="308"/>
                  </a:cubicBezTo>
                  <a:cubicBezTo>
                    <a:pt x="699" y="121"/>
                    <a:pt x="533" y="1"/>
                    <a:pt x="373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3"/>
            <p:cNvSpPr/>
            <p:nvPr/>
          </p:nvSpPr>
          <p:spPr>
            <a:xfrm>
              <a:off x="7641342" y="1318082"/>
              <a:ext cx="17431" cy="66803"/>
            </a:xfrm>
            <a:custGeom>
              <a:rect b="b" l="l" r="r" t="t"/>
              <a:pathLst>
                <a:path extrusionOk="0" h="3246" w="847">
                  <a:moveTo>
                    <a:pt x="330" y="0"/>
                  </a:moveTo>
                  <a:cubicBezTo>
                    <a:pt x="169" y="0"/>
                    <a:pt x="1" y="128"/>
                    <a:pt x="51" y="317"/>
                  </a:cubicBezTo>
                  <a:cubicBezTo>
                    <a:pt x="281" y="1216"/>
                    <a:pt x="281" y="2095"/>
                    <a:pt x="281" y="2995"/>
                  </a:cubicBezTo>
                  <a:cubicBezTo>
                    <a:pt x="281" y="3162"/>
                    <a:pt x="422" y="3246"/>
                    <a:pt x="564" y="3246"/>
                  </a:cubicBezTo>
                  <a:cubicBezTo>
                    <a:pt x="705" y="3246"/>
                    <a:pt x="846" y="3162"/>
                    <a:pt x="846" y="2995"/>
                  </a:cubicBezTo>
                  <a:cubicBezTo>
                    <a:pt x="846" y="2074"/>
                    <a:pt x="804" y="1133"/>
                    <a:pt x="574" y="191"/>
                  </a:cubicBezTo>
                  <a:cubicBezTo>
                    <a:pt x="541" y="57"/>
                    <a:pt x="437" y="0"/>
                    <a:pt x="330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3"/>
            <p:cNvSpPr/>
            <p:nvPr/>
          </p:nvSpPr>
          <p:spPr>
            <a:xfrm>
              <a:off x="7619651" y="1419273"/>
              <a:ext cx="22617" cy="47581"/>
            </a:xfrm>
            <a:custGeom>
              <a:rect b="b" l="l" r="r" t="t"/>
              <a:pathLst>
                <a:path extrusionOk="0" h="2312" w="1099">
                  <a:moveTo>
                    <a:pt x="323" y="0"/>
                  </a:moveTo>
                  <a:cubicBezTo>
                    <a:pt x="166" y="0"/>
                    <a:pt x="0" y="128"/>
                    <a:pt x="38" y="317"/>
                  </a:cubicBezTo>
                  <a:cubicBezTo>
                    <a:pt x="163" y="924"/>
                    <a:pt x="289" y="1530"/>
                    <a:pt x="498" y="2137"/>
                  </a:cubicBezTo>
                  <a:cubicBezTo>
                    <a:pt x="547" y="2259"/>
                    <a:pt x="656" y="2312"/>
                    <a:pt x="764" y="2312"/>
                  </a:cubicBezTo>
                  <a:cubicBezTo>
                    <a:pt x="933" y="2312"/>
                    <a:pt x="1098" y="2182"/>
                    <a:pt x="1021" y="1991"/>
                  </a:cubicBezTo>
                  <a:cubicBezTo>
                    <a:pt x="791" y="1426"/>
                    <a:pt x="666" y="819"/>
                    <a:pt x="561" y="191"/>
                  </a:cubicBezTo>
                  <a:cubicBezTo>
                    <a:pt x="528" y="57"/>
                    <a:pt x="427" y="0"/>
                    <a:pt x="323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3"/>
            <p:cNvSpPr/>
            <p:nvPr/>
          </p:nvSpPr>
          <p:spPr>
            <a:xfrm>
              <a:off x="7645828" y="1177706"/>
              <a:ext cx="86724" cy="25910"/>
            </a:xfrm>
            <a:custGeom>
              <a:rect b="b" l="l" r="r" t="t"/>
              <a:pathLst>
                <a:path extrusionOk="0" h="1259" w="4214">
                  <a:moveTo>
                    <a:pt x="3765" y="0"/>
                  </a:moveTo>
                  <a:cubicBezTo>
                    <a:pt x="3752" y="0"/>
                    <a:pt x="3739" y="1"/>
                    <a:pt x="3725" y="3"/>
                  </a:cubicBezTo>
                  <a:cubicBezTo>
                    <a:pt x="2616" y="233"/>
                    <a:pt x="1507" y="672"/>
                    <a:pt x="335" y="714"/>
                  </a:cubicBezTo>
                  <a:cubicBezTo>
                    <a:pt x="0" y="714"/>
                    <a:pt x="0" y="1258"/>
                    <a:pt x="335" y="1258"/>
                  </a:cubicBezTo>
                  <a:cubicBezTo>
                    <a:pt x="1570" y="1237"/>
                    <a:pt x="2679" y="798"/>
                    <a:pt x="3871" y="526"/>
                  </a:cubicBezTo>
                  <a:cubicBezTo>
                    <a:pt x="4213" y="486"/>
                    <a:pt x="4091" y="0"/>
                    <a:pt x="3765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3"/>
            <p:cNvSpPr/>
            <p:nvPr/>
          </p:nvSpPr>
          <p:spPr>
            <a:xfrm>
              <a:off x="7709565" y="1133644"/>
              <a:ext cx="86848" cy="20868"/>
            </a:xfrm>
            <a:custGeom>
              <a:rect b="b" l="l" r="r" t="t"/>
              <a:pathLst>
                <a:path extrusionOk="0" h="1014" w="4220">
                  <a:moveTo>
                    <a:pt x="3817" y="0"/>
                  </a:moveTo>
                  <a:cubicBezTo>
                    <a:pt x="3794" y="0"/>
                    <a:pt x="3770" y="3"/>
                    <a:pt x="3745" y="10"/>
                  </a:cubicBezTo>
                  <a:cubicBezTo>
                    <a:pt x="2616" y="240"/>
                    <a:pt x="1507" y="449"/>
                    <a:pt x="356" y="470"/>
                  </a:cubicBezTo>
                  <a:cubicBezTo>
                    <a:pt x="0" y="470"/>
                    <a:pt x="0" y="1014"/>
                    <a:pt x="356" y="1014"/>
                  </a:cubicBezTo>
                  <a:cubicBezTo>
                    <a:pt x="1548" y="993"/>
                    <a:pt x="2720" y="763"/>
                    <a:pt x="3871" y="533"/>
                  </a:cubicBezTo>
                  <a:cubicBezTo>
                    <a:pt x="4220" y="455"/>
                    <a:pt x="4102" y="0"/>
                    <a:pt x="3817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3"/>
            <p:cNvSpPr/>
            <p:nvPr/>
          </p:nvSpPr>
          <p:spPr>
            <a:xfrm>
              <a:off x="7881798" y="1175422"/>
              <a:ext cx="76990" cy="18707"/>
            </a:xfrm>
            <a:custGeom>
              <a:rect b="b" l="l" r="r" t="t"/>
              <a:pathLst>
                <a:path extrusionOk="0" h="909" w="3741">
                  <a:moveTo>
                    <a:pt x="3356" y="0"/>
                  </a:moveTo>
                  <a:cubicBezTo>
                    <a:pt x="3334" y="0"/>
                    <a:pt x="3310" y="3"/>
                    <a:pt x="3286" y="9"/>
                  </a:cubicBezTo>
                  <a:cubicBezTo>
                    <a:pt x="2302" y="218"/>
                    <a:pt x="1340" y="344"/>
                    <a:pt x="356" y="344"/>
                  </a:cubicBezTo>
                  <a:cubicBezTo>
                    <a:pt x="1" y="344"/>
                    <a:pt x="1" y="909"/>
                    <a:pt x="356" y="909"/>
                  </a:cubicBezTo>
                  <a:cubicBezTo>
                    <a:pt x="1402" y="909"/>
                    <a:pt x="2386" y="741"/>
                    <a:pt x="3411" y="532"/>
                  </a:cubicBezTo>
                  <a:cubicBezTo>
                    <a:pt x="3741" y="455"/>
                    <a:pt x="3639" y="0"/>
                    <a:pt x="3356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3"/>
            <p:cNvSpPr/>
            <p:nvPr/>
          </p:nvSpPr>
          <p:spPr>
            <a:xfrm>
              <a:off x="7948539" y="1118703"/>
              <a:ext cx="78389" cy="16011"/>
            </a:xfrm>
            <a:custGeom>
              <a:rect b="b" l="l" r="r" t="t"/>
              <a:pathLst>
                <a:path extrusionOk="0" h="778" w="3809">
                  <a:moveTo>
                    <a:pt x="3493" y="1"/>
                  </a:moveTo>
                  <a:cubicBezTo>
                    <a:pt x="3480" y="1"/>
                    <a:pt x="3467" y="2"/>
                    <a:pt x="3453" y="3"/>
                  </a:cubicBezTo>
                  <a:cubicBezTo>
                    <a:pt x="2407" y="108"/>
                    <a:pt x="1403" y="233"/>
                    <a:pt x="356" y="233"/>
                  </a:cubicBezTo>
                  <a:cubicBezTo>
                    <a:pt x="1" y="233"/>
                    <a:pt x="1" y="777"/>
                    <a:pt x="356" y="777"/>
                  </a:cubicBezTo>
                  <a:cubicBezTo>
                    <a:pt x="1403" y="777"/>
                    <a:pt x="2407" y="652"/>
                    <a:pt x="3453" y="547"/>
                  </a:cubicBezTo>
                  <a:cubicBezTo>
                    <a:pt x="3795" y="487"/>
                    <a:pt x="3808" y="1"/>
                    <a:pt x="3493" y="1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3"/>
            <p:cNvSpPr/>
            <p:nvPr/>
          </p:nvSpPr>
          <p:spPr>
            <a:xfrm>
              <a:off x="8110462" y="1157949"/>
              <a:ext cx="20683" cy="10784"/>
            </a:xfrm>
            <a:custGeom>
              <a:rect b="b" l="l" r="r" t="t"/>
              <a:pathLst>
                <a:path extrusionOk="0" h="524" w="1005">
                  <a:moveTo>
                    <a:pt x="272" y="0"/>
                  </a:moveTo>
                  <a:cubicBezTo>
                    <a:pt x="105" y="0"/>
                    <a:pt x="0" y="126"/>
                    <a:pt x="0" y="251"/>
                  </a:cubicBezTo>
                  <a:cubicBezTo>
                    <a:pt x="0" y="419"/>
                    <a:pt x="146" y="523"/>
                    <a:pt x="272" y="523"/>
                  </a:cubicBezTo>
                  <a:lnTo>
                    <a:pt x="753" y="523"/>
                  </a:lnTo>
                  <a:cubicBezTo>
                    <a:pt x="900" y="523"/>
                    <a:pt x="1004" y="398"/>
                    <a:pt x="1004" y="251"/>
                  </a:cubicBezTo>
                  <a:cubicBezTo>
                    <a:pt x="1004" y="126"/>
                    <a:pt x="879" y="0"/>
                    <a:pt x="753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3"/>
            <p:cNvSpPr/>
            <p:nvPr/>
          </p:nvSpPr>
          <p:spPr>
            <a:xfrm>
              <a:off x="8100975" y="1180381"/>
              <a:ext cx="25869" cy="13315"/>
            </a:xfrm>
            <a:custGeom>
              <a:rect b="b" l="l" r="r" t="t"/>
              <a:pathLst>
                <a:path extrusionOk="0" h="647" w="1257">
                  <a:moveTo>
                    <a:pt x="933" y="0"/>
                  </a:moveTo>
                  <a:cubicBezTo>
                    <a:pt x="893" y="0"/>
                    <a:pt x="853" y="7"/>
                    <a:pt x="817" y="19"/>
                  </a:cubicBezTo>
                  <a:cubicBezTo>
                    <a:pt x="649" y="103"/>
                    <a:pt x="524" y="103"/>
                    <a:pt x="335" y="103"/>
                  </a:cubicBezTo>
                  <a:cubicBezTo>
                    <a:pt x="1" y="103"/>
                    <a:pt x="1" y="647"/>
                    <a:pt x="335" y="647"/>
                  </a:cubicBezTo>
                  <a:cubicBezTo>
                    <a:pt x="607" y="647"/>
                    <a:pt x="838" y="626"/>
                    <a:pt x="1068" y="500"/>
                  </a:cubicBezTo>
                  <a:cubicBezTo>
                    <a:pt x="1235" y="417"/>
                    <a:pt x="1256" y="249"/>
                    <a:pt x="1172" y="145"/>
                  </a:cubicBezTo>
                  <a:cubicBezTo>
                    <a:pt x="1128" y="41"/>
                    <a:pt x="1031" y="0"/>
                    <a:pt x="933" y="0"/>
                  </a:cubicBezTo>
                  <a:close/>
                </a:path>
              </a:pathLst>
            </a:custGeom>
            <a:solidFill>
              <a:srgbClr val="0909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0" name="Google Shape;1340;p33"/>
          <p:cNvGrpSpPr/>
          <p:nvPr/>
        </p:nvGrpSpPr>
        <p:grpSpPr>
          <a:xfrm>
            <a:off x="6134826" y="3195078"/>
            <a:ext cx="1385809" cy="1318556"/>
            <a:chOff x="5023450" y="3968975"/>
            <a:chExt cx="929325" cy="884225"/>
          </a:xfrm>
        </p:grpSpPr>
        <p:sp>
          <p:nvSpPr>
            <p:cNvPr id="1341" name="Google Shape;1341;p33"/>
            <p:cNvSpPr/>
            <p:nvPr/>
          </p:nvSpPr>
          <p:spPr>
            <a:xfrm>
              <a:off x="5023450" y="3988425"/>
              <a:ext cx="929325" cy="864775"/>
            </a:xfrm>
            <a:custGeom>
              <a:rect b="b" l="l" r="r" t="t"/>
              <a:pathLst>
                <a:path extrusionOk="0" h="34591" w="37173">
                  <a:moveTo>
                    <a:pt x="19050" y="644"/>
                  </a:moveTo>
                  <a:cubicBezTo>
                    <a:pt x="22270" y="644"/>
                    <a:pt x="25405" y="1603"/>
                    <a:pt x="27566" y="4032"/>
                  </a:cubicBezTo>
                  <a:cubicBezTo>
                    <a:pt x="26432" y="4532"/>
                    <a:pt x="25331" y="5032"/>
                    <a:pt x="24263" y="5599"/>
                  </a:cubicBezTo>
                  <a:cubicBezTo>
                    <a:pt x="23730" y="5900"/>
                    <a:pt x="23163" y="6233"/>
                    <a:pt x="22629" y="6567"/>
                  </a:cubicBezTo>
                  <a:cubicBezTo>
                    <a:pt x="22629" y="6467"/>
                    <a:pt x="22596" y="6400"/>
                    <a:pt x="22496" y="6400"/>
                  </a:cubicBezTo>
                  <a:cubicBezTo>
                    <a:pt x="20908" y="5810"/>
                    <a:pt x="19022" y="5617"/>
                    <a:pt x="17172" y="5617"/>
                  </a:cubicBezTo>
                  <a:cubicBezTo>
                    <a:pt x="15990" y="5617"/>
                    <a:pt x="14822" y="5696"/>
                    <a:pt x="13756" y="5800"/>
                  </a:cubicBezTo>
                  <a:cubicBezTo>
                    <a:pt x="10654" y="6100"/>
                    <a:pt x="7652" y="6934"/>
                    <a:pt x="4916" y="8301"/>
                  </a:cubicBezTo>
                  <a:cubicBezTo>
                    <a:pt x="4793" y="8363"/>
                    <a:pt x="4812" y="8539"/>
                    <a:pt x="4947" y="8539"/>
                  </a:cubicBezTo>
                  <a:cubicBezTo>
                    <a:pt x="4958" y="8539"/>
                    <a:pt x="4970" y="8537"/>
                    <a:pt x="4983" y="8535"/>
                  </a:cubicBezTo>
                  <a:cubicBezTo>
                    <a:pt x="7785" y="7467"/>
                    <a:pt x="10620" y="6633"/>
                    <a:pt x="13589" y="6367"/>
                  </a:cubicBezTo>
                  <a:cubicBezTo>
                    <a:pt x="14523" y="6278"/>
                    <a:pt x="15487" y="6233"/>
                    <a:pt x="16451" y="6233"/>
                  </a:cubicBezTo>
                  <a:cubicBezTo>
                    <a:pt x="16932" y="6233"/>
                    <a:pt x="17414" y="6244"/>
                    <a:pt x="17892" y="6267"/>
                  </a:cubicBezTo>
                  <a:cubicBezTo>
                    <a:pt x="19393" y="6367"/>
                    <a:pt x="20794" y="6734"/>
                    <a:pt x="22295" y="6867"/>
                  </a:cubicBezTo>
                  <a:cubicBezTo>
                    <a:pt x="20427" y="8101"/>
                    <a:pt x="18726" y="9569"/>
                    <a:pt x="17125" y="11203"/>
                  </a:cubicBezTo>
                  <a:cubicBezTo>
                    <a:pt x="17092" y="11137"/>
                    <a:pt x="17058" y="11137"/>
                    <a:pt x="16992" y="11137"/>
                  </a:cubicBezTo>
                  <a:cubicBezTo>
                    <a:pt x="15726" y="10861"/>
                    <a:pt x="14392" y="10723"/>
                    <a:pt x="13039" y="10723"/>
                  </a:cubicBezTo>
                  <a:cubicBezTo>
                    <a:pt x="9150" y="10723"/>
                    <a:pt x="5109" y="11862"/>
                    <a:pt x="2114" y="14139"/>
                  </a:cubicBezTo>
                  <a:cubicBezTo>
                    <a:pt x="1999" y="14254"/>
                    <a:pt x="2083" y="14419"/>
                    <a:pt x="2215" y="14419"/>
                  </a:cubicBezTo>
                  <a:cubicBezTo>
                    <a:pt x="2236" y="14419"/>
                    <a:pt x="2258" y="14415"/>
                    <a:pt x="2281" y="14406"/>
                  </a:cubicBezTo>
                  <a:cubicBezTo>
                    <a:pt x="5803" y="12415"/>
                    <a:pt x="9325" y="11323"/>
                    <a:pt x="13101" y="11323"/>
                  </a:cubicBezTo>
                  <a:cubicBezTo>
                    <a:pt x="14260" y="11323"/>
                    <a:pt x="15444" y="11425"/>
                    <a:pt x="16658" y="11637"/>
                  </a:cubicBezTo>
                  <a:cubicBezTo>
                    <a:pt x="16425" y="11937"/>
                    <a:pt x="16158" y="12204"/>
                    <a:pt x="15924" y="12471"/>
                  </a:cubicBezTo>
                  <a:cubicBezTo>
                    <a:pt x="15324" y="13138"/>
                    <a:pt x="14757" y="13805"/>
                    <a:pt x="14223" y="14539"/>
                  </a:cubicBezTo>
                  <a:lnTo>
                    <a:pt x="14156" y="14539"/>
                  </a:lnTo>
                  <a:cubicBezTo>
                    <a:pt x="13769" y="14479"/>
                    <a:pt x="13370" y="14452"/>
                    <a:pt x="12965" y="14452"/>
                  </a:cubicBezTo>
                  <a:cubicBezTo>
                    <a:pt x="11344" y="14452"/>
                    <a:pt x="9620" y="14879"/>
                    <a:pt x="8152" y="15306"/>
                  </a:cubicBezTo>
                  <a:cubicBezTo>
                    <a:pt x="6117" y="15907"/>
                    <a:pt x="4049" y="16741"/>
                    <a:pt x="2381" y="18042"/>
                  </a:cubicBezTo>
                  <a:cubicBezTo>
                    <a:pt x="2317" y="17977"/>
                    <a:pt x="2238" y="17940"/>
                    <a:pt x="2164" y="17940"/>
                  </a:cubicBezTo>
                  <a:cubicBezTo>
                    <a:pt x="2123" y="17940"/>
                    <a:pt x="2083" y="17951"/>
                    <a:pt x="2048" y="17975"/>
                  </a:cubicBezTo>
                  <a:cubicBezTo>
                    <a:pt x="1647" y="18308"/>
                    <a:pt x="1280" y="18575"/>
                    <a:pt x="913" y="18809"/>
                  </a:cubicBezTo>
                  <a:cubicBezTo>
                    <a:pt x="1247" y="17641"/>
                    <a:pt x="1614" y="16474"/>
                    <a:pt x="1948" y="15306"/>
                  </a:cubicBezTo>
                  <a:cubicBezTo>
                    <a:pt x="1973" y="15156"/>
                    <a:pt x="1866" y="15081"/>
                    <a:pt x="1741" y="15081"/>
                  </a:cubicBezTo>
                  <a:cubicBezTo>
                    <a:pt x="1699" y="15081"/>
                    <a:pt x="1656" y="15090"/>
                    <a:pt x="1614" y="15106"/>
                  </a:cubicBezTo>
                  <a:cubicBezTo>
                    <a:pt x="1314" y="15273"/>
                    <a:pt x="1080" y="15440"/>
                    <a:pt x="780" y="15573"/>
                  </a:cubicBezTo>
                  <a:cubicBezTo>
                    <a:pt x="1981" y="13238"/>
                    <a:pt x="3315" y="11037"/>
                    <a:pt x="4950" y="8935"/>
                  </a:cubicBezTo>
                  <a:cubicBezTo>
                    <a:pt x="5086" y="8772"/>
                    <a:pt x="4955" y="8608"/>
                    <a:pt x="4776" y="8608"/>
                  </a:cubicBezTo>
                  <a:cubicBezTo>
                    <a:pt x="4735" y="8608"/>
                    <a:pt x="4692" y="8617"/>
                    <a:pt x="4649" y="8635"/>
                  </a:cubicBezTo>
                  <a:lnTo>
                    <a:pt x="4049" y="8735"/>
                  </a:lnTo>
                  <a:cubicBezTo>
                    <a:pt x="5250" y="7701"/>
                    <a:pt x="6484" y="6767"/>
                    <a:pt x="7952" y="6033"/>
                  </a:cubicBezTo>
                  <a:cubicBezTo>
                    <a:pt x="8152" y="5900"/>
                    <a:pt x="8085" y="5599"/>
                    <a:pt x="7918" y="5466"/>
                  </a:cubicBezTo>
                  <a:cubicBezTo>
                    <a:pt x="7785" y="5399"/>
                    <a:pt x="7652" y="5366"/>
                    <a:pt x="7518" y="5266"/>
                  </a:cubicBezTo>
                  <a:cubicBezTo>
                    <a:pt x="9086" y="4298"/>
                    <a:pt x="10720" y="3465"/>
                    <a:pt x="12422" y="2764"/>
                  </a:cubicBezTo>
                  <a:cubicBezTo>
                    <a:pt x="12488" y="2731"/>
                    <a:pt x="12522" y="2697"/>
                    <a:pt x="12588" y="2597"/>
                  </a:cubicBezTo>
                  <a:cubicBezTo>
                    <a:pt x="14445" y="2485"/>
                    <a:pt x="16301" y="2349"/>
                    <a:pt x="18197" y="2349"/>
                  </a:cubicBezTo>
                  <a:cubicBezTo>
                    <a:pt x="18550" y="2349"/>
                    <a:pt x="18904" y="2353"/>
                    <a:pt x="19260" y="2364"/>
                  </a:cubicBezTo>
                  <a:cubicBezTo>
                    <a:pt x="21695" y="2430"/>
                    <a:pt x="23930" y="3031"/>
                    <a:pt x="26265" y="3765"/>
                  </a:cubicBezTo>
                  <a:cubicBezTo>
                    <a:pt x="26291" y="3778"/>
                    <a:pt x="26314" y="3783"/>
                    <a:pt x="26335" y="3783"/>
                  </a:cubicBezTo>
                  <a:cubicBezTo>
                    <a:pt x="26478" y="3783"/>
                    <a:pt x="26510" y="3518"/>
                    <a:pt x="26365" y="3431"/>
                  </a:cubicBezTo>
                  <a:cubicBezTo>
                    <a:pt x="24164" y="2182"/>
                    <a:pt x="21484" y="1787"/>
                    <a:pt x="18790" y="1787"/>
                  </a:cubicBezTo>
                  <a:cubicBezTo>
                    <a:pt x="16666" y="1787"/>
                    <a:pt x="14534" y="2032"/>
                    <a:pt x="12622" y="2297"/>
                  </a:cubicBezTo>
                  <a:cubicBezTo>
                    <a:pt x="12588" y="2264"/>
                    <a:pt x="12522" y="2230"/>
                    <a:pt x="12455" y="2197"/>
                  </a:cubicBezTo>
                  <a:cubicBezTo>
                    <a:pt x="12322" y="2130"/>
                    <a:pt x="12188" y="2097"/>
                    <a:pt x="12088" y="2030"/>
                  </a:cubicBezTo>
                  <a:cubicBezTo>
                    <a:pt x="14210" y="1176"/>
                    <a:pt x="16653" y="644"/>
                    <a:pt x="19050" y="644"/>
                  </a:cubicBezTo>
                  <a:close/>
                  <a:moveTo>
                    <a:pt x="13823" y="14739"/>
                  </a:moveTo>
                  <a:lnTo>
                    <a:pt x="13823" y="14739"/>
                  </a:lnTo>
                  <a:cubicBezTo>
                    <a:pt x="11488" y="17942"/>
                    <a:pt x="9486" y="21377"/>
                    <a:pt x="7652" y="24880"/>
                  </a:cubicBezTo>
                  <a:cubicBezTo>
                    <a:pt x="6251" y="24913"/>
                    <a:pt x="4816" y="25580"/>
                    <a:pt x="3582" y="26214"/>
                  </a:cubicBezTo>
                  <a:cubicBezTo>
                    <a:pt x="3582" y="26114"/>
                    <a:pt x="3549" y="26081"/>
                    <a:pt x="3549" y="25981"/>
                  </a:cubicBezTo>
                  <a:cubicBezTo>
                    <a:pt x="3509" y="25881"/>
                    <a:pt x="3398" y="25817"/>
                    <a:pt x="3287" y="25817"/>
                  </a:cubicBezTo>
                  <a:cubicBezTo>
                    <a:pt x="3211" y="25817"/>
                    <a:pt x="3136" y="25847"/>
                    <a:pt x="3082" y="25914"/>
                  </a:cubicBezTo>
                  <a:cubicBezTo>
                    <a:pt x="2815" y="26281"/>
                    <a:pt x="2515" y="26581"/>
                    <a:pt x="2181" y="26815"/>
                  </a:cubicBezTo>
                  <a:cubicBezTo>
                    <a:pt x="2448" y="25380"/>
                    <a:pt x="2681" y="23913"/>
                    <a:pt x="2982" y="22445"/>
                  </a:cubicBezTo>
                  <a:cubicBezTo>
                    <a:pt x="3008" y="22289"/>
                    <a:pt x="2851" y="22092"/>
                    <a:pt x="2670" y="22092"/>
                  </a:cubicBezTo>
                  <a:cubicBezTo>
                    <a:pt x="2619" y="22092"/>
                    <a:pt x="2566" y="22108"/>
                    <a:pt x="2515" y="22145"/>
                  </a:cubicBezTo>
                  <a:cubicBezTo>
                    <a:pt x="2181" y="22445"/>
                    <a:pt x="1914" y="22612"/>
                    <a:pt x="1514" y="22745"/>
                  </a:cubicBezTo>
                  <a:cubicBezTo>
                    <a:pt x="1814" y="21244"/>
                    <a:pt x="2081" y="19676"/>
                    <a:pt x="2348" y="18208"/>
                  </a:cubicBezTo>
                  <a:cubicBezTo>
                    <a:pt x="4249" y="17308"/>
                    <a:pt x="6017" y="16374"/>
                    <a:pt x="7985" y="15773"/>
                  </a:cubicBezTo>
                  <a:cubicBezTo>
                    <a:pt x="9920" y="15206"/>
                    <a:pt x="11855" y="15106"/>
                    <a:pt x="13823" y="14739"/>
                  </a:cubicBezTo>
                  <a:close/>
                  <a:moveTo>
                    <a:pt x="27966" y="5099"/>
                  </a:moveTo>
                  <a:cubicBezTo>
                    <a:pt x="30735" y="5433"/>
                    <a:pt x="33337" y="6867"/>
                    <a:pt x="34938" y="9202"/>
                  </a:cubicBezTo>
                  <a:cubicBezTo>
                    <a:pt x="35705" y="10369"/>
                    <a:pt x="36272" y="11737"/>
                    <a:pt x="36472" y="13138"/>
                  </a:cubicBezTo>
                  <a:cubicBezTo>
                    <a:pt x="36606" y="13939"/>
                    <a:pt x="36606" y="14739"/>
                    <a:pt x="36506" y="15473"/>
                  </a:cubicBezTo>
                  <a:cubicBezTo>
                    <a:pt x="36472" y="15740"/>
                    <a:pt x="36439" y="16040"/>
                    <a:pt x="36372" y="16274"/>
                  </a:cubicBezTo>
                  <a:cubicBezTo>
                    <a:pt x="36371" y="16273"/>
                    <a:pt x="36370" y="16273"/>
                    <a:pt x="36369" y="16273"/>
                  </a:cubicBezTo>
                  <a:cubicBezTo>
                    <a:pt x="36295" y="16273"/>
                    <a:pt x="35939" y="17375"/>
                    <a:pt x="35939" y="17408"/>
                  </a:cubicBezTo>
                  <a:cubicBezTo>
                    <a:pt x="35885" y="17273"/>
                    <a:pt x="35787" y="17215"/>
                    <a:pt x="35690" y="17215"/>
                  </a:cubicBezTo>
                  <a:cubicBezTo>
                    <a:pt x="35547" y="17215"/>
                    <a:pt x="35405" y="17342"/>
                    <a:pt x="35405" y="17541"/>
                  </a:cubicBezTo>
                  <a:cubicBezTo>
                    <a:pt x="35338" y="18275"/>
                    <a:pt x="35305" y="18976"/>
                    <a:pt x="35138" y="19709"/>
                  </a:cubicBezTo>
                  <a:cubicBezTo>
                    <a:pt x="35038" y="20110"/>
                    <a:pt x="34938" y="20543"/>
                    <a:pt x="34804" y="20944"/>
                  </a:cubicBezTo>
                  <a:cubicBezTo>
                    <a:pt x="34665" y="21500"/>
                    <a:pt x="34295" y="21778"/>
                    <a:pt x="33673" y="21778"/>
                  </a:cubicBezTo>
                  <a:cubicBezTo>
                    <a:pt x="33549" y="21778"/>
                    <a:pt x="33414" y="21767"/>
                    <a:pt x="33270" y="21744"/>
                  </a:cubicBezTo>
                  <a:cubicBezTo>
                    <a:pt x="33209" y="21642"/>
                    <a:pt x="33122" y="21603"/>
                    <a:pt x="33042" y="21603"/>
                  </a:cubicBezTo>
                  <a:cubicBezTo>
                    <a:pt x="32991" y="21603"/>
                    <a:pt x="32942" y="21618"/>
                    <a:pt x="32903" y="21644"/>
                  </a:cubicBezTo>
                  <a:cubicBezTo>
                    <a:pt x="33270" y="20543"/>
                    <a:pt x="33170" y="19309"/>
                    <a:pt x="33103" y="18108"/>
                  </a:cubicBezTo>
                  <a:cubicBezTo>
                    <a:pt x="32970" y="16541"/>
                    <a:pt x="32770" y="14906"/>
                    <a:pt x="32436" y="13372"/>
                  </a:cubicBezTo>
                  <a:cubicBezTo>
                    <a:pt x="31869" y="10970"/>
                    <a:pt x="31002" y="7467"/>
                    <a:pt x="28433" y="6567"/>
                  </a:cubicBezTo>
                  <a:cubicBezTo>
                    <a:pt x="28420" y="6564"/>
                    <a:pt x="28408" y="6563"/>
                    <a:pt x="28396" y="6563"/>
                  </a:cubicBezTo>
                  <a:cubicBezTo>
                    <a:pt x="28252" y="6563"/>
                    <a:pt x="28176" y="6739"/>
                    <a:pt x="28300" y="6800"/>
                  </a:cubicBezTo>
                  <a:cubicBezTo>
                    <a:pt x="30801" y="7901"/>
                    <a:pt x="31535" y="11704"/>
                    <a:pt x="32002" y="14139"/>
                  </a:cubicBezTo>
                  <a:cubicBezTo>
                    <a:pt x="32503" y="16807"/>
                    <a:pt x="32870" y="19709"/>
                    <a:pt x="32303" y="22378"/>
                  </a:cubicBezTo>
                  <a:cubicBezTo>
                    <a:pt x="32279" y="22450"/>
                    <a:pt x="32358" y="22505"/>
                    <a:pt x="32430" y="22505"/>
                  </a:cubicBezTo>
                  <a:cubicBezTo>
                    <a:pt x="32458" y="22505"/>
                    <a:pt x="32484" y="22497"/>
                    <a:pt x="32503" y="22478"/>
                  </a:cubicBezTo>
                  <a:lnTo>
                    <a:pt x="32503" y="22478"/>
                  </a:lnTo>
                  <a:cubicBezTo>
                    <a:pt x="31435" y="24980"/>
                    <a:pt x="28633" y="26047"/>
                    <a:pt x="26298" y="27215"/>
                  </a:cubicBezTo>
                  <a:cubicBezTo>
                    <a:pt x="25331" y="27649"/>
                    <a:pt x="24430" y="28216"/>
                    <a:pt x="23630" y="28883"/>
                  </a:cubicBezTo>
                  <a:cubicBezTo>
                    <a:pt x="23296" y="29150"/>
                    <a:pt x="23029" y="29450"/>
                    <a:pt x="22762" y="29750"/>
                  </a:cubicBezTo>
                  <a:cubicBezTo>
                    <a:pt x="22462" y="30050"/>
                    <a:pt x="22129" y="30451"/>
                    <a:pt x="21695" y="30617"/>
                  </a:cubicBezTo>
                  <a:cubicBezTo>
                    <a:pt x="21626" y="30646"/>
                    <a:pt x="21507" y="30661"/>
                    <a:pt x="21361" y="30661"/>
                  </a:cubicBezTo>
                  <a:cubicBezTo>
                    <a:pt x="20656" y="30661"/>
                    <a:pt x="19331" y="30313"/>
                    <a:pt x="20161" y="29483"/>
                  </a:cubicBezTo>
                  <a:cubicBezTo>
                    <a:pt x="20294" y="29316"/>
                    <a:pt x="20161" y="29150"/>
                    <a:pt x="20027" y="29116"/>
                  </a:cubicBezTo>
                  <a:lnTo>
                    <a:pt x="20127" y="29050"/>
                  </a:lnTo>
                  <a:cubicBezTo>
                    <a:pt x="20928" y="26481"/>
                    <a:pt x="20628" y="23379"/>
                    <a:pt x="20094" y="20810"/>
                  </a:cubicBezTo>
                  <a:cubicBezTo>
                    <a:pt x="19527" y="18242"/>
                    <a:pt x="18493" y="15773"/>
                    <a:pt x="17092" y="13572"/>
                  </a:cubicBezTo>
                  <a:cubicBezTo>
                    <a:pt x="17062" y="13533"/>
                    <a:pt x="17030" y="13517"/>
                    <a:pt x="17001" y="13517"/>
                  </a:cubicBezTo>
                  <a:cubicBezTo>
                    <a:pt x="16931" y="13517"/>
                    <a:pt x="16878" y="13611"/>
                    <a:pt x="16925" y="13705"/>
                  </a:cubicBezTo>
                  <a:cubicBezTo>
                    <a:pt x="18293" y="16107"/>
                    <a:pt x="19260" y="18775"/>
                    <a:pt x="19660" y="21544"/>
                  </a:cubicBezTo>
                  <a:cubicBezTo>
                    <a:pt x="20094" y="24079"/>
                    <a:pt x="19794" y="26481"/>
                    <a:pt x="19760" y="29083"/>
                  </a:cubicBezTo>
                  <a:cubicBezTo>
                    <a:pt x="19760" y="29150"/>
                    <a:pt x="19794" y="29216"/>
                    <a:pt x="19860" y="29216"/>
                  </a:cubicBezTo>
                  <a:cubicBezTo>
                    <a:pt x="19860" y="29216"/>
                    <a:pt x="19827" y="29216"/>
                    <a:pt x="19827" y="29250"/>
                  </a:cubicBezTo>
                  <a:cubicBezTo>
                    <a:pt x="18926" y="30250"/>
                    <a:pt x="17826" y="30984"/>
                    <a:pt x="16525" y="31451"/>
                  </a:cubicBezTo>
                  <a:cubicBezTo>
                    <a:pt x="16591" y="30951"/>
                    <a:pt x="16658" y="30484"/>
                    <a:pt x="16691" y="29984"/>
                  </a:cubicBezTo>
                  <a:cubicBezTo>
                    <a:pt x="16742" y="29831"/>
                    <a:pt x="16600" y="29660"/>
                    <a:pt x="16441" y="29660"/>
                  </a:cubicBezTo>
                  <a:cubicBezTo>
                    <a:pt x="16391" y="29660"/>
                    <a:pt x="16339" y="29677"/>
                    <a:pt x="16291" y="29717"/>
                  </a:cubicBezTo>
                  <a:cubicBezTo>
                    <a:pt x="15090" y="30751"/>
                    <a:pt x="13689" y="31451"/>
                    <a:pt x="12155" y="31818"/>
                  </a:cubicBezTo>
                  <a:cubicBezTo>
                    <a:pt x="12188" y="31418"/>
                    <a:pt x="12255" y="30984"/>
                    <a:pt x="12255" y="30617"/>
                  </a:cubicBezTo>
                  <a:cubicBezTo>
                    <a:pt x="12255" y="30461"/>
                    <a:pt x="12113" y="30265"/>
                    <a:pt x="11956" y="30265"/>
                  </a:cubicBezTo>
                  <a:cubicBezTo>
                    <a:pt x="11911" y="30265"/>
                    <a:pt x="11865" y="30280"/>
                    <a:pt x="11821" y="30317"/>
                  </a:cubicBezTo>
                  <a:cubicBezTo>
                    <a:pt x="11187" y="30784"/>
                    <a:pt x="10620" y="31218"/>
                    <a:pt x="9987" y="31651"/>
                  </a:cubicBezTo>
                  <a:cubicBezTo>
                    <a:pt x="9798" y="30949"/>
                    <a:pt x="9105" y="30509"/>
                    <a:pt x="8352" y="30509"/>
                  </a:cubicBezTo>
                  <a:cubicBezTo>
                    <a:pt x="8176" y="30509"/>
                    <a:pt x="7996" y="30533"/>
                    <a:pt x="7818" y="30584"/>
                  </a:cubicBezTo>
                  <a:cubicBezTo>
                    <a:pt x="6751" y="30817"/>
                    <a:pt x="5784" y="31751"/>
                    <a:pt x="4950" y="32652"/>
                  </a:cubicBezTo>
                  <a:cubicBezTo>
                    <a:pt x="8019" y="25580"/>
                    <a:pt x="11321" y="18375"/>
                    <a:pt x="16691" y="12704"/>
                  </a:cubicBezTo>
                  <a:cubicBezTo>
                    <a:pt x="19360" y="9869"/>
                    <a:pt x="22629" y="7534"/>
                    <a:pt x="26165" y="5900"/>
                  </a:cubicBezTo>
                  <a:cubicBezTo>
                    <a:pt x="26765" y="5599"/>
                    <a:pt x="27366" y="5366"/>
                    <a:pt x="27966" y="5099"/>
                  </a:cubicBezTo>
                  <a:close/>
                  <a:moveTo>
                    <a:pt x="34009" y="1"/>
                  </a:moveTo>
                  <a:cubicBezTo>
                    <a:pt x="33916" y="1"/>
                    <a:pt x="33819" y="38"/>
                    <a:pt x="33737" y="129"/>
                  </a:cubicBezTo>
                  <a:cubicBezTo>
                    <a:pt x="32169" y="1863"/>
                    <a:pt x="30234" y="2897"/>
                    <a:pt x="28166" y="3865"/>
                  </a:cubicBezTo>
                  <a:cubicBezTo>
                    <a:pt x="26217" y="1077"/>
                    <a:pt x="22744" y="1"/>
                    <a:pt x="19189" y="1"/>
                  </a:cubicBezTo>
                  <a:cubicBezTo>
                    <a:pt x="16237" y="1"/>
                    <a:pt x="13227" y="743"/>
                    <a:pt x="10987" y="1863"/>
                  </a:cubicBezTo>
                  <a:cubicBezTo>
                    <a:pt x="10787" y="1963"/>
                    <a:pt x="10821" y="2364"/>
                    <a:pt x="11054" y="2430"/>
                  </a:cubicBezTo>
                  <a:cubicBezTo>
                    <a:pt x="11154" y="2464"/>
                    <a:pt x="11321" y="2564"/>
                    <a:pt x="11454" y="2597"/>
                  </a:cubicBezTo>
                  <a:cubicBezTo>
                    <a:pt x="9786" y="3364"/>
                    <a:pt x="8152" y="4232"/>
                    <a:pt x="6618" y="5232"/>
                  </a:cubicBezTo>
                  <a:cubicBezTo>
                    <a:pt x="6417" y="5366"/>
                    <a:pt x="6484" y="5733"/>
                    <a:pt x="6751" y="5766"/>
                  </a:cubicBezTo>
                  <a:cubicBezTo>
                    <a:pt x="6884" y="5766"/>
                    <a:pt x="6984" y="5800"/>
                    <a:pt x="7118" y="5866"/>
                  </a:cubicBezTo>
                  <a:cubicBezTo>
                    <a:pt x="5583" y="6734"/>
                    <a:pt x="4149" y="7734"/>
                    <a:pt x="2915" y="9035"/>
                  </a:cubicBezTo>
                  <a:cubicBezTo>
                    <a:pt x="2748" y="9235"/>
                    <a:pt x="2915" y="9469"/>
                    <a:pt x="3148" y="9469"/>
                  </a:cubicBezTo>
                  <a:cubicBezTo>
                    <a:pt x="3549" y="9469"/>
                    <a:pt x="3882" y="9435"/>
                    <a:pt x="4216" y="9369"/>
                  </a:cubicBezTo>
                  <a:lnTo>
                    <a:pt x="4216" y="9369"/>
                  </a:lnTo>
                  <a:cubicBezTo>
                    <a:pt x="2648" y="11470"/>
                    <a:pt x="1280" y="13739"/>
                    <a:pt x="80" y="16107"/>
                  </a:cubicBezTo>
                  <a:cubicBezTo>
                    <a:pt x="0" y="16266"/>
                    <a:pt x="131" y="16404"/>
                    <a:pt x="272" y="16404"/>
                  </a:cubicBezTo>
                  <a:cubicBezTo>
                    <a:pt x="308" y="16404"/>
                    <a:pt x="345" y="16394"/>
                    <a:pt x="380" y="16374"/>
                  </a:cubicBezTo>
                  <a:cubicBezTo>
                    <a:pt x="713" y="16207"/>
                    <a:pt x="1047" y="15973"/>
                    <a:pt x="1380" y="15807"/>
                  </a:cubicBezTo>
                  <a:lnTo>
                    <a:pt x="1380" y="15807"/>
                  </a:lnTo>
                  <a:cubicBezTo>
                    <a:pt x="980" y="16974"/>
                    <a:pt x="613" y="18142"/>
                    <a:pt x="280" y="19376"/>
                  </a:cubicBezTo>
                  <a:cubicBezTo>
                    <a:pt x="252" y="19517"/>
                    <a:pt x="390" y="19658"/>
                    <a:pt x="534" y="19658"/>
                  </a:cubicBezTo>
                  <a:cubicBezTo>
                    <a:pt x="561" y="19658"/>
                    <a:pt x="587" y="19653"/>
                    <a:pt x="613" y="19643"/>
                  </a:cubicBezTo>
                  <a:cubicBezTo>
                    <a:pt x="1080" y="19443"/>
                    <a:pt x="1447" y="19242"/>
                    <a:pt x="1814" y="18942"/>
                  </a:cubicBezTo>
                  <a:lnTo>
                    <a:pt x="1814" y="18942"/>
                  </a:lnTo>
                  <a:cubicBezTo>
                    <a:pt x="1547" y="20410"/>
                    <a:pt x="1247" y="21811"/>
                    <a:pt x="947" y="23279"/>
                  </a:cubicBezTo>
                  <a:cubicBezTo>
                    <a:pt x="918" y="23513"/>
                    <a:pt x="1068" y="23618"/>
                    <a:pt x="1240" y="23618"/>
                  </a:cubicBezTo>
                  <a:cubicBezTo>
                    <a:pt x="1264" y="23618"/>
                    <a:pt x="1289" y="23616"/>
                    <a:pt x="1314" y="23612"/>
                  </a:cubicBezTo>
                  <a:cubicBezTo>
                    <a:pt x="1681" y="23546"/>
                    <a:pt x="2014" y="23412"/>
                    <a:pt x="2314" y="23212"/>
                  </a:cubicBezTo>
                  <a:lnTo>
                    <a:pt x="2314" y="23212"/>
                  </a:lnTo>
                  <a:cubicBezTo>
                    <a:pt x="2081" y="24613"/>
                    <a:pt x="1781" y="26047"/>
                    <a:pt x="1514" y="27448"/>
                  </a:cubicBezTo>
                  <a:cubicBezTo>
                    <a:pt x="1489" y="27670"/>
                    <a:pt x="1646" y="27800"/>
                    <a:pt x="1810" y="27800"/>
                  </a:cubicBezTo>
                  <a:cubicBezTo>
                    <a:pt x="1869" y="27800"/>
                    <a:pt x="1928" y="27784"/>
                    <a:pt x="1981" y="27749"/>
                  </a:cubicBezTo>
                  <a:cubicBezTo>
                    <a:pt x="2481" y="27482"/>
                    <a:pt x="2815" y="27215"/>
                    <a:pt x="3148" y="26815"/>
                  </a:cubicBezTo>
                  <a:lnTo>
                    <a:pt x="3148" y="26815"/>
                  </a:lnTo>
                  <a:cubicBezTo>
                    <a:pt x="3582" y="29283"/>
                    <a:pt x="3315" y="31751"/>
                    <a:pt x="2815" y="34220"/>
                  </a:cubicBezTo>
                  <a:cubicBezTo>
                    <a:pt x="2794" y="34426"/>
                    <a:pt x="2977" y="34568"/>
                    <a:pt x="3136" y="34568"/>
                  </a:cubicBezTo>
                  <a:cubicBezTo>
                    <a:pt x="3234" y="34568"/>
                    <a:pt x="3323" y="34514"/>
                    <a:pt x="3349" y="34387"/>
                  </a:cubicBezTo>
                  <a:cubicBezTo>
                    <a:pt x="4182" y="31785"/>
                    <a:pt x="4149" y="29150"/>
                    <a:pt x="3615" y="26548"/>
                  </a:cubicBezTo>
                  <a:cubicBezTo>
                    <a:pt x="4883" y="26047"/>
                    <a:pt x="6251" y="25781"/>
                    <a:pt x="7485" y="25247"/>
                  </a:cubicBezTo>
                  <a:lnTo>
                    <a:pt x="7485" y="25247"/>
                  </a:lnTo>
                  <a:cubicBezTo>
                    <a:pt x="6050" y="28149"/>
                    <a:pt x="4716" y="31151"/>
                    <a:pt x="3449" y="34153"/>
                  </a:cubicBezTo>
                  <a:cubicBezTo>
                    <a:pt x="3352" y="34372"/>
                    <a:pt x="3555" y="34590"/>
                    <a:pt x="3750" y="34590"/>
                  </a:cubicBezTo>
                  <a:cubicBezTo>
                    <a:pt x="3823" y="34590"/>
                    <a:pt x="3894" y="34559"/>
                    <a:pt x="3949" y="34487"/>
                  </a:cubicBezTo>
                  <a:cubicBezTo>
                    <a:pt x="4583" y="33753"/>
                    <a:pt x="5217" y="33019"/>
                    <a:pt x="5917" y="32352"/>
                  </a:cubicBezTo>
                  <a:cubicBezTo>
                    <a:pt x="6284" y="31985"/>
                    <a:pt x="6651" y="31585"/>
                    <a:pt x="7151" y="31284"/>
                  </a:cubicBezTo>
                  <a:cubicBezTo>
                    <a:pt x="7458" y="31103"/>
                    <a:pt x="7912" y="30968"/>
                    <a:pt x="8330" y="30968"/>
                  </a:cubicBezTo>
                  <a:cubicBezTo>
                    <a:pt x="8911" y="30968"/>
                    <a:pt x="9425" y="31228"/>
                    <a:pt x="9386" y="31985"/>
                  </a:cubicBezTo>
                  <a:cubicBezTo>
                    <a:pt x="9386" y="32184"/>
                    <a:pt x="9498" y="32346"/>
                    <a:pt x="9651" y="32346"/>
                  </a:cubicBezTo>
                  <a:cubicBezTo>
                    <a:pt x="9704" y="32346"/>
                    <a:pt x="9761" y="32327"/>
                    <a:pt x="9820" y="32285"/>
                  </a:cubicBezTo>
                  <a:cubicBezTo>
                    <a:pt x="10420" y="31852"/>
                    <a:pt x="10987" y="31451"/>
                    <a:pt x="11554" y="31018"/>
                  </a:cubicBezTo>
                  <a:lnTo>
                    <a:pt x="11554" y="31018"/>
                  </a:lnTo>
                  <a:cubicBezTo>
                    <a:pt x="11488" y="31351"/>
                    <a:pt x="11488" y="31685"/>
                    <a:pt x="11454" y="32018"/>
                  </a:cubicBezTo>
                  <a:cubicBezTo>
                    <a:pt x="11454" y="32165"/>
                    <a:pt x="11532" y="32364"/>
                    <a:pt x="11687" y="32364"/>
                  </a:cubicBezTo>
                  <a:cubicBezTo>
                    <a:pt x="11708" y="32364"/>
                    <a:pt x="11731" y="32360"/>
                    <a:pt x="11755" y="32352"/>
                  </a:cubicBezTo>
                  <a:cubicBezTo>
                    <a:pt x="13322" y="32085"/>
                    <a:pt x="14757" y="31451"/>
                    <a:pt x="15991" y="30484"/>
                  </a:cubicBezTo>
                  <a:lnTo>
                    <a:pt x="15991" y="30484"/>
                  </a:lnTo>
                  <a:cubicBezTo>
                    <a:pt x="15958" y="30918"/>
                    <a:pt x="15924" y="31318"/>
                    <a:pt x="15891" y="31685"/>
                  </a:cubicBezTo>
                  <a:cubicBezTo>
                    <a:pt x="15838" y="31871"/>
                    <a:pt x="15975" y="32015"/>
                    <a:pt x="16118" y="32015"/>
                  </a:cubicBezTo>
                  <a:cubicBezTo>
                    <a:pt x="16154" y="32015"/>
                    <a:pt x="16191" y="32005"/>
                    <a:pt x="16224" y="31985"/>
                  </a:cubicBezTo>
                  <a:cubicBezTo>
                    <a:pt x="17459" y="31618"/>
                    <a:pt x="18493" y="30984"/>
                    <a:pt x="19427" y="30150"/>
                  </a:cubicBezTo>
                  <a:cubicBezTo>
                    <a:pt x="19560" y="30651"/>
                    <a:pt x="19960" y="31118"/>
                    <a:pt x="20461" y="31284"/>
                  </a:cubicBezTo>
                  <a:cubicBezTo>
                    <a:pt x="20637" y="31346"/>
                    <a:pt x="20810" y="31374"/>
                    <a:pt x="20978" y="31374"/>
                  </a:cubicBezTo>
                  <a:cubicBezTo>
                    <a:pt x="22276" y="31374"/>
                    <a:pt x="23345" y="29725"/>
                    <a:pt x="24230" y="29016"/>
                  </a:cubicBezTo>
                  <a:cubicBezTo>
                    <a:pt x="27132" y="26748"/>
                    <a:pt x="31669" y="26248"/>
                    <a:pt x="33103" y="22445"/>
                  </a:cubicBezTo>
                  <a:cubicBezTo>
                    <a:pt x="33295" y="22577"/>
                    <a:pt x="33518" y="22640"/>
                    <a:pt x="33744" y="22640"/>
                  </a:cubicBezTo>
                  <a:cubicBezTo>
                    <a:pt x="34146" y="22640"/>
                    <a:pt x="34560" y="22441"/>
                    <a:pt x="34838" y="22078"/>
                  </a:cubicBezTo>
                  <a:cubicBezTo>
                    <a:pt x="35672" y="21010"/>
                    <a:pt x="35905" y="19309"/>
                    <a:pt x="35939" y="17942"/>
                  </a:cubicBezTo>
                  <a:cubicBezTo>
                    <a:pt x="37006" y="17641"/>
                    <a:pt x="37006" y="15740"/>
                    <a:pt x="37073" y="14906"/>
                  </a:cubicBezTo>
                  <a:cubicBezTo>
                    <a:pt x="37173" y="13105"/>
                    <a:pt x="36806" y="11303"/>
                    <a:pt x="36005" y="9736"/>
                  </a:cubicBezTo>
                  <a:cubicBezTo>
                    <a:pt x="34671" y="6934"/>
                    <a:pt x="32069" y="4966"/>
                    <a:pt x="29100" y="4365"/>
                  </a:cubicBezTo>
                  <a:cubicBezTo>
                    <a:pt x="31068" y="3431"/>
                    <a:pt x="32903" y="2364"/>
                    <a:pt x="34304" y="629"/>
                  </a:cubicBezTo>
                  <a:cubicBezTo>
                    <a:pt x="34555" y="353"/>
                    <a:pt x="34295" y="1"/>
                    <a:pt x="34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3"/>
            <p:cNvSpPr/>
            <p:nvPr/>
          </p:nvSpPr>
          <p:spPr>
            <a:xfrm>
              <a:off x="5348075" y="4446400"/>
              <a:ext cx="86000" cy="269725"/>
            </a:xfrm>
            <a:custGeom>
              <a:rect b="b" l="l" r="r" t="t"/>
              <a:pathLst>
                <a:path extrusionOk="0" h="10789" w="3440">
                  <a:moveTo>
                    <a:pt x="164" y="0"/>
                  </a:moveTo>
                  <a:cubicBezTo>
                    <a:pt x="77" y="0"/>
                    <a:pt x="1" y="86"/>
                    <a:pt x="70" y="156"/>
                  </a:cubicBezTo>
                  <a:cubicBezTo>
                    <a:pt x="1938" y="3559"/>
                    <a:pt x="2472" y="6828"/>
                    <a:pt x="2405" y="10664"/>
                  </a:cubicBezTo>
                  <a:cubicBezTo>
                    <a:pt x="2405" y="10747"/>
                    <a:pt x="2464" y="10789"/>
                    <a:pt x="2526" y="10789"/>
                  </a:cubicBezTo>
                  <a:cubicBezTo>
                    <a:pt x="2589" y="10789"/>
                    <a:pt x="2656" y="10747"/>
                    <a:pt x="2672" y="10664"/>
                  </a:cubicBezTo>
                  <a:cubicBezTo>
                    <a:pt x="3440" y="7095"/>
                    <a:pt x="2305" y="2992"/>
                    <a:pt x="271" y="56"/>
                  </a:cubicBezTo>
                  <a:cubicBezTo>
                    <a:pt x="241" y="16"/>
                    <a:pt x="201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3"/>
            <p:cNvSpPr/>
            <p:nvPr/>
          </p:nvSpPr>
          <p:spPr>
            <a:xfrm>
              <a:off x="5535725" y="4263275"/>
              <a:ext cx="111825" cy="431075"/>
            </a:xfrm>
            <a:custGeom>
              <a:rect b="b" l="l" r="r" t="t"/>
              <a:pathLst>
                <a:path extrusionOk="0" h="17243" w="4473">
                  <a:moveTo>
                    <a:pt x="99" y="0"/>
                  </a:moveTo>
                  <a:cubicBezTo>
                    <a:pt x="44" y="0"/>
                    <a:pt x="0" y="63"/>
                    <a:pt x="70" y="109"/>
                  </a:cubicBezTo>
                  <a:cubicBezTo>
                    <a:pt x="1604" y="2745"/>
                    <a:pt x="2738" y="5480"/>
                    <a:pt x="3239" y="8482"/>
                  </a:cubicBezTo>
                  <a:cubicBezTo>
                    <a:pt x="3739" y="11417"/>
                    <a:pt x="3339" y="14153"/>
                    <a:pt x="3139" y="17088"/>
                  </a:cubicBezTo>
                  <a:cubicBezTo>
                    <a:pt x="3139" y="17172"/>
                    <a:pt x="3217" y="17242"/>
                    <a:pt x="3292" y="17242"/>
                  </a:cubicBezTo>
                  <a:cubicBezTo>
                    <a:pt x="3337" y="17242"/>
                    <a:pt x="3381" y="17217"/>
                    <a:pt x="3406" y="17155"/>
                  </a:cubicBezTo>
                  <a:cubicBezTo>
                    <a:pt x="4473" y="14453"/>
                    <a:pt x="4273" y="11084"/>
                    <a:pt x="3739" y="8248"/>
                  </a:cubicBezTo>
                  <a:cubicBezTo>
                    <a:pt x="3172" y="5280"/>
                    <a:pt x="1971" y="2411"/>
                    <a:pt x="170" y="43"/>
                  </a:cubicBezTo>
                  <a:cubicBezTo>
                    <a:pt x="150" y="12"/>
                    <a:pt x="123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3"/>
            <p:cNvSpPr/>
            <p:nvPr/>
          </p:nvSpPr>
          <p:spPr>
            <a:xfrm>
              <a:off x="5629925" y="4160850"/>
              <a:ext cx="117700" cy="463050"/>
            </a:xfrm>
            <a:custGeom>
              <a:rect b="b" l="l" r="r" t="t"/>
              <a:pathLst>
                <a:path extrusionOk="0" h="18522" w="4708">
                  <a:moveTo>
                    <a:pt x="232" y="1"/>
                  </a:moveTo>
                  <a:cubicBezTo>
                    <a:pt x="113" y="1"/>
                    <a:pt x="0" y="119"/>
                    <a:pt x="71" y="237"/>
                  </a:cubicBezTo>
                  <a:cubicBezTo>
                    <a:pt x="1906" y="2705"/>
                    <a:pt x="3007" y="5607"/>
                    <a:pt x="3474" y="8676"/>
                  </a:cubicBezTo>
                  <a:cubicBezTo>
                    <a:pt x="3974" y="11912"/>
                    <a:pt x="3474" y="15148"/>
                    <a:pt x="3674" y="18383"/>
                  </a:cubicBezTo>
                  <a:cubicBezTo>
                    <a:pt x="3674" y="18470"/>
                    <a:pt x="3756" y="18521"/>
                    <a:pt x="3839" y="18521"/>
                  </a:cubicBezTo>
                  <a:cubicBezTo>
                    <a:pt x="3915" y="18521"/>
                    <a:pt x="3991" y="18479"/>
                    <a:pt x="4007" y="18383"/>
                  </a:cubicBezTo>
                  <a:cubicBezTo>
                    <a:pt x="4708" y="15081"/>
                    <a:pt x="4541" y="11311"/>
                    <a:pt x="3907" y="8009"/>
                  </a:cubicBezTo>
                  <a:cubicBezTo>
                    <a:pt x="3374" y="5140"/>
                    <a:pt x="2306" y="2338"/>
                    <a:pt x="371" y="70"/>
                  </a:cubicBezTo>
                  <a:cubicBezTo>
                    <a:pt x="332" y="21"/>
                    <a:pt x="282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3"/>
            <p:cNvSpPr/>
            <p:nvPr/>
          </p:nvSpPr>
          <p:spPr>
            <a:xfrm>
              <a:off x="5077775" y="4475300"/>
              <a:ext cx="191175" cy="63125"/>
            </a:xfrm>
            <a:custGeom>
              <a:rect b="b" l="l" r="r" t="t"/>
              <a:pathLst>
                <a:path extrusionOk="0" h="2525" w="7647">
                  <a:moveTo>
                    <a:pt x="7447" y="1"/>
                  </a:moveTo>
                  <a:cubicBezTo>
                    <a:pt x="4945" y="1"/>
                    <a:pt x="2310" y="1102"/>
                    <a:pt x="141" y="2269"/>
                  </a:cubicBezTo>
                  <a:cubicBezTo>
                    <a:pt x="1" y="2326"/>
                    <a:pt x="74" y="2525"/>
                    <a:pt x="201" y="2525"/>
                  </a:cubicBezTo>
                  <a:cubicBezTo>
                    <a:pt x="224" y="2525"/>
                    <a:pt x="249" y="2518"/>
                    <a:pt x="275" y="2503"/>
                  </a:cubicBezTo>
                  <a:cubicBezTo>
                    <a:pt x="2643" y="1569"/>
                    <a:pt x="5112" y="1068"/>
                    <a:pt x="7480" y="268"/>
                  </a:cubicBezTo>
                  <a:cubicBezTo>
                    <a:pt x="7647" y="234"/>
                    <a:pt x="7613" y="1"/>
                    <a:pt x="74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3"/>
            <p:cNvSpPr/>
            <p:nvPr/>
          </p:nvSpPr>
          <p:spPr>
            <a:xfrm>
              <a:off x="5635025" y="4419375"/>
              <a:ext cx="32550" cy="262400"/>
            </a:xfrm>
            <a:custGeom>
              <a:rect b="b" l="l" r="r" t="t"/>
              <a:pathLst>
                <a:path extrusionOk="0" h="10496" w="1302">
                  <a:moveTo>
                    <a:pt x="109" y="0"/>
                  </a:moveTo>
                  <a:cubicBezTo>
                    <a:pt x="72" y="0"/>
                    <a:pt x="34" y="29"/>
                    <a:pt x="34" y="70"/>
                  </a:cubicBezTo>
                  <a:cubicBezTo>
                    <a:pt x="1101" y="3506"/>
                    <a:pt x="368" y="6908"/>
                    <a:pt x="1" y="10377"/>
                  </a:cubicBezTo>
                  <a:cubicBezTo>
                    <a:pt x="1" y="10452"/>
                    <a:pt x="53" y="10495"/>
                    <a:pt x="105" y="10495"/>
                  </a:cubicBezTo>
                  <a:cubicBezTo>
                    <a:pt x="146" y="10495"/>
                    <a:pt x="186" y="10469"/>
                    <a:pt x="201" y="10411"/>
                  </a:cubicBezTo>
                  <a:cubicBezTo>
                    <a:pt x="1001" y="7008"/>
                    <a:pt x="1302" y="3339"/>
                    <a:pt x="167" y="36"/>
                  </a:cubicBezTo>
                  <a:cubicBezTo>
                    <a:pt x="155" y="11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5652550" y="4490750"/>
              <a:ext cx="22525" cy="173500"/>
            </a:xfrm>
            <a:custGeom>
              <a:rect b="b" l="l" r="r" t="t"/>
              <a:pathLst>
                <a:path extrusionOk="0" h="6940" w="901">
                  <a:moveTo>
                    <a:pt x="684" y="0"/>
                  </a:moveTo>
                  <a:cubicBezTo>
                    <a:pt x="642" y="0"/>
                    <a:pt x="601" y="17"/>
                    <a:pt x="601" y="50"/>
                  </a:cubicBezTo>
                  <a:cubicBezTo>
                    <a:pt x="634" y="2352"/>
                    <a:pt x="300" y="4553"/>
                    <a:pt x="0" y="6822"/>
                  </a:cubicBezTo>
                  <a:cubicBezTo>
                    <a:pt x="0" y="6897"/>
                    <a:pt x="53" y="6940"/>
                    <a:pt x="111" y="6940"/>
                  </a:cubicBezTo>
                  <a:cubicBezTo>
                    <a:pt x="156" y="6940"/>
                    <a:pt x="204" y="6914"/>
                    <a:pt x="234" y="6855"/>
                  </a:cubicBezTo>
                  <a:cubicBezTo>
                    <a:pt x="834" y="4687"/>
                    <a:pt x="901" y="2318"/>
                    <a:pt x="767" y="50"/>
                  </a:cubicBezTo>
                  <a:cubicBezTo>
                    <a:pt x="767" y="17"/>
                    <a:pt x="726" y="0"/>
                    <a:pt x="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5675050" y="4513475"/>
              <a:ext cx="15050" cy="130650"/>
            </a:xfrm>
            <a:custGeom>
              <a:rect b="b" l="l" r="r" t="t"/>
              <a:pathLst>
                <a:path extrusionOk="0" h="5226" w="602">
                  <a:moveTo>
                    <a:pt x="501" y="0"/>
                  </a:moveTo>
                  <a:cubicBezTo>
                    <a:pt x="468" y="0"/>
                    <a:pt x="434" y="25"/>
                    <a:pt x="434" y="75"/>
                  </a:cubicBezTo>
                  <a:cubicBezTo>
                    <a:pt x="434" y="1776"/>
                    <a:pt x="101" y="3444"/>
                    <a:pt x="1" y="5145"/>
                  </a:cubicBezTo>
                  <a:cubicBezTo>
                    <a:pt x="1" y="5194"/>
                    <a:pt x="37" y="5225"/>
                    <a:pt x="56" y="5225"/>
                  </a:cubicBezTo>
                  <a:cubicBezTo>
                    <a:pt x="63" y="5225"/>
                    <a:pt x="67" y="5221"/>
                    <a:pt x="67" y="5212"/>
                  </a:cubicBezTo>
                  <a:cubicBezTo>
                    <a:pt x="601" y="3578"/>
                    <a:pt x="601" y="1743"/>
                    <a:pt x="568" y="75"/>
                  </a:cubicBezTo>
                  <a:cubicBezTo>
                    <a:pt x="568" y="25"/>
                    <a:pt x="534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5698400" y="4538475"/>
              <a:ext cx="5875" cy="64250"/>
            </a:xfrm>
            <a:custGeom>
              <a:rect b="b" l="l" r="r" t="t"/>
              <a:pathLst>
                <a:path extrusionOk="0" h="2570" w="235">
                  <a:moveTo>
                    <a:pt x="168" y="1"/>
                  </a:moveTo>
                  <a:cubicBezTo>
                    <a:pt x="134" y="1"/>
                    <a:pt x="101" y="26"/>
                    <a:pt x="101" y="76"/>
                  </a:cubicBezTo>
                  <a:cubicBezTo>
                    <a:pt x="101" y="910"/>
                    <a:pt x="67" y="1744"/>
                    <a:pt x="1" y="2544"/>
                  </a:cubicBezTo>
                  <a:cubicBezTo>
                    <a:pt x="1" y="2561"/>
                    <a:pt x="26" y="2569"/>
                    <a:pt x="51" y="2569"/>
                  </a:cubicBezTo>
                  <a:cubicBezTo>
                    <a:pt x="76" y="2569"/>
                    <a:pt x="101" y="2561"/>
                    <a:pt x="101" y="2544"/>
                  </a:cubicBezTo>
                  <a:cubicBezTo>
                    <a:pt x="168" y="1710"/>
                    <a:pt x="234" y="910"/>
                    <a:pt x="234" y="76"/>
                  </a:cubicBezTo>
                  <a:cubicBezTo>
                    <a:pt x="234" y="26"/>
                    <a:pt x="201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3"/>
            <p:cNvSpPr/>
            <p:nvPr/>
          </p:nvSpPr>
          <p:spPr>
            <a:xfrm>
              <a:off x="5750100" y="4388375"/>
              <a:ext cx="25875" cy="225625"/>
            </a:xfrm>
            <a:custGeom>
              <a:rect b="b" l="l" r="r" t="t"/>
              <a:pathLst>
                <a:path extrusionOk="0" h="9025" w="1035">
                  <a:moveTo>
                    <a:pt x="51" y="1"/>
                  </a:moveTo>
                  <a:cubicBezTo>
                    <a:pt x="26" y="1"/>
                    <a:pt x="1" y="26"/>
                    <a:pt x="1" y="76"/>
                  </a:cubicBezTo>
                  <a:cubicBezTo>
                    <a:pt x="368" y="3044"/>
                    <a:pt x="668" y="5913"/>
                    <a:pt x="134" y="8882"/>
                  </a:cubicBezTo>
                  <a:cubicBezTo>
                    <a:pt x="116" y="8974"/>
                    <a:pt x="188" y="9025"/>
                    <a:pt x="263" y="9025"/>
                  </a:cubicBezTo>
                  <a:cubicBezTo>
                    <a:pt x="324" y="9025"/>
                    <a:pt x="386" y="8990"/>
                    <a:pt x="401" y="8915"/>
                  </a:cubicBezTo>
                  <a:cubicBezTo>
                    <a:pt x="1035" y="5946"/>
                    <a:pt x="568" y="2978"/>
                    <a:pt x="101" y="76"/>
                  </a:cubicBezTo>
                  <a:cubicBezTo>
                    <a:pt x="101" y="26"/>
                    <a:pt x="76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3"/>
            <p:cNvSpPr/>
            <p:nvPr/>
          </p:nvSpPr>
          <p:spPr>
            <a:xfrm>
              <a:off x="5773450" y="4444875"/>
              <a:ext cx="16725" cy="140750"/>
            </a:xfrm>
            <a:custGeom>
              <a:rect b="b" l="l" r="r" t="t"/>
              <a:pathLst>
                <a:path extrusionOk="0" h="5630" w="669">
                  <a:moveTo>
                    <a:pt x="68" y="0"/>
                  </a:moveTo>
                  <a:cubicBezTo>
                    <a:pt x="34" y="0"/>
                    <a:pt x="1" y="17"/>
                    <a:pt x="1" y="50"/>
                  </a:cubicBezTo>
                  <a:cubicBezTo>
                    <a:pt x="301" y="1952"/>
                    <a:pt x="234" y="3720"/>
                    <a:pt x="234" y="5554"/>
                  </a:cubicBezTo>
                  <a:cubicBezTo>
                    <a:pt x="234" y="5604"/>
                    <a:pt x="259" y="5629"/>
                    <a:pt x="284" y="5629"/>
                  </a:cubicBezTo>
                  <a:cubicBezTo>
                    <a:pt x="309" y="5629"/>
                    <a:pt x="334" y="5604"/>
                    <a:pt x="334" y="5554"/>
                  </a:cubicBezTo>
                  <a:cubicBezTo>
                    <a:pt x="668" y="3787"/>
                    <a:pt x="435" y="1852"/>
                    <a:pt x="134" y="50"/>
                  </a:cubicBezTo>
                  <a:cubicBezTo>
                    <a:pt x="134" y="17"/>
                    <a:pt x="101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3"/>
            <p:cNvSpPr/>
            <p:nvPr/>
          </p:nvSpPr>
          <p:spPr>
            <a:xfrm>
              <a:off x="5772625" y="4334775"/>
              <a:ext cx="37550" cy="242925"/>
            </a:xfrm>
            <a:custGeom>
              <a:rect b="b" l="l" r="r" t="t"/>
              <a:pathLst>
                <a:path extrusionOk="0" h="9717" w="1502">
                  <a:moveTo>
                    <a:pt x="93" y="0"/>
                  </a:moveTo>
                  <a:cubicBezTo>
                    <a:pt x="54" y="0"/>
                    <a:pt x="1" y="43"/>
                    <a:pt x="1" y="85"/>
                  </a:cubicBezTo>
                  <a:cubicBezTo>
                    <a:pt x="768" y="3254"/>
                    <a:pt x="801" y="6423"/>
                    <a:pt x="1001" y="9692"/>
                  </a:cubicBezTo>
                  <a:cubicBezTo>
                    <a:pt x="1001" y="9708"/>
                    <a:pt x="1018" y="9717"/>
                    <a:pt x="1035" y="9717"/>
                  </a:cubicBezTo>
                  <a:cubicBezTo>
                    <a:pt x="1051" y="9717"/>
                    <a:pt x="1068" y="9708"/>
                    <a:pt x="1068" y="9692"/>
                  </a:cubicBezTo>
                  <a:cubicBezTo>
                    <a:pt x="1502" y="6456"/>
                    <a:pt x="935" y="3120"/>
                    <a:pt x="134" y="51"/>
                  </a:cubicBezTo>
                  <a:cubicBezTo>
                    <a:pt x="134" y="15"/>
                    <a:pt x="116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3"/>
            <p:cNvSpPr/>
            <p:nvPr/>
          </p:nvSpPr>
          <p:spPr>
            <a:xfrm>
              <a:off x="5797650" y="4388975"/>
              <a:ext cx="21700" cy="162450"/>
            </a:xfrm>
            <a:custGeom>
              <a:rect b="b" l="l" r="r" t="t"/>
              <a:pathLst>
                <a:path extrusionOk="0" h="6498" w="868">
                  <a:moveTo>
                    <a:pt x="93" y="1"/>
                  </a:moveTo>
                  <a:cubicBezTo>
                    <a:pt x="54" y="1"/>
                    <a:pt x="0" y="43"/>
                    <a:pt x="0" y="85"/>
                  </a:cubicBezTo>
                  <a:cubicBezTo>
                    <a:pt x="434" y="2220"/>
                    <a:pt x="501" y="4255"/>
                    <a:pt x="601" y="6423"/>
                  </a:cubicBezTo>
                  <a:cubicBezTo>
                    <a:pt x="601" y="6473"/>
                    <a:pt x="626" y="6498"/>
                    <a:pt x="655" y="6498"/>
                  </a:cubicBezTo>
                  <a:cubicBezTo>
                    <a:pt x="684" y="6498"/>
                    <a:pt x="717" y="6473"/>
                    <a:pt x="734" y="6423"/>
                  </a:cubicBezTo>
                  <a:cubicBezTo>
                    <a:pt x="868" y="4288"/>
                    <a:pt x="601" y="2120"/>
                    <a:pt x="134" y="52"/>
                  </a:cubicBezTo>
                  <a:cubicBezTo>
                    <a:pt x="134" y="15"/>
                    <a:pt x="116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3"/>
            <p:cNvSpPr/>
            <p:nvPr/>
          </p:nvSpPr>
          <p:spPr>
            <a:xfrm>
              <a:off x="5810375" y="4220300"/>
              <a:ext cx="79025" cy="296100"/>
            </a:xfrm>
            <a:custGeom>
              <a:rect b="b" l="l" r="r" t="t"/>
              <a:pathLst>
                <a:path extrusionOk="0" h="11844" w="3161">
                  <a:moveTo>
                    <a:pt x="140" y="0"/>
                  </a:moveTo>
                  <a:cubicBezTo>
                    <a:pt x="81" y="0"/>
                    <a:pt x="1" y="55"/>
                    <a:pt x="25" y="127"/>
                  </a:cubicBezTo>
                  <a:cubicBezTo>
                    <a:pt x="1826" y="3830"/>
                    <a:pt x="2327" y="7666"/>
                    <a:pt x="2360" y="11769"/>
                  </a:cubicBezTo>
                  <a:cubicBezTo>
                    <a:pt x="2360" y="11819"/>
                    <a:pt x="2418" y="11844"/>
                    <a:pt x="2477" y="11844"/>
                  </a:cubicBezTo>
                  <a:cubicBezTo>
                    <a:pt x="2535" y="11844"/>
                    <a:pt x="2594" y="11819"/>
                    <a:pt x="2594" y="11769"/>
                  </a:cubicBezTo>
                  <a:cubicBezTo>
                    <a:pt x="3161" y="7766"/>
                    <a:pt x="2026" y="3596"/>
                    <a:pt x="192" y="27"/>
                  </a:cubicBezTo>
                  <a:cubicBezTo>
                    <a:pt x="182" y="8"/>
                    <a:pt x="163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3"/>
            <p:cNvSpPr/>
            <p:nvPr/>
          </p:nvSpPr>
          <p:spPr>
            <a:xfrm>
              <a:off x="5842900" y="4241475"/>
              <a:ext cx="55675" cy="193200"/>
            </a:xfrm>
            <a:custGeom>
              <a:rect b="b" l="l" r="r" t="t"/>
              <a:pathLst>
                <a:path extrusionOk="0" h="7728" w="2227">
                  <a:moveTo>
                    <a:pt x="73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192" y="2482"/>
                    <a:pt x="1726" y="4984"/>
                    <a:pt x="2126" y="7653"/>
                  </a:cubicBezTo>
                  <a:cubicBezTo>
                    <a:pt x="2126" y="7703"/>
                    <a:pt x="2151" y="7728"/>
                    <a:pt x="2176" y="7728"/>
                  </a:cubicBezTo>
                  <a:cubicBezTo>
                    <a:pt x="2201" y="7728"/>
                    <a:pt x="2227" y="7703"/>
                    <a:pt x="2227" y="7653"/>
                  </a:cubicBezTo>
                  <a:cubicBezTo>
                    <a:pt x="2160" y="5018"/>
                    <a:pt x="1293" y="2349"/>
                    <a:pt x="125" y="14"/>
                  </a:cubicBezTo>
                  <a:cubicBezTo>
                    <a:pt x="107" y="5"/>
                    <a:pt x="89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3"/>
            <p:cNvSpPr/>
            <p:nvPr/>
          </p:nvSpPr>
          <p:spPr>
            <a:xfrm>
              <a:off x="5868075" y="4246475"/>
              <a:ext cx="47175" cy="157225"/>
            </a:xfrm>
            <a:custGeom>
              <a:rect b="b" l="l" r="r" t="t"/>
              <a:pathLst>
                <a:path extrusionOk="0" h="6289" w="1887">
                  <a:moveTo>
                    <a:pt x="38" y="1"/>
                  </a:moveTo>
                  <a:cubicBezTo>
                    <a:pt x="12" y="1"/>
                    <a:pt x="0" y="26"/>
                    <a:pt x="19" y="81"/>
                  </a:cubicBezTo>
                  <a:cubicBezTo>
                    <a:pt x="386" y="1082"/>
                    <a:pt x="786" y="2082"/>
                    <a:pt x="1053" y="3116"/>
                  </a:cubicBezTo>
                  <a:cubicBezTo>
                    <a:pt x="1320" y="4150"/>
                    <a:pt x="1453" y="5251"/>
                    <a:pt x="1720" y="6252"/>
                  </a:cubicBezTo>
                  <a:cubicBezTo>
                    <a:pt x="1720" y="6277"/>
                    <a:pt x="1739" y="6288"/>
                    <a:pt x="1763" y="6288"/>
                  </a:cubicBezTo>
                  <a:cubicBezTo>
                    <a:pt x="1802" y="6288"/>
                    <a:pt x="1853" y="6260"/>
                    <a:pt x="1853" y="6219"/>
                  </a:cubicBezTo>
                  <a:cubicBezTo>
                    <a:pt x="1887" y="4150"/>
                    <a:pt x="1019" y="1815"/>
                    <a:pt x="119" y="47"/>
                  </a:cubicBezTo>
                  <a:cubicBezTo>
                    <a:pt x="89" y="17"/>
                    <a:pt x="59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3"/>
            <p:cNvSpPr/>
            <p:nvPr/>
          </p:nvSpPr>
          <p:spPr>
            <a:xfrm>
              <a:off x="5897175" y="4268525"/>
              <a:ext cx="20575" cy="83100"/>
            </a:xfrm>
            <a:custGeom>
              <a:rect b="b" l="l" r="r" t="t"/>
              <a:pathLst>
                <a:path extrusionOk="0" h="3324" w="823">
                  <a:moveTo>
                    <a:pt x="117" y="0"/>
                  </a:moveTo>
                  <a:cubicBezTo>
                    <a:pt x="61" y="0"/>
                    <a:pt x="1" y="57"/>
                    <a:pt x="22" y="99"/>
                  </a:cubicBezTo>
                  <a:cubicBezTo>
                    <a:pt x="356" y="1167"/>
                    <a:pt x="456" y="2168"/>
                    <a:pt x="623" y="3235"/>
                  </a:cubicBezTo>
                  <a:cubicBezTo>
                    <a:pt x="623" y="3297"/>
                    <a:pt x="659" y="3323"/>
                    <a:pt x="697" y="3323"/>
                  </a:cubicBezTo>
                  <a:cubicBezTo>
                    <a:pt x="742" y="3323"/>
                    <a:pt x="789" y="3289"/>
                    <a:pt x="789" y="3235"/>
                  </a:cubicBezTo>
                  <a:cubicBezTo>
                    <a:pt x="823" y="2201"/>
                    <a:pt x="523" y="1067"/>
                    <a:pt x="189" y="66"/>
                  </a:cubicBezTo>
                  <a:cubicBezTo>
                    <a:pt x="177" y="18"/>
                    <a:pt x="148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3"/>
            <p:cNvSpPr/>
            <p:nvPr/>
          </p:nvSpPr>
          <p:spPr>
            <a:xfrm>
              <a:off x="5523925" y="4498575"/>
              <a:ext cx="24400" cy="223925"/>
            </a:xfrm>
            <a:custGeom>
              <a:rect b="b" l="l" r="r" t="t"/>
              <a:pathLst>
                <a:path extrusionOk="0" h="8957" w="976">
                  <a:moveTo>
                    <a:pt x="76" y="1"/>
                  </a:moveTo>
                  <a:cubicBezTo>
                    <a:pt x="35" y="1"/>
                    <a:pt x="0" y="29"/>
                    <a:pt x="41" y="71"/>
                  </a:cubicBezTo>
                  <a:cubicBezTo>
                    <a:pt x="975" y="2839"/>
                    <a:pt x="542" y="6075"/>
                    <a:pt x="308" y="8877"/>
                  </a:cubicBezTo>
                  <a:cubicBezTo>
                    <a:pt x="308" y="8932"/>
                    <a:pt x="349" y="8957"/>
                    <a:pt x="385" y="8957"/>
                  </a:cubicBezTo>
                  <a:cubicBezTo>
                    <a:pt x="415" y="8957"/>
                    <a:pt x="442" y="8940"/>
                    <a:pt x="442" y="8910"/>
                  </a:cubicBezTo>
                  <a:cubicBezTo>
                    <a:pt x="775" y="7409"/>
                    <a:pt x="809" y="5842"/>
                    <a:pt x="775" y="4307"/>
                  </a:cubicBezTo>
                  <a:cubicBezTo>
                    <a:pt x="742" y="2873"/>
                    <a:pt x="709" y="1372"/>
                    <a:pt x="142" y="37"/>
                  </a:cubicBezTo>
                  <a:cubicBezTo>
                    <a:pt x="129" y="12"/>
                    <a:pt x="101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3"/>
            <p:cNvSpPr/>
            <p:nvPr/>
          </p:nvSpPr>
          <p:spPr>
            <a:xfrm>
              <a:off x="5542450" y="4501250"/>
              <a:ext cx="22550" cy="205700"/>
            </a:xfrm>
            <a:custGeom>
              <a:rect b="b" l="l" r="r" t="t"/>
              <a:pathLst>
                <a:path extrusionOk="0" h="8228" w="902">
                  <a:moveTo>
                    <a:pt x="26" y="1"/>
                  </a:moveTo>
                  <a:cubicBezTo>
                    <a:pt x="16" y="1"/>
                    <a:pt x="1" y="30"/>
                    <a:pt x="1" y="30"/>
                  </a:cubicBezTo>
                  <a:cubicBezTo>
                    <a:pt x="535" y="2766"/>
                    <a:pt x="535" y="5401"/>
                    <a:pt x="335" y="8203"/>
                  </a:cubicBezTo>
                  <a:cubicBezTo>
                    <a:pt x="335" y="8220"/>
                    <a:pt x="343" y="8228"/>
                    <a:pt x="355" y="8228"/>
                  </a:cubicBezTo>
                  <a:cubicBezTo>
                    <a:pt x="368" y="8228"/>
                    <a:pt x="385" y="8220"/>
                    <a:pt x="401" y="8203"/>
                  </a:cubicBezTo>
                  <a:cubicBezTo>
                    <a:pt x="902" y="5534"/>
                    <a:pt x="668" y="2699"/>
                    <a:pt x="34" y="30"/>
                  </a:cubicBezTo>
                  <a:cubicBezTo>
                    <a:pt x="34" y="8"/>
                    <a:pt x="31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3"/>
            <p:cNvSpPr/>
            <p:nvPr/>
          </p:nvSpPr>
          <p:spPr>
            <a:xfrm>
              <a:off x="5559150" y="4577475"/>
              <a:ext cx="14200" cy="101475"/>
            </a:xfrm>
            <a:custGeom>
              <a:rect b="b" l="l" r="r" t="t"/>
              <a:pathLst>
                <a:path extrusionOk="0" h="4059" w="568">
                  <a:moveTo>
                    <a:pt x="67" y="0"/>
                  </a:moveTo>
                  <a:cubicBezTo>
                    <a:pt x="33" y="0"/>
                    <a:pt x="0" y="17"/>
                    <a:pt x="0" y="50"/>
                  </a:cubicBezTo>
                  <a:cubicBezTo>
                    <a:pt x="200" y="1385"/>
                    <a:pt x="167" y="2686"/>
                    <a:pt x="234" y="4020"/>
                  </a:cubicBezTo>
                  <a:cubicBezTo>
                    <a:pt x="234" y="4039"/>
                    <a:pt x="267" y="4058"/>
                    <a:pt x="295" y="4058"/>
                  </a:cubicBezTo>
                  <a:cubicBezTo>
                    <a:pt x="316" y="4058"/>
                    <a:pt x="334" y="4048"/>
                    <a:pt x="334" y="4020"/>
                  </a:cubicBezTo>
                  <a:cubicBezTo>
                    <a:pt x="567" y="2752"/>
                    <a:pt x="367" y="1318"/>
                    <a:pt x="134" y="50"/>
                  </a:cubicBezTo>
                  <a:cubicBezTo>
                    <a:pt x="134" y="17"/>
                    <a:pt x="100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3"/>
            <p:cNvSpPr/>
            <p:nvPr/>
          </p:nvSpPr>
          <p:spPr>
            <a:xfrm>
              <a:off x="5572475" y="4482200"/>
              <a:ext cx="24225" cy="215375"/>
            </a:xfrm>
            <a:custGeom>
              <a:rect b="b" l="l" r="r" t="t"/>
              <a:pathLst>
                <a:path extrusionOk="0" h="8615" w="969">
                  <a:moveTo>
                    <a:pt x="51" y="0"/>
                  </a:moveTo>
                  <a:cubicBezTo>
                    <a:pt x="26" y="0"/>
                    <a:pt x="1" y="9"/>
                    <a:pt x="1" y="25"/>
                  </a:cubicBezTo>
                  <a:cubicBezTo>
                    <a:pt x="368" y="2861"/>
                    <a:pt x="301" y="5696"/>
                    <a:pt x="468" y="8565"/>
                  </a:cubicBezTo>
                  <a:cubicBezTo>
                    <a:pt x="468" y="8598"/>
                    <a:pt x="485" y="8615"/>
                    <a:pt x="501" y="8615"/>
                  </a:cubicBezTo>
                  <a:cubicBezTo>
                    <a:pt x="518" y="8615"/>
                    <a:pt x="535" y="8598"/>
                    <a:pt x="535" y="8565"/>
                  </a:cubicBezTo>
                  <a:cubicBezTo>
                    <a:pt x="968" y="5796"/>
                    <a:pt x="535" y="2827"/>
                    <a:pt x="101" y="25"/>
                  </a:cubicBezTo>
                  <a:cubicBezTo>
                    <a:pt x="101" y="9"/>
                    <a:pt x="76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3"/>
            <p:cNvSpPr/>
            <p:nvPr/>
          </p:nvSpPr>
          <p:spPr>
            <a:xfrm>
              <a:off x="5595825" y="4529300"/>
              <a:ext cx="14200" cy="138875"/>
            </a:xfrm>
            <a:custGeom>
              <a:rect b="b" l="l" r="r" t="t"/>
              <a:pathLst>
                <a:path extrusionOk="0" h="5555" w="568">
                  <a:moveTo>
                    <a:pt x="84" y="1"/>
                  </a:moveTo>
                  <a:cubicBezTo>
                    <a:pt x="43" y="1"/>
                    <a:pt x="1" y="26"/>
                    <a:pt x="1" y="76"/>
                  </a:cubicBezTo>
                  <a:cubicBezTo>
                    <a:pt x="234" y="1911"/>
                    <a:pt x="201" y="3645"/>
                    <a:pt x="168" y="5480"/>
                  </a:cubicBezTo>
                  <a:cubicBezTo>
                    <a:pt x="168" y="5530"/>
                    <a:pt x="193" y="5555"/>
                    <a:pt x="218" y="5555"/>
                  </a:cubicBezTo>
                  <a:cubicBezTo>
                    <a:pt x="243" y="5555"/>
                    <a:pt x="268" y="5530"/>
                    <a:pt x="268" y="5480"/>
                  </a:cubicBezTo>
                  <a:cubicBezTo>
                    <a:pt x="568" y="3679"/>
                    <a:pt x="401" y="1811"/>
                    <a:pt x="168" y="76"/>
                  </a:cubicBezTo>
                  <a:cubicBezTo>
                    <a:pt x="168" y="26"/>
                    <a:pt x="126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3"/>
            <p:cNvSpPr/>
            <p:nvPr/>
          </p:nvSpPr>
          <p:spPr>
            <a:xfrm>
              <a:off x="5417725" y="4521325"/>
              <a:ext cx="29700" cy="184375"/>
            </a:xfrm>
            <a:custGeom>
              <a:rect b="b" l="l" r="r" t="t"/>
              <a:pathLst>
                <a:path extrusionOk="0" h="7375" w="1188">
                  <a:moveTo>
                    <a:pt x="64" y="1"/>
                  </a:moveTo>
                  <a:cubicBezTo>
                    <a:pt x="26" y="1"/>
                    <a:pt x="0" y="37"/>
                    <a:pt x="20" y="95"/>
                  </a:cubicBezTo>
                  <a:cubicBezTo>
                    <a:pt x="587" y="2463"/>
                    <a:pt x="687" y="4831"/>
                    <a:pt x="787" y="7300"/>
                  </a:cubicBezTo>
                  <a:cubicBezTo>
                    <a:pt x="787" y="7350"/>
                    <a:pt x="804" y="7375"/>
                    <a:pt x="825" y="7375"/>
                  </a:cubicBezTo>
                  <a:cubicBezTo>
                    <a:pt x="845" y="7375"/>
                    <a:pt x="870" y="7350"/>
                    <a:pt x="887" y="7300"/>
                  </a:cubicBezTo>
                  <a:cubicBezTo>
                    <a:pt x="1187" y="4898"/>
                    <a:pt x="787" y="2430"/>
                    <a:pt x="153" y="61"/>
                  </a:cubicBezTo>
                  <a:cubicBezTo>
                    <a:pt x="125" y="19"/>
                    <a:pt x="91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3"/>
            <p:cNvSpPr/>
            <p:nvPr/>
          </p:nvSpPr>
          <p:spPr>
            <a:xfrm>
              <a:off x="5439050" y="4549875"/>
              <a:ext cx="23375" cy="166875"/>
            </a:xfrm>
            <a:custGeom>
              <a:rect b="b" l="l" r="r" t="t"/>
              <a:pathLst>
                <a:path extrusionOk="0" h="6675" w="935">
                  <a:moveTo>
                    <a:pt x="70" y="0"/>
                  </a:moveTo>
                  <a:cubicBezTo>
                    <a:pt x="41" y="0"/>
                    <a:pt x="1" y="23"/>
                    <a:pt x="1" y="87"/>
                  </a:cubicBezTo>
                  <a:cubicBezTo>
                    <a:pt x="501" y="2288"/>
                    <a:pt x="434" y="4357"/>
                    <a:pt x="368" y="6625"/>
                  </a:cubicBezTo>
                  <a:cubicBezTo>
                    <a:pt x="368" y="6658"/>
                    <a:pt x="401" y="6675"/>
                    <a:pt x="434" y="6675"/>
                  </a:cubicBezTo>
                  <a:cubicBezTo>
                    <a:pt x="468" y="6675"/>
                    <a:pt x="501" y="6658"/>
                    <a:pt x="501" y="6625"/>
                  </a:cubicBezTo>
                  <a:cubicBezTo>
                    <a:pt x="935" y="4457"/>
                    <a:pt x="634" y="2155"/>
                    <a:pt x="101" y="20"/>
                  </a:cubicBezTo>
                  <a:cubicBezTo>
                    <a:pt x="101" y="8"/>
                    <a:pt x="87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3"/>
            <p:cNvSpPr/>
            <p:nvPr/>
          </p:nvSpPr>
          <p:spPr>
            <a:xfrm>
              <a:off x="5453025" y="4519425"/>
              <a:ext cx="31925" cy="237150"/>
            </a:xfrm>
            <a:custGeom>
              <a:rect b="b" l="l" r="r" t="t"/>
              <a:pathLst>
                <a:path extrusionOk="0" h="9486" w="1277">
                  <a:moveTo>
                    <a:pt x="77" y="1"/>
                  </a:moveTo>
                  <a:cubicBezTo>
                    <a:pt x="36" y="1"/>
                    <a:pt x="1" y="29"/>
                    <a:pt x="42" y="71"/>
                  </a:cubicBezTo>
                  <a:cubicBezTo>
                    <a:pt x="709" y="3240"/>
                    <a:pt x="476" y="6208"/>
                    <a:pt x="309" y="9411"/>
                  </a:cubicBezTo>
                  <a:cubicBezTo>
                    <a:pt x="309" y="9461"/>
                    <a:pt x="342" y="9486"/>
                    <a:pt x="380" y="9486"/>
                  </a:cubicBezTo>
                  <a:cubicBezTo>
                    <a:pt x="417" y="9486"/>
                    <a:pt x="459" y="9461"/>
                    <a:pt x="476" y="9411"/>
                  </a:cubicBezTo>
                  <a:cubicBezTo>
                    <a:pt x="1276" y="6409"/>
                    <a:pt x="876" y="3006"/>
                    <a:pt x="142" y="37"/>
                  </a:cubicBezTo>
                  <a:cubicBezTo>
                    <a:pt x="129" y="12"/>
                    <a:pt x="102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3"/>
            <p:cNvSpPr/>
            <p:nvPr/>
          </p:nvSpPr>
          <p:spPr>
            <a:xfrm>
              <a:off x="5483250" y="4580175"/>
              <a:ext cx="12525" cy="149775"/>
            </a:xfrm>
            <a:custGeom>
              <a:rect b="b" l="l" r="r" t="t"/>
              <a:pathLst>
                <a:path extrusionOk="0" h="5991" w="501">
                  <a:moveTo>
                    <a:pt x="51" y="1"/>
                  </a:moveTo>
                  <a:cubicBezTo>
                    <a:pt x="26" y="1"/>
                    <a:pt x="1" y="26"/>
                    <a:pt x="1" y="76"/>
                  </a:cubicBezTo>
                  <a:cubicBezTo>
                    <a:pt x="167" y="2044"/>
                    <a:pt x="67" y="3945"/>
                    <a:pt x="67" y="5913"/>
                  </a:cubicBezTo>
                  <a:cubicBezTo>
                    <a:pt x="67" y="5952"/>
                    <a:pt x="123" y="5990"/>
                    <a:pt x="170" y="5990"/>
                  </a:cubicBezTo>
                  <a:cubicBezTo>
                    <a:pt x="204" y="5990"/>
                    <a:pt x="234" y="5970"/>
                    <a:pt x="234" y="5913"/>
                  </a:cubicBezTo>
                  <a:cubicBezTo>
                    <a:pt x="501" y="3979"/>
                    <a:pt x="334" y="1977"/>
                    <a:pt x="101" y="76"/>
                  </a:cubicBezTo>
                  <a:cubicBezTo>
                    <a:pt x="101" y="26"/>
                    <a:pt x="76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3"/>
            <p:cNvSpPr/>
            <p:nvPr/>
          </p:nvSpPr>
          <p:spPr>
            <a:xfrm>
              <a:off x="5457075" y="4305800"/>
              <a:ext cx="32050" cy="55325"/>
            </a:xfrm>
            <a:custGeom>
              <a:rect b="b" l="l" r="r" t="t"/>
              <a:pathLst>
                <a:path extrusionOk="0" h="2213" w="1282">
                  <a:moveTo>
                    <a:pt x="97" y="1"/>
                  </a:moveTo>
                  <a:cubicBezTo>
                    <a:pt x="51" y="1"/>
                    <a:pt x="0" y="63"/>
                    <a:pt x="47" y="110"/>
                  </a:cubicBezTo>
                  <a:cubicBezTo>
                    <a:pt x="447" y="777"/>
                    <a:pt x="781" y="1511"/>
                    <a:pt x="1148" y="2178"/>
                  </a:cubicBezTo>
                  <a:cubicBezTo>
                    <a:pt x="1171" y="2201"/>
                    <a:pt x="1195" y="2212"/>
                    <a:pt x="1216" y="2212"/>
                  </a:cubicBezTo>
                  <a:cubicBezTo>
                    <a:pt x="1253" y="2212"/>
                    <a:pt x="1281" y="2176"/>
                    <a:pt x="1281" y="2111"/>
                  </a:cubicBezTo>
                  <a:cubicBezTo>
                    <a:pt x="1014" y="1377"/>
                    <a:pt x="581" y="710"/>
                    <a:pt x="147" y="43"/>
                  </a:cubicBezTo>
                  <a:cubicBezTo>
                    <a:pt x="137" y="12"/>
                    <a:pt x="117" y="1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3"/>
            <p:cNvSpPr/>
            <p:nvPr/>
          </p:nvSpPr>
          <p:spPr>
            <a:xfrm>
              <a:off x="5457200" y="4286525"/>
              <a:ext cx="38050" cy="60625"/>
            </a:xfrm>
            <a:custGeom>
              <a:rect b="b" l="l" r="r" t="t"/>
              <a:pathLst>
                <a:path extrusionOk="0" h="2425" w="1522">
                  <a:moveTo>
                    <a:pt x="103" y="1"/>
                  </a:moveTo>
                  <a:cubicBezTo>
                    <a:pt x="57" y="1"/>
                    <a:pt x="0" y="38"/>
                    <a:pt x="75" y="113"/>
                  </a:cubicBezTo>
                  <a:cubicBezTo>
                    <a:pt x="609" y="847"/>
                    <a:pt x="976" y="1614"/>
                    <a:pt x="1410" y="2382"/>
                  </a:cubicBezTo>
                  <a:cubicBezTo>
                    <a:pt x="1410" y="2413"/>
                    <a:pt x="1423" y="2425"/>
                    <a:pt x="1439" y="2425"/>
                  </a:cubicBezTo>
                  <a:cubicBezTo>
                    <a:pt x="1474" y="2425"/>
                    <a:pt x="1522" y="2371"/>
                    <a:pt x="1476" y="2348"/>
                  </a:cubicBezTo>
                  <a:cubicBezTo>
                    <a:pt x="1209" y="1514"/>
                    <a:pt x="709" y="714"/>
                    <a:pt x="142" y="13"/>
                  </a:cubicBezTo>
                  <a:cubicBezTo>
                    <a:pt x="134" y="5"/>
                    <a:pt x="119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3"/>
            <p:cNvSpPr/>
            <p:nvPr/>
          </p:nvSpPr>
          <p:spPr>
            <a:xfrm>
              <a:off x="5467400" y="4274000"/>
              <a:ext cx="46450" cy="87125"/>
            </a:xfrm>
            <a:custGeom>
              <a:rect b="b" l="l" r="r" t="t"/>
              <a:pathLst>
                <a:path extrusionOk="0" h="3485" w="1858">
                  <a:moveTo>
                    <a:pt x="39" y="0"/>
                  </a:moveTo>
                  <a:cubicBezTo>
                    <a:pt x="18" y="0"/>
                    <a:pt x="1" y="24"/>
                    <a:pt x="1" y="47"/>
                  </a:cubicBezTo>
                  <a:cubicBezTo>
                    <a:pt x="668" y="1148"/>
                    <a:pt x="1235" y="2282"/>
                    <a:pt x="1702" y="3450"/>
                  </a:cubicBezTo>
                  <a:cubicBezTo>
                    <a:pt x="1714" y="3473"/>
                    <a:pt x="1738" y="3484"/>
                    <a:pt x="1763" y="3484"/>
                  </a:cubicBezTo>
                  <a:cubicBezTo>
                    <a:pt x="1809" y="3484"/>
                    <a:pt x="1857" y="3448"/>
                    <a:pt x="1835" y="3383"/>
                  </a:cubicBezTo>
                  <a:cubicBezTo>
                    <a:pt x="1502" y="2182"/>
                    <a:pt x="868" y="981"/>
                    <a:pt x="68" y="14"/>
                  </a:cubicBezTo>
                  <a:cubicBezTo>
                    <a:pt x="58" y="4"/>
                    <a:pt x="48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3"/>
            <p:cNvSpPr/>
            <p:nvPr/>
          </p:nvSpPr>
          <p:spPr>
            <a:xfrm>
              <a:off x="5476000" y="4256975"/>
              <a:ext cx="60975" cy="106000"/>
            </a:xfrm>
            <a:custGeom>
              <a:rect b="b" l="l" r="r" t="t"/>
              <a:pathLst>
                <a:path extrusionOk="0" h="4240" w="2439">
                  <a:moveTo>
                    <a:pt x="109" y="0"/>
                  </a:moveTo>
                  <a:cubicBezTo>
                    <a:pt x="60" y="0"/>
                    <a:pt x="0" y="47"/>
                    <a:pt x="24" y="94"/>
                  </a:cubicBezTo>
                  <a:cubicBezTo>
                    <a:pt x="791" y="1495"/>
                    <a:pt x="1491" y="2863"/>
                    <a:pt x="2225" y="4197"/>
                  </a:cubicBezTo>
                  <a:cubicBezTo>
                    <a:pt x="2256" y="4228"/>
                    <a:pt x="2289" y="4240"/>
                    <a:pt x="2319" y="4240"/>
                  </a:cubicBezTo>
                  <a:cubicBezTo>
                    <a:pt x="2388" y="4240"/>
                    <a:pt x="2439" y="4177"/>
                    <a:pt x="2392" y="4131"/>
                  </a:cubicBezTo>
                  <a:cubicBezTo>
                    <a:pt x="1858" y="2696"/>
                    <a:pt x="1058" y="1229"/>
                    <a:pt x="157" y="28"/>
                  </a:cubicBezTo>
                  <a:cubicBezTo>
                    <a:pt x="147" y="8"/>
                    <a:pt x="129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3"/>
            <p:cNvSpPr/>
            <p:nvPr/>
          </p:nvSpPr>
          <p:spPr>
            <a:xfrm>
              <a:off x="5498200" y="4255775"/>
              <a:ext cx="53450" cy="103250"/>
            </a:xfrm>
            <a:custGeom>
              <a:rect b="b" l="l" r="r" t="t"/>
              <a:pathLst>
                <a:path extrusionOk="0" h="4130" w="2138">
                  <a:moveTo>
                    <a:pt x="114" y="0"/>
                  </a:moveTo>
                  <a:cubicBezTo>
                    <a:pt x="60" y="0"/>
                    <a:pt x="0" y="63"/>
                    <a:pt x="70" y="109"/>
                  </a:cubicBezTo>
                  <a:cubicBezTo>
                    <a:pt x="804" y="1410"/>
                    <a:pt x="1404" y="2744"/>
                    <a:pt x="2004" y="4079"/>
                  </a:cubicBezTo>
                  <a:cubicBezTo>
                    <a:pt x="2004" y="4115"/>
                    <a:pt x="2023" y="4130"/>
                    <a:pt x="2045" y="4130"/>
                  </a:cubicBezTo>
                  <a:cubicBezTo>
                    <a:pt x="2085" y="4130"/>
                    <a:pt x="2138" y="4087"/>
                    <a:pt x="2138" y="4045"/>
                  </a:cubicBezTo>
                  <a:cubicBezTo>
                    <a:pt x="1638" y="2678"/>
                    <a:pt x="904" y="1343"/>
                    <a:pt x="170" y="42"/>
                  </a:cubicBezTo>
                  <a:cubicBezTo>
                    <a:pt x="160" y="12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3"/>
            <p:cNvSpPr/>
            <p:nvPr/>
          </p:nvSpPr>
          <p:spPr>
            <a:xfrm>
              <a:off x="5542700" y="4234950"/>
              <a:ext cx="39950" cy="62600"/>
            </a:xfrm>
            <a:custGeom>
              <a:rect b="b" l="l" r="r" t="t"/>
              <a:pathLst>
                <a:path extrusionOk="0" h="2504" w="1598">
                  <a:moveTo>
                    <a:pt x="124" y="1"/>
                  </a:moveTo>
                  <a:cubicBezTo>
                    <a:pt x="62" y="1"/>
                    <a:pt x="0" y="79"/>
                    <a:pt x="24" y="175"/>
                  </a:cubicBezTo>
                  <a:cubicBezTo>
                    <a:pt x="491" y="942"/>
                    <a:pt x="958" y="1743"/>
                    <a:pt x="1492" y="2443"/>
                  </a:cubicBezTo>
                  <a:cubicBezTo>
                    <a:pt x="1492" y="2485"/>
                    <a:pt x="1515" y="2504"/>
                    <a:pt x="1538" y="2504"/>
                  </a:cubicBezTo>
                  <a:cubicBezTo>
                    <a:pt x="1569" y="2504"/>
                    <a:pt x="1598" y="2468"/>
                    <a:pt x="1559" y="2410"/>
                  </a:cubicBezTo>
                  <a:cubicBezTo>
                    <a:pt x="1158" y="1576"/>
                    <a:pt x="658" y="842"/>
                    <a:pt x="191" y="41"/>
                  </a:cubicBezTo>
                  <a:cubicBezTo>
                    <a:pt x="172" y="13"/>
                    <a:pt x="14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3"/>
            <p:cNvSpPr/>
            <p:nvPr/>
          </p:nvSpPr>
          <p:spPr>
            <a:xfrm>
              <a:off x="5548300" y="4211450"/>
              <a:ext cx="53175" cy="86575"/>
            </a:xfrm>
            <a:custGeom>
              <a:rect b="b" l="l" r="r" t="t"/>
              <a:pathLst>
                <a:path extrusionOk="0" h="3463" w="2127">
                  <a:moveTo>
                    <a:pt x="92" y="0"/>
                  </a:moveTo>
                  <a:cubicBezTo>
                    <a:pt x="51" y="0"/>
                    <a:pt x="0" y="24"/>
                    <a:pt x="0" y="47"/>
                  </a:cubicBezTo>
                  <a:cubicBezTo>
                    <a:pt x="601" y="1215"/>
                    <a:pt x="1268" y="2349"/>
                    <a:pt x="2002" y="3450"/>
                  </a:cubicBezTo>
                  <a:cubicBezTo>
                    <a:pt x="2019" y="3458"/>
                    <a:pt x="2035" y="3462"/>
                    <a:pt x="2050" y="3462"/>
                  </a:cubicBezTo>
                  <a:cubicBezTo>
                    <a:pt x="2096" y="3462"/>
                    <a:pt x="2127" y="3425"/>
                    <a:pt x="2102" y="3350"/>
                  </a:cubicBezTo>
                  <a:cubicBezTo>
                    <a:pt x="1502" y="2216"/>
                    <a:pt x="834" y="1048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33"/>
            <p:cNvSpPr/>
            <p:nvPr/>
          </p:nvSpPr>
          <p:spPr>
            <a:xfrm>
              <a:off x="5563300" y="4203100"/>
              <a:ext cx="59775" cy="103825"/>
            </a:xfrm>
            <a:custGeom>
              <a:rect b="b" l="l" r="r" t="t"/>
              <a:pathLst>
                <a:path extrusionOk="0" h="4153" w="2391">
                  <a:moveTo>
                    <a:pt x="77" y="1"/>
                  </a:moveTo>
                  <a:cubicBezTo>
                    <a:pt x="34" y="1"/>
                    <a:pt x="1" y="24"/>
                    <a:pt x="1" y="48"/>
                  </a:cubicBezTo>
                  <a:cubicBezTo>
                    <a:pt x="635" y="1449"/>
                    <a:pt x="1402" y="2817"/>
                    <a:pt x="2236" y="4117"/>
                  </a:cubicBezTo>
                  <a:cubicBezTo>
                    <a:pt x="2259" y="4141"/>
                    <a:pt x="2287" y="4152"/>
                    <a:pt x="2312" y="4152"/>
                  </a:cubicBezTo>
                  <a:cubicBezTo>
                    <a:pt x="2357" y="4152"/>
                    <a:pt x="2391" y="4115"/>
                    <a:pt x="2369" y="4051"/>
                  </a:cubicBezTo>
                  <a:cubicBezTo>
                    <a:pt x="1702" y="2683"/>
                    <a:pt x="968" y="1315"/>
                    <a:pt x="134" y="15"/>
                  </a:cubicBezTo>
                  <a:cubicBezTo>
                    <a:pt x="115" y="5"/>
                    <a:pt x="95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33"/>
            <p:cNvSpPr/>
            <p:nvPr/>
          </p:nvSpPr>
          <p:spPr>
            <a:xfrm>
              <a:off x="5576875" y="4194450"/>
              <a:ext cx="57925" cy="102275"/>
            </a:xfrm>
            <a:custGeom>
              <a:rect b="b" l="l" r="r" t="t"/>
              <a:pathLst>
                <a:path extrusionOk="0" h="4091" w="2317">
                  <a:moveTo>
                    <a:pt x="86" y="0"/>
                  </a:moveTo>
                  <a:cubicBezTo>
                    <a:pt x="46" y="0"/>
                    <a:pt x="1" y="55"/>
                    <a:pt x="25" y="127"/>
                  </a:cubicBezTo>
                  <a:cubicBezTo>
                    <a:pt x="792" y="1395"/>
                    <a:pt x="1426" y="2796"/>
                    <a:pt x="2160" y="4063"/>
                  </a:cubicBezTo>
                  <a:cubicBezTo>
                    <a:pt x="2170" y="4083"/>
                    <a:pt x="2188" y="4091"/>
                    <a:pt x="2208" y="4091"/>
                  </a:cubicBezTo>
                  <a:cubicBezTo>
                    <a:pt x="2257" y="4091"/>
                    <a:pt x="2317" y="4044"/>
                    <a:pt x="2293" y="3996"/>
                  </a:cubicBezTo>
                  <a:cubicBezTo>
                    <a:pt x="1693" y="2629"/>
                    <a:pt x="926" y="1328"/>
                    <a:pt x="125" y="27"/>
                  </a:cubicBezTo>
                  <a:cubicBezTo>
                    <a:pt x="116" y="8"/>
                    <a:pt x="101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3"/>
            <p:cNvSpPr/>
            <p:nvPr/>
          </p:nvSpPr>
          <p:spPr>
            <a:xfrm>
              <a:off x="5601050" y="4194775"/>
              <a:ext cx="74875" cy="146375"/>
            </a:xfrm>
            <a:custGeom>
              <a:rect b="b" l="l" r="r" t="t"/>
              <a:pathLst>
                <a:path extrusionOk="0" h="5855" w="2995">
                  <a:moveTo>
                    <a:pt x="74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126" y="1982"/>
                    <a:pt x="1993" y="3883"/>
                    <a:pt x="2894" y="5818"/>
                  </a:cubicBezTo>
                  <a:cubicBezTo>
                    <a:pt x="2894" y="5844"/>
                    <a:pt x="2909" y="5854"/>
                    <a:pt x="2927" y="5854"/>
                  </a:cubicBezTo>
                  <a:cubicBezTo>
                    <a:pt x="2956" y="5854"/>
                    <a:pt x="2994" y="5826"/>
                    <a:pt x="2994" y="5785"/>
                  </a:cubicBezTo>
                  <a:cubicBezTo>
                    <a:pt x="2227" y="3783"/>
                    <a:pt x="1193" y="1849"/>
                    <a:pt x="125" y="14"/>
                  </a:cubicBezTo>
                  <a:cubicBezTo>
                    <a:pt x="108" y="5"/>
                    <a:pt x="90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3"/>
            <p:cNvSpPr/>
            <p:nvPr/>
          </p:nvSpPr>
          <p:spPr>
            <a:xfrm>
              <a:off x="5618350" y="4181050"/>
              <a:ext cx="73400" cy="145250"/>
            </a:xfrm>
            <a:custGeom>
              <a:rect b="b" l="l" r="r" t="t"/>
              <a:pathLst>
                <a:path extrusionOk="0" h="5810" w="2936">
                  <a:moveTo>
                    <a:pt x="48" y="1"/>
                  </a:moveTo>
                  <a:cubicBezTo>
                    <a:pt x="16" y="1"/>
                    <a:pt x="0" y="40"/>
                    <a:pt x="0" y="63"/>
                  </a:cubicBezTo>
                  <a:cubicBezTo>
                    <a:pt x="934" y="1997"/>
                    <a:pt x="1802" y="3899"/>
                    <a:pt x="2802" y="5767"/>
                  </a:cubicBezTo>
                  <a:cubicBezTo>
                    <a:pt x="2813" y="5797"/>
                    <a:pt x="2829" y="5809"/>
                    <a:pt x="2847" y="5809"/>
                  </a:cubicBezTo>
                  <a:cubicBezTo>
                    <a:pt x="2887" y="5809"/>
                    <a:pt x="2936" y="5746"/>
                    <a:pt x="2936" y="5700"/>
                  </a:cubicBezTo>
                  <a:cubicBezTo>
                    <a:pt x="2302" y="3732"/>
                    <a:pt x="1268" y="1697"/>
                    <a:pt x="101" y="29"/>
                  </a:cubicBezTo>
                  <a:cubicBezTo>
                    <a:pt x="80" y="9"/>
                    <a:pt x="62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3"/>
            <p:cNvSpPr/>
            <p:nvPr/>
          </p:nvSpPr>
          <p:spPr>
            <a:xfrm>
              <a:off x="5650350" y="4156300"/>
              <a:ext cx="66425" cy="100900"/>
            </a:xfrm>
            <a:custGeom>
              <a:rect b="b" l="l" r="r" t="t"/>
              <a:pathLst>
                <a:path extrusionOk="0" h="4036" w="2657">
                  <a:moveTo>
                    <a:pt x="102" y="0"/>
                  </a:moveTo>
                  <a:cubicBezTo>
                    <a:pt x="34" y="0"/>
                    <a:pt x="1" y="98"/>
                    <a:pt x="55" y="152"/>
                  </a:cubicBezTo>
                  <a:cubicBezTo>
                    <a:pt x="1322" y="986"/>
                    <a:pt x="1856" y="2754"/>
                    <a:pt x="2557" y="4021"/>
                  </a:cubicBezTo>
                  <a:cubicBezTo>
                    <a:pt x="2557" y="4031"/>
                    <a:pt x="2565" y="4035"/>
                    <a:pt x="2577" y="4035"/>
                  </a:cubicBezTo>
                  <a:cubicBezTo>
                    <a:pt x="2607" y="4035"/>
                    <a:pt x="2657" y="4012"/>
                    <a:pt x="2657" y="3988"/>
                  </a:cubicBezTo>
                  <a:cubicBezTo>
                    <a:pt x="2256" y="3154"/>
                    <a:pt x="1889" y="2320"/>
                    <a:pt x="1422" y="1520"/>
                  </a:cubicBezTo>
                  <a:cubicBezTo>
                    <a:pt x="1089" y="886"/>
                    <a:pt x="722" y="385"/>
                    <a:pt x="155" y="19"/>
                  </a:cubicBezTo>
                  <a:cubicBezTo>
                    <a:pt x="136" y="6"/>
                    <a:pt x="118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3"/>
            <p:cNvSpPr/>
            <p:nvPr/>
          </p:nvSpPr>
          <p:spPr>
            <a:xfrm>
              <a:off x="5660050" y="4145075"/>
              <a:ext cx="78400" cy="109525"/>
            </a:xfrm>
            <a:custGeom>
              <a:rect b="b" l="l" r="r" t="t"/>
              <a:pathLst>
                <a:path extrusionOk="0" h="4381" w="3136">
                  <a:moveTo>
                    <a:pt x="134" y="1"/>
                  </a:moveTo>
                  <a:cubicBezTo>
                    <a:pt x="34" y="1"/>
                    <a:pt x="0" y="134"/>
                    <a:pt x="100" y="134"/>
                  </a:cubicBezTo>
                  <a:cubicBezTo>
                    <a:pt x="801" y="334"/>
                    <a:pt x="1368" y="1535"/>
                    <a:pt x="1802" y="2169"/>
                  </a:cubicBezTo>
                  <a:cubicBezTo>
                    <a:pt x="2269" y="2869"/>
                    <a:pt x="2636" y="3603"/>
                    <a:pt x="3002" y="4304"/>
                  </a:cubicBezTo>
                  <a:cubicBezTo>
                    <a:pt x="3017" y="4360"/>
                    <a:pt x="3043" y="4381"/>
                    <a:pt x="3068" y="4381"/>
                  </a:cubicBezTo>
                  <a:cubicBezTo>
                    <a:pt x="3103" y="4381"/>
                    <a:pt x="3136" y="4342"/>
                    <a:pt x="3136" y="4304"/>
                  </a:cubicBezTo>
                  <a:cubicBezTo>
                    <a:pt x="2769" y="3370"/>
                    <a:pt x="2269" y="2469"/>
                    <a:pt x="1702" y="1635"/>
                  </a:cubicBezTo>
                  <a:cubicBezTo>
                    <a:pt x="1335" y="1101"/>
                    <a:pt x="868" y="10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3"/>
            <p:cNvSpPr/>
            <p:nvPr/>
          </p:nvSpPr>
          <p:spPr>
            <a:xfrm>
              <a:off x="5674225" y="4145075"/>
              <a:ext cx="81475" cy="115575"/>
            </a:xfrm>
            <a:custGeom>
              <a:rect b="b" l="l" r="r" t="t"/>
              <a:pathLst>
                <a:path extrusionOk="0" h="4623" w="3259">
                  <a:moveTo>
                    <a:pt x="134" y="1"/>
                  </a:moveTo>
                  <a:cubicBezTo>
                    <a:pt x="67" y="1"/>
                    <a:pt x="0" y="101"/>
                    <a:pt x="100" y="134"/>
                  </a:cubicBezTo>
                  <a:cubicBezTo>
                    <a:pt x="934" y="501"/>
                    <a:pt x="1435" y="1435"/>
                    <a:pt x="1835" y="2202"/>
                  </a:cubicBezTo>
                  <a:cubicBezTo>
                    <a:pt x="2302" y="2969"/>
                    <a:pt x="2636" y="3803"/>
                    <a:pt x="3003" y="4604"/>
                  </a:cubicBezTo>
                  <a:cubicBezTo>
                    <a:pt x="3047" y="4615"/>
                    <a:pt x="3092" y="4622"/>
                    <a:pt x="3130" y="4622"/>
                  </a:cubicBezTo>
                  <a:cubicBezTo>
                    <a:pt x="3206" y="4622"/>
                    <a:pt x="3258" y="4593"/>
                    <a:pt x="3236" y="4504"/>
                  </a:cubicBezTo>
                  <a:cubicBezTo>
                    <a:pt x="2969" y="3503"/>
                    <a:pt x="2536" y="2536"/>
                    <a:pt x="1935" y="1702"/>
                  </a:cubicBezTo>
                  <a:cubicBezTo>
                    <a:pt x="1501" y="1035"/>
                    <a:pt x="1034" y="167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3"/>
            <p:cNvSpPr/>
            <p:nvPr/>
          </p:nvSpPr>
          <p:spPr>
            <a:xfrm>
              <a:off x="5689700" y="4133775"/>
              <a:ext cx="90100" cy="139600"/>
            </a:xfrm>
            <a:custGeom>
              <a:rect b="b" l="l" r="r" t="t"/>
              <a:pathLst>
                <a:path extrusionOk="0" h="5584" w="3604">
                  <a:moveTo>
                    <a:pt x="108" y="1"/>
                  </a:moveTo>
                  <a:cubicBezTo>
                    <a:pt x="51" y="1"/>
                    <a:pt x="1" y="98"/>
                    <a:pt x="82" y="152"/>
                  </a:cubicBezTo>
                  <a:cubicBezTo>
                    <a:pt x="1583" y="1787"/>
                    <a:pt x="2517" y="3588"/>
                    <a:pt x="3451" y="5523"/>
                  </a:cubicBezTo>
                  <a:cubicBezTo>
                    <a:pt x="3465" y="5565"/>
                    <a:pt x="3496" y="5583"/>
                    <a:pt x="3526" y="5583"/>
                  </a:cubicBezTo>
                  <a:cubicBezTo>
                    <a:pt x="3567" y="5583"/>
                    <a:pt x="3604" y="5548"/>
                    <a:pt x="3584" y="5489"/>
                  </a:cubicBezTo>
                  <a:cubicBezTo>
                    <a:pt x="3017" y="3421"/>
                    <a:pt x="1650" y="1553"/>
                    <a:pt x="149" y="19"/>
                  </a:cubicBezTo>
                  <a:cubicBezTo>
                    <a:pt x="136" y="6"/>
                    <a:pt x="122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3"/>
            <p:cNvSpPr/>
            <p:nvPr/>
          </p:nvSpPr>
          <p:spPr>
            <a:xfrm>
              <a:off x="5721750" y="4118100"/>
              <a:ext cx="55900" cy="52850"/>
            </a:xfrm>
            <a:custGeom>
              <a:rect b="b" l="l" r="r" t="t"/>
              <a:pathLst>
                <a:path extrusionOk="0" h="2114" w="2236">
                  <a:moveTo>
                    <a:pt x="225" y="0"/>
                  </a:moveTo>
                  <a:cubicBezTo>
                    <a:pt x="96" y="0"/>
                    <a:pt x="1" y="72"/>
                    <a:pt x="1" y="279"/>
                  </a:cubicBezTo>
                  <a:cubicBezTo>
                    <a:pt x="1" y="312"/>
                    <a:pt x="9" y="329"/>
                    <a:pt x="22" y="329"/>
                  </a:cubicBezTo>
                  <a:cubicBezTo>
                    <a:pt x="34" y="329"/>
                    <a:pt x="51" y="312"/>
                    <a:pt x="67" y="279"/>
                  </a:cubicBezTo>
                  <a:cubicBezTo>
                    <a:pt x="83" y="194"/>
                    <a:pt x="130" y="161"/>
                    <a:pt x="195" y="161"/>
                  </a:cubicBezTo>
                  <a:cubicBezTo>
                    <a:pt x="409" y="161"/>
                    <a:pt x="809" y="528"/>
                    <a:pt x="835" y="579"/>
                  </a:cubicBezTo>
                  <a:cubicBezTo>
                    <a:pt x="1001" y="746"/>
                    <a:pt x="1202" y="913"/>
                    <a:pt x="1368" y="1113"/>
                  </a:cubicBezTo>
                  <a:cubicBezTo>
                    <a:pt x="1669" y="1446"/>
                    <a:pt x="1869" y="1747"/>
                    <a:pt x="2136" y="2114"/>
                  </a:cubicBezTo>
                  <a:cubicBezTo>
                    <a:pt x="2136" y="2114"/>
                    <a:pt x="2236" y="2080"/>
                    <a:pt x="2202" y="2014"/>
                  </a:cubicBezTo>
                  <a:cubicBezTo>
                    <a:pt x="1869" y="1346"/>
                    <a:pt x="1402" y="746"/>
                    <a:pt x="835" y="279"/>
                  </a:cubicBezTo>
                  <a:cubicBezTo>
                    <a:pt x="712" y="177"/>
                    <a:pt x="428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3"/>
            <p:cNvSpPr/>
            <p:nvPr/>
          </p:nvSpPr>
          <p:spPr>
            <a:xfrm>
              <a:off x="5357000" y="4435050"/>
              <a:ext cx="19325" cy="28350"/>
            </a:xfrm>
            <a:custGeom>
              <a:rect b="b" l="l" r="r" t="t"/>
              <a:pathLst>
                <a:path extrusionOk="0" h="1134" w="773">
                  <a:moveTo>
                    <a:pt x="97" y="1"/>
                  </a:moveTo>
                  <a:cubicBezTo>
                    <a:pt x="51" y="1"/>
                    <a:pt x="1" y="63"/>
                    <a:pt x="47" y="110"/>
                  </a:cubicBezTo>
                  <a:lnTo>
                    <a:pt x="647" y="1111"/>
                  </a:lnTo>
                  <a:cubicBezTo>
                    <a:pt x="664" y="1127"/>
                    <a:pt x="680" y="1133"/>
                    <a:pt x="694" y="1133"/>
                  </a:cubicBezTo>
                  <a:cubicBezTo>
                    <a:pt x="741" y="1133"/>
                    <a:pt x="773" y="1069"/>
                    <a:pt x="748" y="1044"/>
                  </a:cubicBezTo>
                  <a:cubicBezTo>
                    <a:pt x="547" y="710"/>
                    <a:pt x="381" y="377"/>
                    <a:pt x="147" y="43"/>
                  </a:cubicBezTo>
                  <a:cubicBezTo>
                    <a:pt x="137" y="13"/>
                    <a:pt x="118" y="1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3"/>
            <p:cNvSpPr/>
            <p:nvPr/>
          </p:nvSpPr>
          <p:spPr>
            <a:xfrm>
              <a:off x="5355875" y="4408275"/>
              <a:ext cx="46275" cy="70750"/>
            </a:xfrm>
            <a:custGeom>
              <a:rect b="b" l="l" r="r" t="t"/>
              <a:pathLst>
                <a:path extrusionOk="0" h="2830" w="1851">
                  <a:moveTo>
                    <a:pt x="74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626" y="981"/>
                    <a:pt x="1159" y="1915"/>
                    <a:pt x="1760" y="2815"/>
                  </a:cubicBezTo>
                  <a:cubicBezTo>
                    <a:pt x="1770" y="2825"/>
                    <a:pt x="1782" y="2829"/>
                    <a:pt x="1794" y="2829"/>
                  </a:cubicBezTo>
                  <a:cubicBezTo>
                    <a:pt x="1824" y="2829"/>
                    <a:pt x="1850" y="2806"/>
                    <a:pt x="1827" y="2782"/>
                  </a:cubicBezTo>
                  <a:cubicBezTo>
                    <a:pt x="1326" y="1815"/>
                    <a:pt x="759" y="914"/>
                    <a:pt x="125" y="13"/>
                  </a:cubicBezTo>
                  <a:cubicBezTo>
                    <a:pt x="108" y="4"/>
                    <a:pt x="90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3"/>
            <p:cNvSpPr/>
            <p:nvPr/>
          </p:nvSpPr>
          <p:spPr>
            <a:xfrm>
              <a:off x="5364250" y="4389200"/>
              <a:ext cx="49800" cy="86125"/>
            </a:xfrm>
            <a:custGeom>
              <a:rect b="b" l="l" r="r" t="t"/>
              <a:pathLst>
                <a:path extrusionOk="0" h="3445" w="1992">
                  <a:moveTo>
                    <a:pt x="81" y="0"/>
                  </a:moveTo>
                  <a:cubicBezTo>
                    <a:pt x="42" y="0"/>
                    <a:pt x="1" y="63"/>
                    <a:pt x="24" y="109"/>
                  </a:cubicBezTo>
                  <a:cubicBezTo>
                    <a:pt x="658" y="1210"/>
                    <a:pt x="1258" y="2378"/>
                    <a:pt x="1859" y="3445"/>
                  </a:cubicBezTo>
                  <a:cubicBezTo>
                    <a:pt x="1925" y="3445"/>
                    <a:pt x="1992" y="3412"/>
                    <a:pt x="1959" y="3378"/>
                  </a:cubicBezTo>
                  <a:cubicBezTo>
                    <a:pt x="1492" y="2211"/>
                    <a:pt x="824" y="1077"/>
                    <a:pt x="124" y="43"/>
                  </a:cubicBezTo>
                  <a:cubicBezTo>
                    <a:pt x="114" y="12"/>
                    <a:pt x="9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3"/>
            <p:cNvSpPr/>
            <p:nvPr/>
          </p:nvSpPr>
          <p:spPr>
            <a:xfrm>
              <a:off x="5391125" y="4404100"/>
              <a:ext cx="40450" cy="73225"/>
            </a:xfrm>
            <a:custGeom>
              <a:rect b="b" l="l" r="r" t="t"/>
              <a:pathLst>
                <a:path extrusionOk="0" h="2929" w="1618">
                  <a:moveTo>
                    <a:pt x="80" y="1"/>
                  </a:moveTo>
                  <a:cubicBezTo>
                    <a:pt x="41" y="1"/>
                    <a:pt x="1" y="32"/>
                    <a:pt x="50" y="80"/>
                  </a:cubicBezTo>
                  <a:cubicBezTo>
                    <a:pt x="617" y="981"/>
                    <a:pt x="1084" y="1948"/>
                    <a:pt x="1551" y="2916"/>
                  </a:cubicBezTo>
                  <a:cubicBezTo>
                    <a:pt x="1551" y="2925"/>
                    <a:pt x="1556" y="2929"/>
                    <a:pt x="1563" y="2929"/>
                  </a:cubicBezTo>
                  <a:cubicBezTo>
                    <a:pt x="1582" y="2929"/>
                    <a:pt x="1617" y="2898"/>
                    <a:pt x="1617" y="2849"/>
                  </a:cubicBezTo>
                  <a:cubicBezTo>
                    <a:pt x="1251" y="1848"/>
                    <a:pt x="717" y="914"/>
                    <a:pt x="116" y="14"/>
                  </a:cubicBezTo>
                  <a:cubicBezTo>
                    <a:pt x="107" y="5"/>
                    <a:pt x="94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3"/>
            <p:cNvSpPr/>
            <p:nvPr/>
          </p:nvSpPr>
          <p:spPr>
            <a:xfrm>
              <a:off x="5388450" y="4363350"/>
              <a:ext cx="58125" cy="112225"/>
            </a:xfrm>
            <a:custGeom>
              <a:rect b="b" l="l" r="r" t="t"/>
              <a:pathLst>
                <a:path extrusionOk="0" h="4489" w="2325">
                  <a:moveTo>
                    <a:pt x="106" y="0"/>
                  </a:moveTo>
                  <a:cubicBezTo>
                    <a:pt x="58" y="0"/>
                    <a:pt x="0" y="63"/>
                    <a:pt x="23" y="109"/>
                  </a:cubicBezTo>
                  <a:cubicBezTo>
                    <a:pt x="857" y="1544"/>
                    <a:pt x="1491" y="2978"/>
                    <a:pt x="2225" y="4446"/>
                  </a:cubicBezTo>
                  <a:cubicBezTo>
                    <a:pt x="2225" y="4477"/>
                    <a:pt x="2235" y="4489"/>
                    <a:pt x="2249" y="4489"/>
                  </a:cubicBezTo>
                  <a:cubicBezTo>
                    <a:pt x="2278" y="4489"/>
                    <a:pt x="2325" y="4435"/>
                    <a:pt x="2325" y="4412"/>
                  </a:cubicBezTo>
                  <a:cubicBezTo>
                    <a:pt x="1958" y="2911"/>
                    <a:pt x="1024" y="1310"/>
                    <a:pt x="157" y="42"/>
                  </a:cubicBezTo>
                  <a:cubicBezTo>
                    <a:pt x="147" y="12"/>
                    <a:pt x="127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3"/>
            <p:cNvSpPr/>
            <p:nvPr/>
          </p:nvSpPr>
          <p:spPr>
            <a:xfrm>
              <a:off x="5399850" y="4347500"/>
              <a:ext cx="60075" cy="126525"/>
            </a:xfrm>
            <a:custGeom>
              <a:rect b="b" l="l" r="r" t="t"/>
              <a:pathLst>
                <a:path extrusionOk="0" h="5061" w="2403">
                  <a:moveTo>
                    <a:pt x="64" y="0"/>
                  </a:moveTo>
                  <a:cubicBezTo>
                    <a:pt x="33" y="0"/>
                    <a:pt x="1" y="63"/>
                    <a:pt x="1" y="109"/>
                  </a:cubicBezTo>
                  <a:cubicBezTo>
                    <a:pt x="868" y="1711"/>
                    <a:pt x="1502" y="3412"/>
                    <a:pt x="2336" y="5046"/>
                  </a:cubicBezTo>
                  <a:cubicBezTo>
                    <a:pt x="2336" y="5056"/>
                    <a:pt x="2342" y="5060"/>
                    <a:pt x="2350" y="5060"/>
                  </a:cubicBezTo>
                  <a:cubicBezTo>
                    <a:pt x="2369" y="5060"/>
                    <a:pt x="2403" y="5037"/>
                    <a:pt x="2403" y="5013"/>
                  </a:cubicBezTo>
                  <a:cubicBezTo>
                    <a:pt x="2002" y="3245"/>
                    <a:pt x="1002" y="1577"/>
                    <a:pt x="101" y="43"/>
                  </a:cubicBezTo>
                  <a:cubicBezTo>
                    <a:pt x="91" y="12"/>
                    <a:pt x="78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3"/>
            <p:cNvSpPr/>
            <p:nvPr/>
          </p:nvSpPr>
          <p:spPr>
            <a:xfrm>
              <a:off x="5419575" y="4338300"/>
              <a:ext cx="52850" cy="123275"/>
            </a:xfrm>
            <a:custGeom>
              <a:rect b="b" l="l" r="r" t="t"/>
              <a:pathLst>
                <a:path extrusionOk="0" h="4931" w="2114">
                  <a:moveTo>
                    <a:pt x="94" y="0"/>
                  </a:moveTo>
                  <a:cubicBezTo>
                    <a:pt x="48" y="0"/>
                    <a:pt x="0" y="54"/>
                    <a:pt x="46" y="77"/>
                  </a:cubicBezTo>
                  <a:cubicBezTo>
                    <a:pt x="780" y="1612"/>
                    <a:pt x="1247" y="3313"/>
                    <a:pt x="1981" y="4881"/>
                  </a:cubicBezTo>
                  <a:cubicBezTo>
                    <a:pt x="2014" y="4914"/>
                    <a:pt x="2047" y="4931"/>
                    <a:pt x="2072" y="4931"/>
                  </a:cubicBezTo>
                  <a:cubicBezTo>
                    <a:pt x="2097" y="4931"/>
                    <a:pt x="2114" y="4914"/>
                    <a:pt x="2114" y="4881"/>
                  </a:cubicBezTo>
                  <a:cubicBezTo>
                    <a:pt x="1780" y="3213"/>
                    <a:pt x="913" y="1578"/>
                    <a:pt x="146" y="44"/>
                  </a:cubicBezTo>
                  <a:cubicBezTo>
                    <a:pt x="135" y="12"/>
                    <a:pt x="115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3"/>
            <p:cNvSpPr/>
            <p:nvPr/>
          </p:nvSpPr>
          <p:spPr>
            <a:xfrm>
              <a:off x="5444650" y="4336850"/>
              <a:ext cx="30300" cy="84000"/>
            </a:xfrm>
            <a:custGeom>
              <a:rect b="b" l="l" r="r" t="t"/>
              <a:pathLst>
                <a:path extrusionOk="0" h="3360" w="1212">
                  <a:moveTo>
                    <a:pt x="117" y="0"/>
                  </a:moveTo>
                  <a:cubicBezTo>
                    <a:pt x="55" y="0"/>
                    <a:pt x="0" y="37"/>
                    <a:pt x="44" y="102"/>
                  </a:cubicBezTo>
                  <a:cubicBezTo>
                    <a:pt x="444" y="1136"/>
                    <a:pt x="744" y="2203"/>
                    <a:pt x="1078" y="3337"/>
                  </a:cubicBezTo>
                  <a:cubicBezTo>
                    <a:pt x="1078" y="3351"/>
                    <a:pt x="1101" y="3359"/>
                    <a:pt x="1127" y="3359"/>
                  </a:cubicBezTo>
                  <a:cubicBezTo>
                    <a:pt x="1165" y="3359"/>
                    <a:pt x="1211" y="3343"/>
                    <a:pt x="1211" y="3304"/>
                  </a:cubicBezTo>
                  <a:cubicBezTo>
                    <a:pt x="978" y="2170"/>
                    <a:pt x="611" y="1102"/>
                    <a:pt x="210" y="35"/>
                  </a:cubicBezTo>
                  <a:cubicBezTo>
                    <a:pt x="187" y="11"/>
                    <a:pt x="151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3"/>
            <p:cNvSpPr/>
            <p:nvPr/>
          </p:nvSpPr>
          <p:spPr>
            <a:xfrm>
              <a:off x="5273100" y="4539325"/>
              <a:ext cx="28375" cy="211125"/>
            </a:xfrm>
            <a:custGeom>
              <a:rect b="b" l="l" r="r" t="t"/>
              <a:pathLst>
                <a:path extrusionOk="0" h="8445" w="1135">
                  <a:moveTo>
                    <a:pt x="280" y="0"/>
                  </a:moveTo>
                  <a:cubicBezTo>
                    <a:pt x="211" y="0"/>
                    <a:pt x="147" y="49"/>
                    <a:pt x="167" y="109"/>
                  </a:cubicBezTo>
                  <a:cubicBezTo>
                    <a:pt x="468" y="2911"/>
                    <a:pt x="401" y="5512"/>
                    <a:pt x="1" y="8281"/>
                  </a:cubicBezTo>
                  <a:cubicBezTo>
                    <a:pt x="1" y="8370"/>
                    <a:pt x="104" y="8444"/>
                    <a:pt x="183" y="8444"/>
                  </a:cubicBezTo>
                  <a:cubicBezTo>
                    <a:pt x="223" y="8444"/>
                    <a:pt x="256" y="8426"/>
                    <a:pt x="267" y="8381"/>
                  </a:cubicBezTo>
                  <a:cubicBezTo>
                    <a:pt x="1135" y="5846"/>
                    <a:pt x="1135" y="2710"/>
                    <a:pt x="401" y="75"/>
                  </a:cubicBezTo>
                  <a:cubicBezTo>
                    <a:pt x="374" y="22"/>
                    <a:pt x="326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3"/>
            <p:cNvSpPr/>
            <p:nvPr/>
          </p:nvSpPr>
          <p:spPr>
            <a:xfrm>
              <a:off x="5300625" y="4608125"/>
              <a:ext cx="12525" cy="125525"/>
            </a:xfrm>
            <a:custGeom>
              <a:rect b="b" l="l" r="r" t="t"/>
              <a:pathLst>
                <a:path extrusionOk="0" h="5021" w="501">
                  <a:moveTo>
                    <a:pt x="434" y="0"/>
                  </a:moveTo>
                  <a:cubicBezTo>
                    <a:pt x="417" y="0"/>
                    <a:pt x="401" y="8"/>
                    <a:pt x="401" y="25"/>
                  </a:cubicBezTo>
                  <a:cubicBezTo>
                    <a:pt x="401" y="1693"/>
                    <a:pt x="201" y="3328"/>
                    <a:pt x="0" y="4995"/>
                  </a:cubicBezTo>
                  <a:cubicBezTo>
                    <a:pt x="0" y="5012"/>
                    <a:pt x="17" y="5020"/>
                    <a:pt x="34" y="5020"/>
                  </a:cubicBezTo>
                  <a:cubicBezTo>
                    <a:pt x="50" y="5020"/>
                    <a:pt x="67" y="5012"/>
                    <a:pt x="67" y="4995"/>
                  </a:cubicBezTo>
                  <a:cubicBezTo>
                    <a:pt x="401" y="3428"/>
                    <a:pt x="501" y="1693"/>
                    <a:pt x="467" y="25"/>
                  </a:cubicBezTo>
                  <a:cubicBezTo>
                    <a:pt x="467" y="8"/>
                    <a:pt x="451" y="0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3"/>
            <p:cNvSpPr/>
            <p:nvPr/>
          </p:nvSpPr>
          <p:spPr>
            <a:xfrm>
              <a:off x="5317300" y="4632300"/>
              <a:ext cx="8375" cy="98625"/>
            </a:xfrm>
            <a:custGeom>
              <a:rect b="b" l="l" r="r" t="t"/>
              <a:pathLst>
                <a:path extrusionOk="0" h="3945" w="335">
                  <a:moveTo>
                    <a:pt x="184" y="0"/>
                  </a:moveTo>
                  <a:cubicBezTo>
                    <a:pt x="176" y="0"/>
                    <a:pt x="167" y="9"/>
                    <a:pt x="167" y="26"/>
                  </a:cubicBezTo>
                  <a:cubicBezTo>
                    <a:pt x="234" y="1326"/>
                    <a:pt x="101" y="2627"/>
                    <a:pt x="1" y="3895"/>
                  </a:cubicBezTo>
                  <a:cubicBezTo>
                    <a:pt x="1" y="3928"/>
                    <a:pt x="9" y="3945"/>
                    <a:pt x="17" y="3945"/>
                  </a:cubicBezTo>
                  <a:cubicBezTo>
                    <a:pt x="26" y="3945"/>
                    <a:pt x="34" y="3928"/>
                    <a:pt x="34" y="3895"/>
                  </a:cubicBezTo>
                  <a:cubicBezTo>
                    <a:pt x="334" y="2661"/>
                    <a:pt x="334" y="1326"/>
                    <a:pt x="201" y="26"/>
                  </a:cubicBezTo>
                  <a:cubicBezTo>
                    <a:pt x="201" y="9"/>
                    <a:pt x="192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3"/>
            <p:cNvSpPr/>
            <p:nvPr/>
          </p:nvSpPr>
          <p:spPr>
            <a:xfrm>
              <a:off x="5331475" y="4620625"/>
              <a:ext cx="11700" cy="107800"/>
            </a:xfrm>
            <a:custGeom>
              <a:rect b="b" l="l" r="r" t="t"/>
              <a:pathLst>
                <a:path extrusionOk="0" h="4312" w="468">
                  <a:moveTo>
                    <a:pt x="267" y="0"/>
                  </a:moveTo>
                  <a:cubicBezTo>
                    <a:pt x="251" y="0"/>
                    <a:pt x="234" y="9"/>
                    <a:pt x="234" y="26"/>
                  </a:cubicBezTo>
                  <a:cubicBezTo>
                    <a:pt x="334" y="1460"/>
                    <a:pt x="234" y="2828"/>
                    <a:pt x="1" y="4262"/>
                  </a:cubicBezTo>
                  <a:cubicBezTo>
                    <a:pt x="1" y="4295"/>
                    <a:pt x="26" y="4312"/>
                    <a:pt x="55" y="4312"/>
                  </a:cubicBezTo>
                  <a:cubicBezTo>
                    <a:pt x="84" y="4312"/>
                    <a:pt x="117" y="4295"/>
                    <a:pt x="134" y="4262"/>
                  </a:cubicBezTo>
                  <a:cubicBezTo>
                    <a:pt x="468" y="2861"/>
                    <a:pt x="468" y="1427"/>
                    <a:pt x="301" y="26"/>
                  </a:cubicBezTo>
                  <a:cubicBezTo>
                    <a:pt x="301" y="9"/>
                    <a:pt x="284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3"/>
            <p:cNvSpPr/>
            <p:nvPr/>
          </p:nvSpPr>
          <p:spPr>
            <a:xfrm>
              <a:off x="5342325" y="4609150"/>
              <a:ext cx="15875" cy="136100"/>
            </a:xfrm>
            <a:custGeom>
              <a:rect b="b" l="l" r="r" t="t"/>
              <a:pathLst>
                <a:path extrusionOk="0" h="5444" w="635">
                  <a:moveTo>
                    <a:pt x="267" y="1"/>
                  </a:moveTo>
                  <a:cubicBezTo>
                    <a:pt x="250" y="1"/>
                    <a:pt x="234" y="18"/>
                    <a:pt x="234" y="51"/>
                  </a:cubicBezTo>
                  <a:cubicBezTo>
                    <a:pt x="501" y="1852"/>
                    <a:pt x="334" y="3587"/>
                    <a:pt x="0" y="5388"/>
                  </a:cubicBezTo>
                  <a:cubicBezTo>
                    <a:pt x="0" y="5427"/>
                    <a:pt x="23" y="5443"/>
                    <a:pt x="56" y="5443"/>
                  </a:cubicBezTo>
                  <a:cubicBezTo>
                    <a:pt x="78" y="5443"/>
                    <a:pt x="106" y="5435"/>
                    <a:pt x="134" y="5421"/>
                  </a:cubicBezTo>
                  <a:cubicBezTo>
                    <a:pt x="634" y="3653"/>
                    <a:pt x="634" y="1785"/>
                    <a:pt x="300" y="51"/>
                  </a:cubicBezTo>
                  <a:cubicBezTo>
                    <a:pt x="300" y="18"/>
                    <a:pt x="28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3"/>
            <p:cNvSpPr/>
            <p:nvPr/>
          </p:nvSpPr>
          <p:spPr>
            <a:xfrm>
              <a:off x="5356500" y="4648350"/>
              <a:ext cx="15875" cy="94550"/>
            </a:xfrm>
            <a:custGeom>
              <a:rect b="b" l="l" r="r" t="t"/>
              <a:pathLst>
                <a:path extrusionOk="0" h="3782" w="635">
                  <a:moveTo>
                    <a:pt x="534" y="1"/>
                  </a:moveTo>
                  <a:cubicBezTo>
                    <a:pt x="501" y="1"/>
                    <a:pt x="467" y="17"/>
                    <a:pt x="467" y="51"/>
                  </a:cubicBezTo>
                  <a:cubicBezTo>
                    <a:pt x="467" y="718"/>
                    <a:pt x="467" y="1385"/>
                    <a:pt x="334" y="2019"/>
                  </a:cubicBezTo>
                  <a:cubicBezTo>
                    <a:pt x="267" y="2586"/>
                    <a:pt x="100" y="3153"/>
                    <a:pt x="0" y="3720"/>
                  </a:cubicBezTo>
                  <a:cubicBezTo>
                    <a:pt x="0" y="3743"/>
                    <a:pt x="48" y="3782"/>
                    <a:pt x="78" y="3782"/>
                  </a:cubicBezTo>
                  <a:cubicBezTo>
                    <a:pt x="91" y="3782"/>
                    <a:pt x="100" y="3774"/>
                    <a:pt x="100" y="3753"/>
                  </a:cubicBezTo>
                  <a:cubicBezTo>
                    <a:pt x="634" y="2686"/>
                    <a:pt x="634" y="1218"/>
                    <a:pt x="601" y="51"/>
                  </a:cubicBezTo>
                  <a:cubicBezTo>
                    <a:pt x="601" y="17"/>
                    <a:pt x="567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3"/>
            <p:cNvSpPr/>
            <p:nvPr/>
          </p:nvSpPr>
          <p:spPr>
            <a:xfrm>
              <a:off x="5372650" y="4666900"/>
              <a:ext cx="18900" cy="70375"/>
            </a:xfrm>
            <a:custGeom>
              <a:rect b="b" l="l" r="r" t="t"/>
              <a:pathLst>
                <a:path extrusionOk="0" h="2815" w="756">
                  <a:moveTo>
                    <a:pt x="522" y="1"/>
                  </a:moveTo>
                  <a:cubicBezTo>
                    <a:pt x="488" y="1"/>
                    <a:pt x="455" y="26"/>
                    <a:pt x="455" y="76"/>
                  </a:cubicBezTo>
                  <a:cubicBezTo>
                    <a:pt x="522" y="1010"/>
                    <a:pt x="322" y="1844"/>
                    <a:pt x="21" y="2744"/>
                  </a:cubicBezTo>
                  <a:cubicBezTo>
                    <a:pt x="1" y="2786"/>
                    <a:pt x="44" y="2814"/>
                    <a:pt x="88" y="2814"/>
                  </a:cubicBezTo>
                  <a:cubicBezTo>
                    <a:pt x="115" y="2814"/>
                    <a:pt x="142" y="2803"/>
                    <a:pt x="155" y="2778"/>
                  </a:cubicBezTo>
                  <a:cubicBezTo>
                    <a:pt x="655" y="1944"/>
                    <a:pt x="755" y="977"/>
                    <a:pt x="589" y="76"/>
                  </a:cubicBezTo>
                  <a:cubicBezTo>
                    <a:pt x="589" y="26"/>
                    <a:pt x="555" y="1"/>
                    <a:pt x="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3"/>
            <p:cNvSpPr/>
            <p:nvPr/>
          </p:nvSpPr>
          <p:spPr>
            <a:xfrm>
              <a:off x="5245575" y="4617075"/>
              <a:ext cx="21725" cy="115525"/>
            </a:xfrm>
            <a:custGeom>
              <a:rect b="b" l="l" r="r" t="t"/>
              <a:pathLst>
                <a:path extrusionOk="0" h="4621" w="869">
                  <a:moveTo>
                    <a:pt x="768" y="1"/>
                  </a:moveTo>
                  <a:cubicBezTo>
                    <a:pt x="718" y="1"/>
                    <a:pt x="668" y="34"/>
                    <a:pt x="668" y="101"/>
                  </a:cubicBezTo>
                  <a:cubicBezTo>
                    <a:pt x="568" y="1602"/>
                    <a:pt x="201" y="3070"/>
                    <a:pt x="1" y="4504"/>
                  </a:cubicBezTo>
                  <a:cubicBezTo>
                    <a:pt x="1" y="4569"/>
                    <a:pt x="43" y="4620"/>
                    <a:pt x="91" y="4620"/>
                  </a:cubicBezTo>
                  <a:cubicBezTo>
                    <a:pt x="117" y="4620"/>
                    <a:pt x="144" y="4606"/>
                    <a:pt x="168" y="4571"/>
                  </a:cubicBezTo>
                  <a:cubicBezTo>
                    <a:pt x="701" y="3236"/>
                    <a:pt x="835" y="1602"/>
                    <a:pt x="868" y="101"/>
                  </a:cubicBezTo>
                  <a:cubicBezTo>
                    <a:pt x="868" y="34"/>
                    <a:pt x="818" y="1"/>
                    <a:pt x="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3"/>
            <p:cNvSpPr/>
            <p:nvPr/>
          </p:nvSpPr>
          <p:spPr>
            <a:xfrm>
              <a:off x="5225575" y="4661075"/>
              <a:ext cx="15875" cy="76200"/>
            </a:xfrm>
            <a:custGeom>
              <a:rect b="b" l="l" r="r" t="t"/>
              <a:pathLst>
                <a:path extrusionOk="0" h="3048" w="635">
                  <a:moveTo>
                    <a:pt x="517" y="0"/>
                  </a:moveTo>
                  <a:cubicBezTo>
                    <a:pt x="459" y="0"/>
                    <a:pt x="401" y="25"/>
                    <a:pt x="401" y="75"/>
                  </a:cubicBezTo>
                  <a:cubicBezTo>
                    <a:pt x="401" y="576"/>
                    <a:pt x="367" y="1143"/>
                    <a:pt x="300" y="1643"/>
                  </a:cubicBezTo>
                  <a:cubicBezTo>
                    <a:pt x="200" y="2077"/>
                    <a:pt x="34" y="2510"/>
                    <a:pt x="0" y="2977"/>
                  </a:cubicBezTo>
                  <a:cubicBezTo>
                    <a:pt x="0" y="3019"/>
                    <a:pt x="51" y="3047"/>
                    <a:pt x="98" y="3047"/>
                  </a:cubicBezTo>
                  <a:cubicBezTo>
                    <a:pt x="127" y="3047"/>
                    <a:pt x="154" y="3036"/>
                    <a:pt x="167" y="3011"/>
                  </a:cubicBezTo>
                  <a:cubicBezTo>
                    <a:pt x="634" y="2210"/>
                    <a:pt x="634" y="1009"/>
                    <a:pt x="634" y="75"/>
                  </a:cubicBezTo>
                  <a:cubicBezTo>
                    <a:pt x="634" y="25"/>
                    <a:pt x="576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3"/>
            <p:cNvSpPr/>
            <p:nvPr/>
          </p:nvSpPr>
          <p:spPr>
            <a:xfrm>
              <a:off x="5208050" y="4678175"/>
              <a:ext cx="17550" cy="63800"/>
            </a:xfrm>
            <a:custGeom>
              <a:rect b="b" l="l" r="r" t="t"/>
              <a:pathLst>
                <a:path extrusionOk="0" h="2552" w="702">
                  <a:moveTo>
                    <a:pt x="584" y="0"/>
                  </a:moveTo>
                  <a:cubicBezTo>
                    <a:pt x="548" y="0"/>
                    <a:pt x="514" y="19"/>
                    <a:pt x="501" y="59"/>
                  </a:cubicBezTo>
                  <a:cubicBezTo>
                    <a:pt x="368" y="859"/>
                    <a:pt x="101" y="1660"/>
                    <a:pt x="1" y="2427"/>
                  </a:cubicBezTo>
                  <a:cubicBezTo>
                    <a:pt x="1" y="2508"/>
                    <a:pt x="37" y="2552"/>
                    <a:pt x="81" y="2552"/>
                  </a:cubicBezTo>
                  <a:cubicBezTo>
                    <a:pt x="110" y="2552"/>
                    <a:pt x="141" y="2533"/>
                    <a:pt x="168" y="2494"/>
                  </a:cubicBezTo>
                  <a:cubicBezTo>
                    <a:pt x="434" y="1793"/>
                    <a:pt x="568" y="892"/>
                    <a:pt x="701" y="125"/>
                  </a:cubicBezTo>
                  <a:cubicBezTo>
                    <a:pt x="701" y="44"/>
                    <a:pt x="64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3"/>
            <p:cNvSpPr/>
            <p:nvPr/>
          </p:nvSpPr>
          <p:spPr>
            <a:xfrm>
              <a:off x="5079250" y="4245150"/>
              <a:ext cx="149675" cy="77650"/>
            </a:xfrm>
            <a:custGeom>
              <a:rect b="b" l="l" r="r" t="t"/>
              <a:pathLst>
                <a:path extrusionOk="0" h="3106" w="5987">
                  <a:moveTo>
                    <a:pt x="5887" y="0"/>
                  </a:moveTo>
                  <a:cubicBezTo>
                    <a:pt x="3818" y="567"/>
                    <a:pt x="1817" y="1702"/>
                    <a:pt x="49" y="3003"/>
                  </a:cubicBezTo>
                  <a:cubicBezTo>
                    <a:pt x="0" y="3027"/>
                    <a:pt x="23" y="3106"/>
                    <a:pt x="79" y="3106"/>
                  </a:cubicBezTo>
                  <a:cubicBezTo>
                    <a:pt x="99" y="3106"/>
                    <a:pt x="123" y="3096"/>
                    <a:pt x="149" y="3069"/>
                  </a:cubicBezTo>
                  <a:cubicBezTo>
                    <a:pt x="1917" y="1802"/>
                    <a:pt x="3852" y="868"/>
                    <a:pt x="5920" y="100"/>
                  </a:cubicBezTo>
                  <a:cubicBezTo>
                    <a:pt x="5987" y="100"/>
                    <a:pt x="5920" y="0"/>
                    <a:pt x="5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3"/>
            <p:cNvSpPr/>
            <p:nvPr/>
          </p:nvSpPr>
          <p:spPr>
            <a:xfrm>
              <a:off x="5106650" y="4211800"/>
              <a:ext cx="159800" cy="75225"/>
            </a:xfrm>
            <a:custGeom>
              <a:rect b="b" l="l" r="r" t="t"/>
              <a:pathLst>
                <a:path extrusionOk="0" h="3009" w="6392">
                  <a:moveTo>
                    <a:pt x="6325" y="0"/>
                  </a:moveTo>
                  <a:cubicBezTo>
                    <a:pt x="4090" y="467"/>
                    <a:pt x="1955" y="1635"/>
                    <a:pt x="87" y="2869"/>
                  </a:cubicBezTo>
                  <a:cubicBezTo>
                    <a:pt x="1" y="2926"/>
                    <a:pt x="64" y="3009"/>
                    <a:pt x="125" y="3009"/>
                  </a:cubicBezTo>
                  <a:cubicBezTo>
                    <a:pt x="135" y="3009"/>
                    <a:pt x="145" y="3007"/>
                    <a:pt x="154" y="3002"/>
                  </a:cubicBezTo>
                  <a:cubicBezTo>
                    <a:pt x="2122" y="1768"/>
                    <a:pt x="4190" y="967"/>
                    <a:pt x="6358" y="100"/>
                  </a:cubicBezTo>
                  <a:cubicBezTo>
                    <a:pt x="6392" y="100"/>
                    <a:pt x="6392" y="0"/>
                    <a:pt x="6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3"/>
            <p:cNvSpPr/>
            <p:nvPr/>
          </p:nvSpPr>
          <p:spPr>
            <a:xfrm>
              <a:off x="5154025" y="4189275"/>
              <a:ext cx="114925" cy="46025"/>
            </a:xfrm>
            <a:custGeom>
              <a:rect b="b" l="l" r="r" t="t"/>
              <a:pathLst>
                <a:path extrusionOk="0" h="1841" w="4597">
                  <a:moveTo>
                    <a:pt x="4530" y="0"/>
                  </a:moveTo>
                  <a:cubicBezTo>
                    <a:pt x="2996" y="401"/>
                    <a:pt x="1528" y="1035"/>
                    <a:pt x="60" y="1702"/>
                  </a:cubicBezTo>
                  <a:cubicBezTo>
                    <a:pt x="1" y="1731"/>
                    <a:pt x="21" y="1840"/>
                    <a:pt x="73" y="1840"/>
                  </a:cubicBezTo>
                  <a:cubicBezTo>
                    <a:pt x="79" y="1840"/>
                    <a:pt x="86" y="1839"/>
                    <a:pt x="94" y="1835"/>
                  </a:cubicBezTo>
                  <a:cubicBezTo>
                    <a:pt x="1561" y="1168"/>
                    <a:pt x="3062" y="568"/>
                    <a:pt x="4563" y="34"/>
                  </a:cubicBezTo>
                  <a:cubicBezTo>
                    <a:pt x="4597" y="34"/>
                    <a:pt x="4597" y="0"/>
                    <a:pt x="4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3"/>
            <p:cNvSpPr/>
            <p:nvPr/>
          </p:nvSpPr>
          <p:spPr>
            <a:xfrm>
              <a:off x="5179100" y="4179125"/>
              <a:ext cx="71250" cy="23625"/>
            </a:xfrm>
            <a:custGeom>
              <a:rect b="b" l="l" r="r" t="t"/>
              <a:pathLst>
                <a:path extrusionOk="0" h="945" w="2850">
                  <a:moveTo>
                    <a:pt x="2757" y="1"/>
                  </a:moveTo>
                  <a:cubicBezTo>
                    <a:pt x="2748" y="1"/>
                    <a:pt x="2738" y="3"/>
                    <a:pt x="2727" y="6"/>
                  </a:cubicBezTo>
                  <a:cubicBezTo>
                    <a:pt x="1859" y="240"/>
                    <a:pt x="992" y="507"/>
                    <a:pt x="91" y="773"/>
                  </a:cubicBezTo>
                  <a:cubicBezTo>
                    <a:pt x="0" y="804"/>
                    <a:pt x="47" y="945"/>
                    <a:pt x="132" y="945"/>
                  </a:cubicBezTo>
                  <a:cubicBezTo>
                    <a:pt x="140" y="945"/>
                    <a:pt x="149" y="943"/>
                    <a:pt x="158" y="940"/>
                  </a:cubicBezTo>
                  <a:cubicBezTo>
                    <a:pt x="1025" y="673"/>
                    <a:pt x="1893" y="440"/>
                    <a:pt x="2760" y="140"/>
                  </a:cubicBezTo>
                  <a:cubicBezTo>
                    <a:pt x="2849" y="110"/>
                    <a:pt x="2832" y="1"/>
                    <a:pt x="2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3"/>
            <p:cNvSpPr/>
            <p:nvPr/>
          </p:nvSpPr>
          <p:spPr>
            <a:xfrm>
              <a:off x="5379000" y="4168425"/>
              <a:ext cx="1700" cy="850"/>
            </a:xfrm>
            <a:custGeom>
              <a:rect b="b" l="l" r="r" t="t"/>
              <a:pathLst>
                <a:path extrusionOk="0" h="34" w="68">
                  <a:moveTo>
                    <a:pt x="68" y="1"/>
                  </a:moveTo>
                  <a:cubicBezTo>
                    <a:pt x="51" y="1"/>
                    <a:pt x="43" y="9"/>
                    <a:pt x="34" y="17"/>
                  </a:cubicBezTo>
                  <a:lnTo>
                    <a:pt x="68" y="1"/>
                  </a:lnTo>
                  <a:close/>
                  <a:moveTo>
                    <a:pt x="34" y="17"/>
                  </a:moveTo>
                  <a:lnTo>
                    <a:pt x="1" y="34"/>
                  </a:lnTo>
                  <a:cubicBezTo>
                    <a:pt x="18" y="34"/>
                    <a:pt x="26" y="26"/>
                    <a:pt x="34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3"/>
            <p:cNvSpPr/>
            <p:nvPr/>
          </p:nvSpPr>
          <p:spPr>
            <a:xfrm>
              <a:off x="5406550" y="4158150"/>
              <a:ext cx="115675" cy="9350"/>
            </a:xfrm>
            <a:custGeom>
              <a:rect b="b" l="l" r="r" t="t"/>
              <a:pathLst>
                <a:path extrusionOk="0" h="374" w="4627">
                  <a:moveTo>
                    <a:pt x="2059" y="0"/>
                  </a:moveTo>
                  <a:cubicBezTo>
                    <a:pt x="1377" y="0"/>
                    <a:pt x="702" y="56"/>
                    <a:pt x="66" y="145"/>
                  </a:cubicBezTo>
                  <a:cubicBezTo>
                    <a:pt x="7" y="145"/>
                    <a:pt x="1" y="250"/>
                    <a:pt x="47" y="250"/>
                  </a:cubicBezTo>
                  <a:cubicBezTo>
                    <a:pt x="52" y="250"/>
                    <a:pt x="59" y="248"/>
                    <a:pt x="66" y="245"/>
                  </a:cubicBezTo>
                  <a:cubicBezTo>
                    <a:pt x="636" y="146"/>
                    <a:pt x="1197" y="106"/>
                    <a:pt x="1755" y="106"/>
                  </a:cubicBezTo>
                  <a:cubicBezTo>
                    <a:pt x="2700" y="106"/>
                    <a:pt x="3638" y="219"/>
                    <a:pt x="4603" y="345"/>
                  </a:cubicBezTo>
                  <a:cubicBezTo>
                    <a:pt x="4603" y="366"/>
                    <a:pt x="4606" y="373"/>
                    <a:pt x="4610" y="373"/>
                  </a:cubicBezTo>
                  <a:cubicBezTo>
                    <a:pt x="4617" y="373"/>
                    <a:pt x="4626" y="334"/>
                    <a:pt x="4603" y="311"/>
                  </a:cubicBezTo>
                  <a:cubicBezTo>
                    <a:pt x="3786" y="89"/>
                    <a:pt x="2916" y="0"/>
                    <a:pt x="2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3"/>
            <p:cNvSpPr/>
            <p:nvPr/>
          </p:nvSpPr>
          <p:spPr>
            <a:xfrm>
              <a:off x="5389850" y="4174000"/>
              <a:ext cx="131800" cy="11125"/>
            </a:xfrm>
            <a:custGeom>
              <a:rect b="b" l="l" r="r" t="t"/>
              <a:pathLst>
                <a:path extrusionOk="0" h="445" w="5272">
                  <a:moveTo>
                    <a:pt x="2440" y="0"/>
                  </a:moveTo>
                  <a:cubicBezTo>
                    <a:pt x="1657" y="0"/>
                    <a:pt x="872" y="72"/>
                    <a:pt x="101" y="178"/>
                  </a:cubicBezTo>
                  <a:cubicBezTo>
                    <a:pt x="1" y="178"/>
                    <a:pt x="1" y="345"/>
                    <a:pt x="101" y="345"/>
                  </a:cubicBezTo>
                  <a:cubicBezTo>
                    <a:pt x="775" y="212"/>
                    <a:pt x="1443" y="159"/>
                    <a:pt x="2111" y="159"/>
                  </a:cubicBezTo>
                  <a:cubicBezTo>
                    <a:pt x="3128" y="159"/>
                    <a:pt x="4144" y="284"/>
                    <a:pt x="5171" y="445"/>
                  </a:cubicBezTo>
                  <a:cubicBezTo>
                    <a:pt x="5271" y="445"/>
                    <a:pt x="5271" y="378"/>
                    <a:pt x="5238" y="378"/>
                  </a:cubicBezTo>
                  <a:cubicBezTo>
                    <a:pt x="4326" y="104"/>
                    <a:pt x="3384" y="0"/>
                    <a:pt x="2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3"/>
            <p:cNvSpPr/>
            <p:nvPr/>
          </p:nvSpPr>
          <p:spPr>
            <a:xfrm>
              <a:off x="5346500" y="4186975"/>
              <a:ext cx="172625" cy="7325"/>
            </a:xfrm>
            <a:custGeom>
              <a:rect b="b" l="l" r="r" t="t"/>
              <a:pathLst>
                <a:path extrusionOk="0" h="293" w="6905">
                  <a:moveTo>
                    <a:pt x="3465" y="1"/>
                  </a:moveTo>
                  <a:cubicBezTo>
                    <a:pt x="2327" y="1"/>
                    <a:pt x="1184" y="59"/>
                    <a:pt x="67" y="193"/>
                  </a:cubicBezTo>
                  <a:cubicBezTo>
                    <a:pt x="0" y="193"/>
                    <a:pt x="33" y="293"/>
                    <a:pt x="67" y="293"/>
                  </a:cubicBezTo>
                  <a:cubicBezTo>
                    <a:pt x="2335" y="293"/>
                    <a:pt x="4570" y="259"/>
                    <a:pt x="6838" y="259"/>
                  </a:cubicBezTo>
                  <a:cubicBezTo>
                    <a:pt x="6872" y="259"/>
                    <a:pt x="6905" y="159"/>
                    <a:pt x="6838" y="159"/>
                  </a:cubicBezTo>
                  <a:cubicBezTo>
                    <a:pt x="5737" y="59"/>
                    <a:pt x="4603" y="1"/>
                    <a:pt x="3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3"/>
            <p:cNvSpPr/>
            <p:nvPr/>
          </p:nvSpPr>
          <p:spPr>
            <a:xfrm>
              <a:off x="5321475" y="4207425"/>
              <a:ext cx="175150" cy="11050"/>
            </a:xfrm>
            <a:custGeom>
              <a:rect b="b" l="l" r="r" t="t"/>
              <a:pathLst>
                <a:path extrusionOk="0" h="442" w="7006">
                  <a:moveTo>
                    <a:pt x="3941" y="0"/>
                  </a:moveTo>
                  <a:cubicBezTo>
                    <a:pt x="2648" y="0"/>
                    <a:pt x="1347" y="106"/>
                    <a:pt x="67" y="275"/>
                  </a:cubicBezTo>
                  <a:cubicBezTo>
                    <a:pt x="0" y="275"/>
                    <a:pt x="0" y="442"/>
                    <a:pt x="67" y="442"/>
                  </a:cubicBezTo>
                  <a:cubicBezTo>
                    <a:pt x="1262" y="303"/>
                    <a:pt x="2431" y="246"/>
                    <a:pt x="3600" y="246"/>
                  </a:cubicBezTo>
                  <a:cubicBezTo>
                    <a:pt x="4683" y="246"/>
                    <a:pt x="5766" y="295"/>
                    <a:pt x="6872" y="375"/>
                  </a:cubicBezTo>
                  <a:cubicBezTo>
                    <a:pt x="7005" y="342"/>
                    <a:pt x="7005" y="208"/>
                    <a:pt x="6905" y="208"/>
                  </a:cubicBezTo>
                  <a:cubicBezTo>
                    <a:pt x="5931" y="63"/>
                    <a:pt x="4939" y="0"/>
                    <a:pt x="3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3"/>
            <p:cNvSpPr/>
            <p:nvPr/>
          </p:nvSpPr>
          <p:spPr>
            <a:xfrm>
              <a:off x="5346775" y="4221150"/>
              <a:ext cx="117300" cy="10025"/>
            </a:xfrm>
            <a:custGeom>
              <a:rect b="b" l="l" r="r" t="t"/>
              <a:pathLst>
                <a:path extrusionOk="0" h="401" w="4692">
                  <a:moveTo>
                    <a:pt x="2007" y="0"/>
                  </a:moveTo>
                  <a:cubicBezTo>
                    <a:pt x="1382" y="0"/>
                    <a:pt x="761" y="38"/>
                    <a:pt x="156" y="93"/>
                  </a:cubicBezTo>
                  <a:cubicBezTo>
                    <a:pt x="0" y="93"/>
                    <a:pt x="19" y="297"/>
                    <a:pt x="131" y="297"/>
                  </a:cubicBezTo>
                  <a:cubicBezTo>
                    <a:pt x="139" y="297"/>
                    <a:pt x="147" y="295"/>
                    <a:pt x="156" y="293"/>
                  </a:cubicBezTo>
                  <a:cubicBezTo>
                    <a:pt x="616" y="242"/>
                    <a:pt x="1075" y="222"/>
                    <a:pt x="1535" y="222"/>
                  </a:cubicBezTo>
                  <a:cubicBezTo>
                    <a:pt x="2576" y="222"/>
                    <a:pt x="3618" y="324"/>
                    <a:pt x="4659" y="393"/>
                  </a:cubicBezTo>
                  <a:cubicBezTo>
                    <a:pt x="4664" y="398"/>
                    <a:pt x="4668" y="400"/>
                    <a:pt x="4671" y="400"/>
                  </a:cubicBezTo>
                  <a:cubicBezTo>
                    <a:pt x="4692" y="400"/>
                    <a:pt x="4688" y="322"/>
                    <a:pt x="4659" y="293"/>
                  </a:cubicBezTo>
                  <a:cubicBezTo>
                    <a:pt x="3796" y="78"/>
                    <a:pt x="2899" y="0"/>
                    <a:pt x="2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3"/>
            <p:cNvSpPr/>
            <p:nvPr/>
          </p:nvSpPr>
          <p:spPr>
            <a:xfrm>
              <a:off x="5364825" y="4239300"/>
              <a:ext cx="86750" cy="8825"/>
            </a:xfrm>
            <a:custGeom>
              <a:rect b="b" l="l" r="r" t="t"/>
              <a:pathLst>
                <a:path extrusionOk="0" h="353" w="3470">
                  <a:moveTo>
                    <a:pt x="168" y="1"/>
                  </a:moveTo>
                  <a:cubicBezTo>
                    <a:pt x="68" y="1"/>
                    <a:pt x="1" y="168"/>
                    <a:pt x="134" y="168"/>
                  </a:cubicBezTo>
                  <a:cubicBezTo>
                    <a:pt x="975" y="249"/>
                    <a:pt x="1882" y="352"/>
                    <a:pt x="2747" y="352"/>
                  </a:cubicBezTo>
                  <a:cubicBezTo>
                    <a:pt x="2946" y="352"/>
                    <a:pt x="3143" y="347"/>
                    <a:pt x="3337" y="334"/>
                  </a:cubicBezTo>
                  <a:cubicBezTo>
                    <a:pt x="3351" y="338"/>
                    <a:pt x="3364" y="340"/>
                    <a:pt x="3376" y="340"/>
                  </a:cubicBezTo>
                  <a:cubicBezTo>
                    <a:pt x="3469" y="340"/>
                    <a:pt x="3463" y="231"/>
                    <a:pt x="3403" y="201"/>
                  </a:cubicBezTo>
                  <a:cubicBezTo>
                    <a:pt x="2336" y="68"/>
                    <a:pt x="1268" y="68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3"/>
            <p:cNvSpPr/>
            <p:nvPr/>
          </p:nvSpPr>
          <p:spPr>
            <a:xfrm>
              <a:off x="5086400" y="4319250"/>
              <a:ext cx="104700" cy="39900"/>
            </a:xfrm>
            <a:custGeom>
              <a:rect b="b" l="l" r="r" t="t"/>
              <a:pathLst>
                <a:path extrusionOk="0" h="1596" w="4188">
                  <a:moveTo>
                    <a:pt x="4059" y="1"/>
                  </a:moveTo>
                  <a:cubicBezTo>
                    <a:pt x="4051" y="1"/>
                    <a:pt x="4042" y="2"/>
                    <a:pt x="4033" y="5"/>
                  </a:cubicBezTo>
                  <a:cubicBezTo>
                    <a:pt x="2699" y="405"/>
                    <a:pt x="1398" y="973"/>
                    <a:pt x="63" y="1506"/>
                  </a:cubicBezTo>
                  <a:cubicBezTo>
                    <a:pt x="13" y="1532"/>
                    <a:pt x="0" y="1595"/>
                    <a:pt x="41" y="1595"/>
                  </a:cubicBezTo>
                  <a:cubicBezTo>
                    <a:pt x="54" y="1595"/>
                    <a:pt x="73" y="1589"/>
                    <a:pt x="97" y="1573"/>
                  </a:cubicBezTo>
                  <a:cubicBezTo>
                    <a:pt x="1431" y="1139"/>
                    <a:pt x="2765" y="739"/>
                    <a:pt x="4066" y="172"/>
                  </a:cubicBezTo>
                  <a:cubicBezTo>
                    <a:pt x="4188" y="142"/>
                    <a:pt x="4143" y="1"/>
                    <a:pt x="4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3"/>
            <p:cNvSpPr/>
            <p:nvPr/>
          </p:nvSpPr>
          <p:spPr>
            <a:xfrm>
              <a:off x="5096625" y="4348450"/>
              <a:ext cx="63775" cy="23100"/>
            </a:xfrm>
            <a:custGeom>
              <a:rect b="b" l="l" r="r" t="t"/>
              <a:pathLst>
                <a:path extrusionOk="0" h="924" w="2551">
                  <a:moveTo>
                    <a:pt x="2474" y="0"/>
                  </a:moveTo>
                  <a:cubicBezTo>
                    <a:pt x="2468" y="0"/>
                    <a:pt x="2462" y="2"/>
                    <a:pt x="2456" y="5"/>
                  </a:cubicBezTo>
                  <a:cubicBezTo>
                    <a:pt x="1656" y="205"/>
                    <a:pt x="855" y="505"/>
                    <a:pt x="55" y="805"/>
                  </a:cubicBezTo>
                  <a:cubicBezTo>
                    <a:pt x="1" y="832"/>
                    <a:pt x="12" y="924"/>
                    <a:pt x="71" y="924"/>
                  </a:cubicBezTo>
                  <a:cubicBezTo>
                    <a:pt x="85" y="924"/>
                    <a:pt x="102" y="918"/>
                    <a:pt x="121" y="905"/>
                  </a:cubicBezTo>
                  <a:cubicBezTo>
                    <a:pt x="889" y="672"/>
                    <a:pt x="1722" y="472"/>
                    <a:pt x="2490" y="138"/>
                  </a:cubicBezTo>
                  <a:cubicBezTo>
                    <a:pt x="2550" y="138"/>
                    <a:pt x="2528" y="0"/>
                    <a:pt x="2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3"/>
            <p:cNvSpPr/>
            <p:nvPr/>
          </p:nvSpPr>
          <p:spPr>
            <a:xfrm>
              <a:off x="5076575" y="4352550"/>
              <a:ext cx="121250" cy="50375"/>
            </a:xfrm>
            <a:custGeom>
              <a:rect b="b" l="l" r="r" t="t"/>
              <a:pathLst>
                <a:path extrusionOk="0" h="2015" w="4850">
                  <a:moveTo>
                    <a:pt x="4807" y="1"/>
                  </a:moveTo>
                  <a:cubicBezTo>
                    <a:pt x="4802" y="1"/>
                    <a:pt x="4798" y="3"/>
                    <a:pt x="4793" y="7"/>
                  </a:cubicBezTo>
                  <a:cubicBezTo>
                    <a:pt x="3158" y="508"/>
                    <a:pt x="1590" y="1142"/>
                    <a:pt x="89" y="1875"/>
                  </a:cubicBezTo>
                  <a:cubicBezTo>
                    <a:pt x="0" y="1905"/>
                    <a:pt x="70" y="2014"/>
                    <a:pt x="110" y="2014"/>
                  </a:cubicBezTo>
                  <a:cubicBezTo>
                    <a:pt x="115" y="2014"/>
                    <a:pt x="119" y="2013"/>
                    <a:pt x="123" y="2009"/>
                  </a:cubicBezTo>
                  <a:cubicBezTo>
                    <a:pt x="1657" y="1375"/>
                    <a:pt x="3258" y="708"/>
                    <a:pt x="4793" y="74"/>
                  </a:cubicBezTo>
                  <a:cubicBezTo>
                    <a:pt x="4850" y="74"/>
                    <a:pt x="4834" y="1"/>
                    <a:pt x="4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3"/>
            <p:cNvSpPr/>
            <p:nvPr/>
          </p:nvSpPr>
          <p:spPr>
            <a:xfrm>
              <a:off x="5072400" y="4338925"/>
              <a:ext cx="286550" cy="84850"/>
            </a:xfrm>
            <a:custGeom>
              <a:rect b="b" l="l" r="r" t="t"/>
              <a:pathLst>
                <a:path extrusionOk="0" h="3394" w="11462">
                  <a:moveTo>
                    <a:pt x="11412" y="0"/>
                  </a:moveTo>
                  <a:cubicBezTo>
                    <a:pt x="11400" y="0"/>
                    <a:pt x="11384" y="6"/>
                    <a:pt x="11364" y="19"/>
                  </a:cubicBezTo>
                  <a:cubicBezTo>
                    <a:pt x="7495" y="85"/>
                    <a:pt x="3425" y="1253"/>
                    <a:pt x="90" y="3254"/>
                  </a:cubicBezTo>
                  <a:cubicBezTo>
                    <a:pt x="1" y="3284"/>
                    <a:pt x="70" y="3393"/>
                    <a:pt x="134" y="3393"/>
                  </a:cubicBezTo>
                  <a:cubicBezTo>
                    <a:pt x="141" y="3393"/>
                    <a:pt x="149" y="3392"/>
                    <a:pt x="156" y="3388"/>
                  </a:cubicBezTo>
                  <a:cubicBezTo>
                    <a:pt x="3826" y="1687"/>
                    <a:pt x="7395" y="686"/>
                    <a:pt x="11398" y="119"/>
                  </a:cubicBezTo>
                  <a:cubicBezTo>
                    <a:pt x="11451" y="92"/>
                    <a:pt x="11462" y="0"/>
                    <a:pt x="1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3"/>
            <p:cNvSpPr/>
            <p:nvPr/>
          </p:nvSpPr>
          <p:spPr>
            <a:xfrm>
              <a:off x="5278950" y="4326300"/>
              <a:ext cx="105925" cy="6425"/>
            </a:xfrm>
            <a:custGeom>
              <a:rect b="b" l="l" r="r" t="t"/>
              <a:pathLst>
                <a:path extrusionOk="0" h="257" w="4237">
                  <a:moveTo>
                    <a:pt x="2592" y="1"/>
                  </a:moveTo>
                  <a:cubicBezTo>
                    <a:pt x="1739" y="1"/>
                    <a:pt x="884" y="62"/>
                    <a:pt x="67" y="123"/>
                  </a:cubicBezTo>
                  <a:cubicBezTo>
                    <a:pt x="0" y="123"/>
                    <a:pt x="0" y="257"/>
                    <a:pt x="67" y="257"/>
                  </a:cubicBezTo>
                  <a:cubicBezTo>
                    <a:pt x="801" y="167"/>
                    <a:pt x="1544" y="136"/>
                    <a:pt x="2287" y="136"/>
                  </a:cubicBezTo>
                  <a:cubicBezTo>
                    <a:pt x="2929" y="136"/>
                    <a:pt x="3569" y="159"/>
                    <a:pt x="4203" y="190"/>
                  </a:cubicBezTo>
                  <a:cubicBezTo>
                    <a:pt x="4203" y="190"/>
                    <a:pt x="4236" y="90"/>
                    <a:pt x="4203" y="90"/>
                  </a:cubicBezTo>
                  <a:cubicBezTo>
                    <a:pt x="3673" y="25"/>
                    <a:pt x="3133" y="1"/>
                    <a:pt x="2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3"/>
            <p:cNvSpPr/>
            <p:nvPr/>
          </p:nvSpPr>
          <p:spPr>
            <a:xfrm>
              <a:off x="5302300" y="4311025"/>
              <a:ext cx="93825" cy="10325"/>
            </a:xfrm>
            <a:custGeom>
              <a:rect b="b" l="l" r="r" t="t"/>
              <a:pathLst>
                <a:path extrusionOk="0" h="413" w="3753">
                  <a:moveTo>
                    <a:pt x="134" y="1"/>
                  </a:moveTo>
                  <a:cubicBezTo>
                    <a:pt x="0" y="1"/>
                    <a:pt x="0" y="201"/>
                    <a:pt x="134" y="201"/>
                  </a:cubicBezTo>
                  <a:cubicBezTo>
                    <a:pt x="1301" y="201"/>
                    <a:pt x="2435" y="334"/>
                    <a:pt x="3603" y="401"/>
                  </a:cubicBezTo>
                  <a:cubicBezTo>
                    <a:pt x="3619" y="409"/>
                    <a:pt x="3634" y="413"/>
                    <a:pt x="3648" y="413"/>
                  </a:cubicBezTo>
                  <a:cubicBezTo>
                    <a:pt x="3742" y="413"/>
                    <a:pt x="3753" y="230"/>
                    <a:pt x="3636" y="201"/>
                  </a:cubicBezTo>
                  <a:cubicBezTo>
                    <a:pt x="2469" y="34"/>
                    <a:pt x="1301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3"/>
            <p:cNvSpPr/>
            <p:nvPr/>
          </p:nvSpPr>
          <p:spPr>
            <a:xfrm>
              <a:off x="5343150" y="4286850"/>
              <a:ext cx="42550" cy="8350"/>
            </a:xfrm>
            <a:custGeom>
              <a:rect b="b" l="l" r="r" t="t"/>
              <a:pathLst>
                <a:path extrusionOk="0" h="334" w="1702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634" y="200"/>
                    <a:pt x="1135" y="300"/>
                    <a:pt x="1635" y="334"/>
                  </a:cubicBezTo>
                  <a:cubicBezTo>
                    <a:pt x="1668" y="334"/>
                    <a:pt x="1702" y="200"/>
                    <a:pt x="1668" y="200"/>
                  </a:cubicBezTo>
                  <a:cubicBezTo>
                    <a:pt x="1168" y="34"/>
                    <a:pt x="634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3"/>
            <p:cNvSpPr/>
            <p:nvPr/>
          </p:nvSpPr>
          <p:spPr>
            <a:xfrm>
              <a:off x="5074900" y="4423600"/>
              <a:ext cx="84825" cy="46025"/>
            </a:xfrm>
            <a:custGeom>
              <a:rect b="b" l="l" r="r" t="t"/>
              <a:pathLst>
                <a:path extrusionOk="0" h="1841" w="3393">
                  <a:moveTo>
                    <a:pt x="3225" y="1"/>
                  </a:moveTo>
                  <a:cubicBezTo>
                    <a:pt x="2091" y="401"/>
                    <a:pt x="1090" y="1002"/>
                    <a:pt x="90" y="1669"/>
                  </a:cubicBezTo>
                  <a:cubicBezTo>
                    <a:pt x="0" y="1728"/>
                    <a:pt x="70" y="1841"/>
                    <a:pt x="181" y="1841"/>
                  </a:cubicBezTo>
                  <a:cubicBezTo>
                    <a:pt x="195" y="1841"/>
                    <a:pt x="209" y="1839"/>
                    <a:pt x="223" y="1835"/>
                  </a:cubicBezTo>
                  <a:cubicBezTo>
                    <a:pt x="1224" y="1202"/>
                    <a:pt x="2325" y="701"/>
                    <a:pt x="3325" y="168"/>
                  </a:cubicBezTo>
                  <a:cubicBezTo>
                    <a:pt x="3392" y="134"/>
                    <a:pt x="3325" y="1"/>
                    <a:pt x="3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3"/>
            <p:cNvSpPr/>
            <p:nvPr/>
          </p:nvSpPr>
          <p:spPr>
            <a:xfrm>
              <a:off x="5072625" y="4445175"/>
              <a:ext cx="82625" cy="43125"/>
            </a:xfrm>
            <a:custGeom>
              <a:rect b="b" l="l" r="r" t="t"/>
              <a:pathLst>
                <a:path extrusionOk="0" h="1725" w="3305">
                  <a:moveTo>
                    <a:pt x="3176" y="1"/>
                  </a:moveTo>
                  <a:cubicBezTo>
                    <a:pt x="3167" y="1"/>
                    <a:pt x="3159" y="2"/>
                    <a:pt x="3149" y="5"/>
                  </a:cubicBezTo>
                  <a:cubicBezTo>
                    <a:pt x="2082" y="439"/>
                    <a:pt x="1115" y="1039"/>
                    <a:pt x="81" y="1606"/>
                  </a:cubicBezTo>
                  <a:cubicBezTo>
                    <a:pt x="0" y="1633"/>
                    <a:pt x="49" y="1725"/>
                    <a:pt x="89" y="1725"/>
                  </a:cubicBezTo>
                  <a:cubicBezTo>
                    <a:pt x="98" y="1725"/>
                    <a:pt x="107" y="1719"/>
                    <a:pt x="114" y="1706"/>
                  </a:cubicBezTo>
                  <a:cubicBezTo>
                    <a:pt x="1148" y="1206"/>
                    <a:pt x="2249" y="772"/>
                    <a:pt x="3183" y="172"/>
                  </a:cubicBezTo>
                  <a:cubicBezTo>
                    <a:pt x="3304" y="142"/>
                    <a:pt x="3260" y="1"/>
                    <a:pt x="3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3"/>
            <p:cNvSpPr/>
            <p:nvPr/>
          </p:nvSpPr>
          <p:spPr>
            <a:xfrm>
              <a:off x="5065450" y="4466025"/>
              <a:ext cx="97375" cy="49350"/>
            </a:xfrm>
            <a:custGeom>
              <a:rect b="b" l="l" r="r" t="t"/>
              <a:pathLst>
                <a:path extrusionOk="0" h="1974" w="3895">
                  <a:moveTo>
                    <a:pt x="3755" y="1"/>
                  </a:moveTo>
                  <a:cubicBezTo>
                    <a:pt x="3749" y="1"/>
                    <a:pt x="3743" y="2"/>
                    <a:pt x="3737" y="5"/>
                  </a:cubicBezTo>
                  <a:cubicBezTo>
                    <a:pt x="2469" y="505"/>
                    <a:pt x="1202" y="1139"/>
                    <a:pt x="67" y="1840"/>
                  </a:cubicBezTo>
                  <a:cubicBezTo>
                    <a:pt x="1" y="1873"/>
                    <a:pt x="67" y="1973"/>
                    <a:pt x="101" y="1973"/>
                  </a:cubicBezTo>
                  <a:cubicBezTo>
                    <a:pt x="1402" y="1473"/>
                    <a:pt x="2636" y="839"/>
                    <a:pt x="3803" y="172"/>
                  </a:cubicBezTo>
                  <a:cubicBezTo>
                    <a:pt x="3894" y="142"/>
                    <a:pt x="3820" y="1"/>
                    <a:pt x="3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3"/>
            <p:cNvSpPr/>
            <p:nvPr/>
          </p:nvSpPr>
          <p:spPr>
            <a:xfrm>
              <a:off x="5088500" y="4487825"/>
              <a:ext cx="63700" cy="33100"/>
            </a:xfrm>
            <a:custGeom>
              <a:rect b="b" l="l" r="r" t="t"/>
              <a:pathLst>
                <a:path extrusionOk="0" h="1324" w="2548">
                  <a:moveTo>
                    <a:pt x="2448" y="0"/>
                  </a:moveTo>
                  <a:cubicBezTo>
                    <a:pt x="1647" y="334"/>
                    <a:pt x="847" y="734"/>
                    <a:pt x="113" y="1101"/>
                  </a:cubicBezTo>
                  <a:cubicBezTo>
                    <a:pt x="0" y="1129"/>
                    <a:pt x="30" y="1324"/>
                    <a:pt x="122" y="1324"/>
                  </a:cubicBezTo>
                  <a:cubicBezTo>
                    <a:pt x="139" y="1324"/>
                    <a:pt x="159" y="1317"/>
                    <a:pt x="179" y="1301"/>
                  </a:cubicBezTo>
                  <a:cubicBezTo>
                    <a:pt x="980" y="934"/>
                    <a:pt x="1781" y="567"/>
                    <a:pt x="2514" y="134"/>
                  </a:cubicBezTo>
                  <a:cubicBezTo>
                    <a:pt x="2548" y="134"/>
                    <a:pt x="2514" y="0"/>
                    <a:pt x="2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3"/>
            <p:cNvSpPr/>
            <p:nvPr/>
          </p:nvSpPr>
          <p:spPr>
            <a:xfrm>
              <a:off x="5116325" y="4528675"/>
              <a:ext cx="58400" cy="25050"/>
            </a:xfrm>
            <a:custGeom>
              <a:rect b="b" l="l" r="r" t="t"/>
              <a:pathLst>
                <a:path extrusionOk="0" h="1002" w="2336">
                  <a:moveTo>
                    <a:pt x="2202" y="1"/>
                  </a:moveTo>
                  <a:cubicBezTo>
                    <a:pt x="1502" y="268"/>
                    <a:pt x="768" y="601"/>
                    <a:pt x="67" y="835"/>
                  </a:cubicBezTo>
                  <a:cubicBezTo>
                    <a:pt x="0" y="868"/>
                    <a:pt x="34" y="1002"/>
                    <a:pt x="101" y="1002"/>
                  </a:cubicBezTo>
                  <a:cubicBezTo>
                    <a:pt x="868" y="801"/>
                    <a:pt x="1568" y="535"/>
                    <a:pt x="2235" y="134"/>
                  </a:cubicBezTo>
                  <a:cubicBezTo>
                    <a:pt x="2335" y="101"/>
                    <a:pt x="2269" y="1"/>
                    <a:pt x="2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3"/>
            <p:cNvSpPr/>
            <p:nvPr/>
          </p:nvSpPr>
          <p:spPr>
            <a:xfrm>
              <a:off x="5093250" y="4550250"/>
              <a:ext cx="68675" cy="31975"/>
            </a:xfrm>
            <a:custGeom>
              <a:rect b="b" l="l" r="r" t="t"/>
              <a:pathLst>
                <a:path extrusionOk="0" h="1279" w="2747">
                  <a:moveTo>
                    <a:pt x="2559" y="1"/>
                  </a:moveTo>
                  <a:cubicBezTo>
                    <a:pt x="2548" y="1"/>
                    <a:pt x="2536" y="2"/>
                    <a:pt x="2525" y="5"/>
                  </a:cubicBezTo>
                  <a:cubicBezTo>
                    <a:pt x="1691" y="272"/>
                    <a:pt x="857" y="739"/>
                    <a:pt x="90" y="1139"/>
                  </a:cubicBezTo>
                  <a:cubicBezTo>
                    <a:pt x="0" y="1169"/>
                    <a:pt x="70" y="1278"/>
                    <a:pt x="133" y="1278"/>
                  </a:cubicBezTo>
                  <a:cubicBezTo>
                    <a:pt x="141" y="1278"/>
                    <a:pt x="149" y="1276"/>
                    <a:pt x="156" y="1273"/>
                  </a:cubicBezTo>
                  <a:cubicBezTo>
                    <a:pt x="990" y="973"/>
                    <a:pt x="1857" y="672"/>
                    <a:pt x="2625" y="239"/>
                  </a:cubicBezTo>
                  <a:cubicBezTo>
                    <a:pt x="2746" y="147"/>
                    <a:pt x="2674" y="1"/>
                    <a:pt x="2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3"/>
            <p:cNvSpPr/>
            <p:nvPr/>
          </p:nvSpPr>
          <p:spPr>
            <a:xfrm>
              <a:off x="5101725" y="4573600"/>
              <a:ext cx="64350" cy="31300"/>
            </a:xfrm>
            <a:custGeom>
              <a:rect b="b" l="l" r="r" t="t"/>
              <a:pathLst>
                <a:path extrusionOk="0" h="1252" w="2574">
                  <a:moveTo>
                    <a:pt x="2380" y="1"/>
                  </a:moveTo>
                  <a:cubicBezTo>
                    <a:pt x="2371" y="1"/>
                    <a:pt x="2361" y="2"/>
                    <a:pt x="2352" y="5"/>
                  </a:cubicBezTo>
                  <a:cubicBezTo>
                    <a:pt x="1585" y="205"/>
                    <a:pt x="818" y="672"/>
                    <a:pt x="117" y="1039"/>
                  </a:cubicBezTo>
                  <a:cubicBezTo>
                    <a:pt x="1" y="1068"/>
                    <a:pt x="89" y="1251"/>
                    <a:pt x="157" y="1251"/>
                  </a:cubicBezTo>
                  <a:cubicBezTo>
                    <a:pt x="167" y="1251"/>
                    <a:pt x="176" y="1248"/>
                    <a:pt x="184" y="1239"/>
                  </a:cubicBezTo>
                  <a:cubicBezTo>
                    <a:pt x="951" y="872"/>
                    <a:pt x="1752" y="639"/>
                    <a:pt x="2452" y="205"/>
                  </a:cubicBezTo>
                  <a:cubicBezTo>
                    <a:pt x="2574" y="145"/>
                    <a:pt x="2474" y="1"/>
                    <a:pt x="2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3"/>
            <p:cNvSpPr/>
            <p:nvPr/>
          </p:nvSpPr>
          <p:spPr>
            <a:xfrm>
              <a:off x="5105475" y="4607700"/>
              <a:ext cx="36275" cy="19400"/>
            </a:xfrm>
            <a:custGeom>
              <a:rect b="b" l="l" r="r" t="t"/>
              <a:pathLst>
                <a:path extrusionOk="0" h="776" w="1451">
                  <a:moveTo>
                    <a:pt x="1339" y="0"/>
                  </a:moveTo>
                  <a:cubicBezTo>
                    <a:pt x="1326" y="0"/>
                    <a:pt x="1314" y="3"/>
                    <a:pt x="1302" y="9"/>
                  </a:cubicBezTo>
                  <a:cubicBezTo>
                    <a:pt x="868" y="276"/>
                    <a:pt x="535" y="509"/>
                    <a:pt x="34" y="676"/>
                  </a:cubicBezTo>
                  <a:cubicBezTo>
                    <a:pt x="1" y="676"/>
                    <a:pt x="1" y="776"/>
                    <a:pt x="101" y="776"/>
                  </a:cubicBezTo>
                  <a:cubicBezTo>
                    <a:pt x="535" y="643"/>
                    <a:pt x="1035" y="476"/>
                    <a:pt x="1368" y="142"/>
                  </a:cubicBezTo>
                  <a:cubicBezTo>
                    <a:pt x="1451" y="60"/>
                    <a:pt x="1398" y="0"/>
                    <a:pt x="1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3"/>
            <p:cNvSpPr/>
            <p:nvPr/>
          </p:nvSpPr>
          <p:spPr>
            <a:xfrm>
              <a:off x="5134025" y="4624575"/>
              <a:ext cx="16525" cy="7675"/>
            </a:xfrm>
            <a:custGeom>
              <a:rect b="b" l="l" r="r" t="t"/>
              <a:pathLst>
                <a:path extrusionOk="0" h="307" w="661">
                  <a:moveTo>
                    <a:pt x="527" y="1"/>
                  </a:moveTo>
                  <a:cubicBezTo>
                    <a:pt x="360" y="34"/>
                    <a:pt x="226" y="134"/>
                    <a:pt x="60" y="168"/>
                  </a:cubicBezTo>
                  <a:cubicBezTo>
                    <a:pt x="0" y="197"/>
                    <a:pt x="20" y="306"/>
                    <a:pt x="96" y="306"/>
                  </a:cubicBezTo>
                  <a:cubicBezTo>
                    <a:pt x="105" y="306"/>
                    <a:pt x="115" y="305"/>
                    <a:pt x="126" y="301"/>
                  </a:cubicBezTo>
                  <a:cubicBezTo>
                    <a:pt x="293" y="268"/>
                    <a:pt x="393" y="168"/>
                    <a:pt x="560" y="101"/>
                  </a:cubicBezTo>
                  <a:cubicBezTo>
                    <a:pt x="660" y="101"/>
                    <a:pt x="560" y="1"/>
                    <a:pt x="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3"/>
            <p:cNvSpPr/>
            <p:nvPr/>
          </p:nvSpPr>
          <p:spPr>
            <a:xfrm>
              <a:off x="5240150" y="4106875"/>
              <a:ext cx="366400" cy="43625"/>
            </a:xfrm>
            <a:custGeom>
              <a:rect b="b" l="l" r="r" t="t"/>
              <a:pathLst>
                <a:path extrusionOk="0" h="1745" w="14656">
                  <a:moveTo>
                    <a:pt x="8869" y="0"/>
                  </a:moveTo>
                  <a:cubicBezTo>
                    <a:pt x="5874" y="0"/>
                    <a:pt x="2868" y="546"/>
                    <a:pt x="84" y="1562"/>
                  </a:cubicBezTo>
                  <a:cubicBezTo>
                    <a:pt x="1" y="1618"/>
                    <a:pt x="34" y="1744"/>
                    <a:pt x="86" y="1744"/>
                  </a:cubicBezTo>
                  <a:cubicBezTo>
                    <a:pt x="96" y="1744"/>
                    <a:pt x="107" y="1739"/>
                    <a:pt x="118" y="1729"/>
                  </a:cubicBezTo>
                  <a:cubicBezTo>
                    <a:pt x="2926" y="786"/>
                    <a:pt x="5712" y="352"/>
                    <a:pt x="8522" y="352"/>
                  </a:cubicBezTo>
                  <a:cubicBezTo>
                    <a:pt x="10484" y="352"/>
                    <a:pt x="12459" y="564"/>
                    <a:pt x="14461" y="961"/>
                  </a:cubicBezTo>
                  <a:cubicBezTo>
                    <a:pt x="14471" y="963"/>
                    <a:pt x="14480" y="964"/>
                    <a:pt x="14489" y="964"/>
                  </a:cubicBezTo>
                  <a:cubicBezTo>
                    <a:pt x="14632" y="964"/>
                    <a:pt x="14656" y="726"/>
                    <a:pt x="14561" y="695"/>
                  </a:cubicBezTo>
                  <a:cubicBezTo>
                    <a:pt x="12710" y="225"/>
                    <a:pt x="10792" y="0"/>
                    <a:pt x="8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3"/>
            <p:cNvSpPr/>
            <p:nvPr/>
          </p:nvSpPr>
          <p:spPr>
            <a:xfrm>
              <a:off x="5472400" y="4092550"/>
              <a:ext cx="138150" cy="25500"/>
            </a:xfrm>
            <a:custGeom>
              <a:rect b="b" l="l" r="r" t="t"/>
              <a:pathLst>
                <a:path extrusionOk="0" h="1020" w="5526">
                  <a:moveTo>
                    <a:pt x="1" y="0"/>
                  </a:moveTo>
                  <a:cubicBezTo>
                    <a:pt x="1836" y="167"/>
                    <a:pt x="3604" y="634"/>
                    <a:pt x="5405" y="1001"/>
                  </a:cubicBezTo>
                  <a:cubicBezTo>
                    <a:pt x="5424" y="1014"/>
                    <a:pt x="5441" y="1019"/>
                    <a:pt x="5456" y="1019"/>
                  </a:cubicBezTo>
                  <a:cubicBezTo>
                    <a:pt x="5514" y="1019"/>
                    <a:pt x="5525" y="928"/>
                    <a:pt x="5472" y="901"/>
                  </a:cubicBezTo>
                  <a:cubicBezTo>
                    <a:pt x="3737" y="267"/>
                    <a:pt x="1836" y="10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3"/>
            <p:cNvSpPr/>
            <p:nvPr/>
          </p:nvSpPr>
          <p:spPr>
            <a:xfrm>
              <a:off x="5497425" y="4079200"/>
              <a:ext cx="137625" cy="27550"/>
            </a:xfrm>
            <a:custGeom>
              <a:rect b="b" l="l" r="r" t="t"/>
              <a:pathLst>
                <a:path extrusionOk="0" h="1102" w="5505">
                  <a:moveTo>
                    <a:pt x="101" y="0"/>
                  </a:moveTo>
                  <a:cubicBezTo>
                    <a:pt x="1" y="0"/>
                    <a:pt x="1" y="134"/>
                    <a:pt x="34" y="134"/>
                  </a:cubicBezTo>
                  <a:cubicBezTo>
                    <a:pt x="1869" y="301"/>
                    <a:pt x="3603" y="801"/>
                    <a:pt x="5371" y="1101"/>
                  </a:cubicBezTo>
                  <a:cubicBezTo>
                    <a:pt x="5471" y="1101"/>
                    <a:pt x="5505" y="968"/>
                    <a:pt x="5471" y="968"/>
                  </a:cubicBezTo>
                  <a:cubicBezTo>
                    <a:pt x="3770" y="334"/>
                    <a:pt x="1869" y="234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3"/>
            <p:cNvSpPr/>
            <p:nvPr/>
          </p:nvSpPr>
          <p:spPr>
            <a:xfrm>
              <a:off x="5544975" y="4070850"/>
              <a:ext cx="80900" cy="11700"/>
            </a:xfrm>
            <a:custGeom>
              <a:rect b="b" l="l" r="r" t="t"/>
              <a:pathLst>
                <a:path extrusionOk="0" h="468" w="3236">
                  <a:moveTo>
                    <a:pt x="67" y="1"/>
                  </a:moveTo>
                  <a:cubicBezTo>
                    <a:pt x="0" y="1"/>
                    <a:pt x="0" y="67"/>
                    <a:pt x="67" y="67"/>
                  </a:cubicBezTo>
                  <a:cubicBezTo>
                    <a:pt x="1101" y="234"/>
                    <a:pt x="2202" y="401"/>
                    <a:pt x="3236" y="468"/>
                  </a:cubicBezTo>
                  <a:cubicBezTo>
                    <a:pt x="2202" y="301"/>
                    <a:pt x="1134" y="168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3"/>
            <p:cNvSpPr/>
            <p:nvPr/>
          </p:nvSpPr>
          <p:spPr>
            <a:xfrm>
              <a:off x="5658375" y="40892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3"/>
            <p:cNvSpPr/>
            <p:nvPr/>
          </p:nvSpPr>
          <p:spPr>
            <a:xfrm>
              <a:off x="5374850" y="4019975"/>
              <a:ext cx="88425" cy="11700"/>
            </a:xfrm>
            <a:custGeom>
              <a:rect b="b" l="l" r="r" t="t"/>
              <a:pathLst>
                <a:path extrusionOk="0" h="468" w="3537">
                  <a:moveTo>
                    <a:pt x="3436" y="1"/>
                  </a:moveTo>
                  <a:cubicBezTo>
                    <a:pt x="2335" y="101"/>
                    <a:pt x="1168" y="201"/>
                    <a:pt x="34" y="368"/>
                  </a:cubicBezTo>
                  <a:cubicBezTo>
                    <a:pt x="0" y="368"/>
                    <a:pt x="0" y="468"/>
                    <a:pt x="34" y="468"/>
                  </a:cubicBezTo>
                  <a:cubicBezTo>
                    <a:pt x="1168" y="401"/>
                    <a:pt x="2335" y="301"/>
                    <a:pt x="3436" y="101"/>
                  </a:cubicBezTo>
                  <a:cubicBezTo>
                    <a:pt x="3536" y="101"/>
                    <a:pt x="3503" y="1"/>
                    <a:pt x="3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3"/>
            <p:cNvSpPr/>
            <p:nvPr/>
          </p:nvSpPr>
          <p:spPr>
            <a:xfrm>
              <a:off x="5559975" y="4024150"/>
              <a:ext cx="36725" cy="10875"/>
            </a:xfrm>
            <a:custGeom>
              <a:rect b="b" l="l" r="r" t="t"/>
              <a:pathLst>
                <a:path extrusionOk="0" h="435" w="1469">
                  <a:moveTo>
                    <a:pt x="101" y="1"/>
                  </a:moveTo>
                  <a:cubicBezTo>
                    <a:pt x="34" y="1"/>
                    <a:pt x="0" y="101"/>
                    <a:pt x="101" y="101"/>
                  </a:cubicBezTo>
                  <a:cubicBezTo>
                    <a:pt x="534" y="201"/>
                    <a:pt x="1001" y="334"/>
                    <a:pt x="1435" y="434"/>
                  </a:cubicBezTo>
                  <a:cubicBezTo>
                    <a:pt x="1435" y="434"/>
                    <a:pt x="1468" y="368"/>
                    <a:pt x="1435" y="368"/>
                  </a:cubicBezTo>
                  <a:cubicBezTo>
                    <a:pt x="968" y="268"/>
                    <a:pt x="501" y="134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3"/>
            <p:cNvSpPr/>
            <p:nvPr/>
          </p:nvSpPr>
          <p:spPr>
            <a:xfrm>
              <a:off x="5116525" y="4647925"/>
              <a:ext cx="48200" cy="22650"/>
            </a:xfrm>
            <a:custGeom>
              <a:rect b="b" l="l" r="r" t="t"/>
              <a:pathLst>
                <a:path extrusionOk="0" h="906" w="1928">
                  <a:moveTo>
                    <a:pt x="1760" y="1"/>
                  </a:moveTo>
                  <a:cubicBezTo>
                    <a:pt x="1193" y="101"/>
                    <a:pt x="660" y="435"/>
                    <a:pt x="93" y="701"/>
                  </a:cubicBezTo>
                  <a:cubicBezTo>
                    <a:pt x="0" y="732"/>
                    <a:pt x="50" y="905"/>
                    <a:pt x="163" y="905"/>
                  </a:cubicBezTo>
                  <a:cubicBezTo>
                    <a:pt x="173" y="905"/>
                    <a:pt x="182" y="904"/>
                    <a:pt x="193" y="902"/>
                  </a:cubicBezTo>
                  <a:cubicBezTo>
                    <a:pt x="726" y="701"/>
                    <a:pt x="1360" y="568"/>
                    <a:pt x="1860" y="201"/>
                  </a:cubicBezTo>
                  <a:cubicBezTo>
                    <a:pt x="1927" y="168"/>
                    <a:pt x="1894" y="1"/>
                    <a:pt x="1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3"/>
            <p:cNvSpPr/>
            <p:nvPr/>
          </p:nvSpPr>
          <p:spPr>
            <a:xfrm>
              <a:off x="5122425" y="4676750"/>
              <a:ext cx="37025" cy="18000"/>
            </a:xfrm>
            <a:custGeom>
              <a:rect b="b" l="l" r="r" t="t"/>
              <a:pathLst>
                <a:path extrusionOk="0" h="720" w="1481">
                  <a:moveTo>
                    <a:pt x="1380" y="0"/>
                  </a:moveTo>
                  <a:cubicBezTo>
                    <a:pt x="1364" y="0"/>
                    <a:pt x="1345" y="5"/>
                    <a:pt x="1324" y="15"/>
                  </a:cubicBezTo>
                  <a:cubicBezTo>
                    <a:pt x="924" y="49"/>
                    <a:pt x="490" y="349"/>
                    <a:pt x="123" y="516"/>
                  </a:cubicBezTo>
                  <a:cubicBezTo>
                    <a:pt x="0" y="547"/>
                    <a:pt x="19" y="720"/>
                    <a:pt x="154" y="720"/>
                  </a:cubicBezTo>
                  <a:cubicBezTo>
                    <a:pt x="165" y="720"/>
                    <a:pt x="177" y="718"/>
                    <a:pt x="190" y="716"/>
                  </a:cubicBezTo>
                  <a:cubicBezTo>
                    <a:pt x="590" y="583"/>
                    <a:pt x="1091" y="516"/>
                    <a:pt x="1424" y="249"/>
                  </a:cubicBezTo>
                  <a:cubicBezTo>
                    <a:pt x="1481" y="136"/>
                    <a:pt x="1466" y="0"/>
                    <a:pt x="1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3"/>
            <p:cNvSpPr/>
            <p:nvPr/>
          </p:nvSpPr>
          <p:spPr>
            <a:xfrm>
              <a:off x="5117425" y="4707150"/>
              <a:ext cx="33125" cy="16800"/>
            </a:xfrm>
            <a:custGeom>
              <a:rect b="b" l="l" r="r" t="t"/>
              <a:pathLst>
                <a:path extrusionOk="0" h="672" w="1325">
                  <a:moveTo>
                    <a:pt x="1191" y="0"/>
                  </a:moveTo>
                  <a:cubicBezTo>
                    <a:pt x="824" y="34"/>
                    <a:pt x="490" y="301"/>
                    <a:pt x="123" y="467"/>
                  </a:cubicBezTo>
                  <a:cubicBezTo>
                    <a:pt x="0" y="498"/>
                    <a:pt x="48" y="671"/>
                    <a:pt x="161" y="671"/>
                  </a:cubicBezTo>
                  <a:cubicBezTo>
                    <a:pt x="170" y="671"/>
                    <a:pt x="180" y="670"/>
                    <a:pt x="190" y="667"/>
                  </a:cubicBezTo>
                  <a:cubicBezTo>
                    <a:pt x="524" y="501"/>
                    <a:pt x="991" y="401"/>
                    <a:pt x="1224" y="167"/>
                  </a:cubicBezTo>
                  <a:cubicBezTo>
                    <a:pt x="1324" y="67"/>
                    <a:pt x="1291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3"/>
            <p:cNvSpPr/>
            <p:nvPr/>
          </p:nvSpPr>
          <p:spPr>
            <a:xfrm>
              <a:off x="5114900" y="4740350"/>
              <a:ext cx="28025" cy="16075"/>
            </a:xfrm>
            <a:custGeom>
              <a:rect b="b" l="l" r="r" t="t"/>
              <a:pathLst>
                <a:path extrusionOk="0" h="643" w="1121">
                  <a:moveTo>
                    <a:pt x="955" y="0"/>
                  </a:moveTo>
                  <a:cubicBezTo>
                    <a:pt x="944" y="0"/>
                    <a:pt x="934" y="2"/>
                    <a:pt x="925" y="7"/>
                  </a:cubicBezTo>
                  <a:cubicBezTo>
                    <a:pt x="658" y="140"/>
                    <a:pt x="491" y="307"/>
                    <a:pt x="224" y="307"/>
                  </a:cubicBezTo>
                  <a:cubicBezTo>
                    <a:pt x="1" y="307"/>
                    <a:pt x="52" y="643"/>
                    <a:pt x="261" y="643"/>
                  </a:cubicBezTo>
                  <a:cubicBezTo>
                    <a:pt x="271" y="643"/>
                    <a:pt x="281" y="642"/>
                    <a:pt x="291" y="640"/>
                  </a:cubicBezTo>
                  <a:cubicBezTo>
                    <a:pt x="591" y="540"/>
                    <a:pt x="925" y="474"/>
                    <a:pt x="1092" y="173"/>
                  </a:cubicBezTo>
                  <a:cubicBezTo>
                    <a:pt x="1120" y="87"/>
                    <a:pt x="1024" y="0"/>
                    <a:pt x="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3"/>
            <p:cNvSpPr/>
            <p:nvPr/>
          </p:nvSpPr>
          <p:spPr>
            <a:xfrm>
              <a:off x="5118275" y="4773800"/>
              <a:ext cx="12250" cy="7600"/>
            </a:xfrm>
            <a:custGeom>
              <a:rect b="b" l="l" r="r" t="t"/>
              <a:pathLst>
                <a:path extrusionOk="0" h="304" w="490">
                  <a:moveTo>
                    <a:pt x="228" y="0"/>
                  </a:moveTo>
                  <a:cubicBezTo>
                    <a:pt x="79" y="0"/>
                    <a:pt x="1" y="240"/>
                    <a:pt x="189" y="303"/>
                  </a:cubicBezTo>
                  <a:lnTo>
                    <a:pt x="356" y="303"/>
                  </a:lnTo>
                  <a:cubicBezTo>
                    <a:pt x="456" y="236"/>
                    <a:pt x="490" y="136"/>
                    <a:pt x="423" y="70"/>
                  </a:cubicBezTo>
                  <a:cubicBezTo>
                    <a:pt x="356" y="36"/>
                    <a:pt x="323" y="36"/>
                    <a:pt x="256" y="3"/>
                  </a:cubicBezTo>
                  <a:cubicBezTo>
                    <a:pt x="246" y="1"/>
                    <a:pt x="237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3"/>
            <p:cNvSpPr/>
            <p:nvPr/>
          </p:nvSpPr>
          <p:spPr>
            <a:xfrm>
              <a:off x="5115600" y="4794675"/>
              <a:ext cx="11600" cy="7700"/>
            </a:xfrm>
            <a:custGeom>
              <a:rect b="b" l="l" r="r" t="t"/>
              <a:pathLst>
                <a:path extrusionOk="0" h="308" w="464">
                  <a:moveTo>
                    <a:pt x="264" y="0"/>
                  </a:moveTo>
                  <a:cubicBezTo>
                    <a:pt x="0" y="0"/>
                    <a:pt x="161" y="307"/>
                    <a:pt x="309" y="307"/>
                  </a:cubicBezTo>
                  <a:cubicBezTo>
                    <a:pt x="355" y="307"/>
                    <a:pt x="399" y="278"/>
                    <a:pt x="430" y="202"/>
                  </a:cubicBezTo>
                  <a:cubicBezTo>
                    <a:pt x="430" y="169"/>
                    <a:pt x="430" y="169"/>
                    <a:pt x="463" y="135"/>
                  </a:cubicBezTo>
                  <a:cubicBezTo>
                    <a:pt x="463" y="135"/>
                    <a:pt x="463" y="35"/>
                    <a:pt x="396" y="2"/>
                  </a:cubicBezTo>
                  <a:lnTo>
                    <a:pt x="296" y="2"/>
                  </a:lnTo>
                  <a:cubicBezTo>
                    <a:pt x="285" y="1"/>
                    <a:pt x="274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3"/>
            <p:cNvSpPr/>
            <p:nvPr/>
          </p:nvSpPr>
          <p:spPr>
            <a:xfrm>
              <a:off x="5702450" y="3968975"/>
              <a:ext cx="174800" cy="135175"/>
            </a:xfrm>
            <a:custGeom>
              <a:rect b="b" l="l" r="r" t="t"/>
              <a:pathLst>
                <a:path extrusionOk="0" h="5407" w="6992">
                  <a:moveTo>
                    <a:pt x="5460" y="1"/>
                  </a:moveTo>
                  <a:cubicBezTo>
                    <a:pt x="5422" y="1"/>
                    <a:pt x="5382" y="3"/>
                    <a:pt x="5343" y="6"/>
                  </a:cubicBezTo>
                  <a:cubicBezTo>
                    <a:pt x="5243" y="6"/>
                    <a:pt x="5143" y="73"/>
                    <a:pt x="5109" y="206"/>
                  </a:cubicBezTo>
                  <a:cubicBezTo>
                    <a:pt x="4909" y="1474"/>
                    <a:pt x="3508" y="2241"/>
                    <a:pt x="2607" y="3008"/>
                  </a:cubicBezTo>
                  <a:cubicBezTo>
                    <a:pt x="1773" y="3675"/>
                    <a:pt x="773" y="4309"/>
                    <a:pt x="106" y="5143"/>
                  </a:cubicBezTo>
                  <a:cubicBezTo>
                    <a:pt x="0" y="5275"/>
                    <a:pt x="82" y="5407"/>
                    <a:pt x="204" y="5407"/>
                  </a:cubicBezTo>
                  <a:cubicBezTo>
                    <a:pt x="236" y="5407"/>
                    <a:pt x="271" y="5398"/>
                    <a:pt x="306" y="5377"/>
                  </a:cubicBezTo>
                  <a:cubicBezTo>
                    <a:pt x="1707" y="4676"/>
                    <a:pt x="3074" y="3342"/>
                    <a:pt x="4209" y="2241"/>
                  </a:cubicBezTo>
                  <a:cubicBezTo>
                    <a:pt x="4609" y="1908"/>
                    <a:pt x="5143" y="1507"/>
                    <a:pt x="5376" y="1040"/>
                  </a:cubicBezTo>
                  <a:cubicBezTo>
                    <a:pt x="5376" y="1010"/>
                    <a:pt x="5596" y="512"/>
                    <a:pt x="5612" y="471"/>
                  </a:cubicBezTo>
                  <a:lnTo>
                    <a:pt x="5612" y="471"/>
                  </a:lnTo>
                  <a:cubicBezTo>
                    <a:pt x="5614" y="469"/>
                    <a:pt x="5616" y="468"/>
                    <a:pt x="5620" y="468"/>
                  </a:cubicBezTo>
                  <a:cubicBezTo>
                    <a:pt x="5724" y="468"/>
                    <a:pt x="6518" y="1080"/>
                    <a:pt x="6677" y="1207"/>
                  </a:cubicBezTo>
                  <a:cubicBezTo>
                    <a:pt x="6725" y="1245"/>
                    <a:pt x="6772" y="1261"/>
                    <a:pt x="6815" y="1261"/>
                  </a:cubicBezTo>
                  <a:cubicBezTo>
                    <a:pt x="6920" y="1261"/>
                    <a:pt x="6992" y="1159"/>
                    <a:pt x="6944" y="1040"/>
                  </a:cubicBezTo>
                  <a:cubicBezTo>
                    <a:pt x="6628" y="535"/>
                    <a:pt x="6134" y="1"/>
                    <a:pt x="54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"/>
          <p:cNvSpPr txBox="1"/>
          <p:nvPr>
            <p:ph idx="1" type="body"/>
          </p:nvPr>
        </p:nvSpPr>
        <p:spPr>
          <a:xfrm>
            <a:off x="0" y="740275"/>
            <a:ext cx="67545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/>
              <a:t>Hay una tensión en el conquistador entre la riqueza aurífica y las intenciones de conversión en la conquista de América. No obstante, hay </a:t>
            </a:r>
            <a:r>
              <a:rPr lang="en" sz="1600"/>
              <a:t>especificidades</a:t>
            </a:r>
            <a:r>
              <a:rPr lang="en" sz="1600"/>
              <a:t> de la experiencia española: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/>
              <a:t>Reino premoderno (“cierre de fronteras culturales”).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/>
              <a:t>Habilidad para explotar los conflictos internos de los indios (culturas aisladas; Moctezuma).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/>
              <a:t>Cosmovisiones indígenas no pudieron procesar la conquista.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n" sz="1600"/>
              <a:t>La suma de estas características llevaron a un verdadero genocidio: hasta 70 millones de índigenas entre 1500 - 1550.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02" name="Google Shape;402;p6"/>
          <p:cNvSpPr txBox="1"/>
          <p:nvPr>
            <p:ph type="title"/>
          </p:nvPr>
        </p:nvSpPr>
        <p:spPr>
          <a:xfrm>
            <a:off x="398325" y="121875"/>
            <a:ext cx="46314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Síntesis Culturales: La conquista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7"/>
          <p:cNvSpPr txBox="1"/>
          <p:nvPr>
            <p:ph type="title"/>
          </p:nvPr>
        </p:nvSpPr>
        <p:spPr>
          <a:xfrm rot="5400000">
            <a:off x="3408889" y="2603090"/>
            <a:ext cx="23262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La conquista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408" name="Google Shape;408;p17"/>
          <p:cNvSpPr txBox="1"/>
          <p:nvPr>
            <p:ph idx="1" type="subTitle"/>
          </p:nvPr>
        </p:nvSpPr>
        <p:spPr>
          <a:xfrm>
            <a:off x="1457339" y="-2"/>
            <a:ext cx="23466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/>
              <a:t>La atrocidades solo pueden ser explicada desde una concepción de los indígenas como inferiores de parte de los españoles (Todorov). </a:t>
            </a:r>
            <a:endParaRPr sz="16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/>
              <a:t>Los españoles conocían a los indios, pero no los comprendían. 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9" name="Google Shape;409;p17"/>
          <p:cNvSpPr txBox="1"/>
          <p:nvPr>
            <p:ph idx="2" type="title"/>
          </p:nvPr>
        </p:nvSpPr>
        <p:spPr>
          <a:xfrm rot="5400000">
            <a:off x="-1019022" y="1237700"/>
            <a:ext cx="29274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Síntesis Culturales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410" name="Google Shape;410;p17"/>
          <p:cNvSpPr txBox="1"/>
          <p:nvPr>
            <p:ph idx="3" type="subTitle"/>
          </p:nvPr>
        </p:nvSpPr>
        <p:spPr>
          <a:xfrm>
            <a:off x="5087350" y="807600"/>
            <a:ext cx="28365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Habermasianamente hablando, se puede concluir que una racionalidad instrumental predominó por sobre una moral-política.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Económicamente</a:t>
            </a:r>
            <a:r>
              <a:rPr lang="en"/>
              <a:t>, dos modos de producción se introdujeron: servidumbre y esclavitud. Políticamente, hubo instancias donde las estructuras indígenas se mantuvieron. Socialmente, hubieron cuatro reacciones a la </a:t>
            </a:r>
            <a:r>
              <a:rPr lang="en"/>
              <a:t>conversión</a:t>
            </a:r>
            <a:r>
              <a:rPr lang="en"/>
              <a:t> de fe (Parker): rebeldía, sumisión, resistencia activa, sincretismo. 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4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Síntesis culturales: la conquista</a:t>
            </a:r>
            <a:endParaRPr/>
          </a:p>
        </p:txBody>
      </p:sp>
      <p:sp>
        <p:nvSpPr>
          <p:cNvPr id="416" name="Google Shape;416;p34"/>
          <p:cNvSpPr txBox="1"/>
          <p:nvPr>
            <p:ph idx="4294967295" type="body"/>
          </p:nvPr>
        </p:nvSpPr>
        <p:spPr>
          <a:xfrm>
            <a:off x="701600" y="1192200"/>
            <a:ext cx="51654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08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Si bien la construcción del “otro” no era monolítico, sí respondía a un modelo general, que se encuentra en Todorov: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508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De la diferencia hacia la superioridad/inferioridad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508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De la igualdad a la asimilación</a:t>
            </a:r>
            <a:endParaRPr sz="1600">
              <a:solidFill>
                <a:schemeClr val="dk1"/>
              </a:solidFill>
            </a:endParaRPr>
          </a:p>
          <a:p>
            <a:pPr indent="0" lvl="0" marL="0" marR="508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508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Del encuentro </a:t>
            </a:r>
            <a:r>
              <a:rPr lang="en" sz="1600">
                <a:solidFill>
                  <a:schemeClr val="dk1"/>
                </a:solidFill>
              </a:rPr>
              <a:t>estas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lang="en" sz="1600">
                <a:solidFill>
                  <a:schemeClr val="dk1"/>
                </a:solidFill>
              </a:rPr>
              <a:t>culturas</a:t>
            </a:r>
            <a:r>
              <a:rPr lang="en" sz="1600">
                <a:solidFill>
                  <a:schemeClr val="dk1"/>
                </a:solidFill>
              </a:rPr>
              <a:t> surgió un modelo cultural determinado, una identidad caracterizada por una religión católica, autoritarismo y rechazo por la razón </a:t>
            </a:r>
            <a:r>
              <a:rPr lang="en" sz="1600">
                <a:solidFill>
                  <a:schemeClr val="dk1"/>
                </a:solidFill>
              </a:rPr>
              <a:t>científica</a:t>
            </a:r>
            <a:r>
              <a:rPr lang="en" sz="1600">
                <a:solidFill>
                  <a:schemeClr val="dk1"/>
                </a:solidFill>
              </a:rPr>
              <a:t>. La iglesia como actor institucional relevante se posiciona con fuerza.</a:t>
            </a:r>
            <a:endParaRPr sz="1600">
              <a:solidFill>
                <a:schemeClr val="dk1"/>
              </a:solidFill>
            </a:endParaRPr>
          </a:p>
          <a:p>
            <a:pPr indent="0" lvl="0" marL="0" marR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5080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"/>
          <p:cNvSpPr txBox="1"/>
          <p:nvPr>
            <p:ph type="title"/>
          </p:nvPr>
        </p:nvSpPr>
        <p:spPr>
          <a:xfrm rot="-21739">
            <a:off x="1666685" y="889739"/>
            <a:ext cx="6547031" cy="741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/>
              <a:t>Síntesis Culturales: La independencia</a:t>
            </a:r>
            <a:endParaRPr/>
          </a:p>
        </p:txBody>
      </p:sp>
      <p:sp>
        <p:nvSpPr>
          <p:cNvPr id="422" name="Google Shape;422;p4"/>
          <p:cNvSpPr txBox="1"/>
          <p:nvPr>
            <p:ph idx="1" type="subTitle"/>
          </p:nvPr>
        </p:nvSpPr>
        <p:spPr>
          <a:xfrm rot="-22207">
            <a:off x="951926" y="1920993"/>
            <a:ext cx="7012646" cy="7413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/>
              <a:t>El modelo de conquista es desafiado por primera vez a comienzos del siglo XIX, con las olas independentistas. Resalta la influencia crucial del positivismo comtiano, el liberalismo británico, y la Ilustración Francesa del siglo XVIII. “Orden y progreso”.</a:t>
            </a:r>
            <a:endParaRPr sz="16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/>
              <a:t>Se pasa de un modelo indoibérico a uno europeo. No obstante, esto no se ve en las instituciones; es un proceso contradictorio. (1824, Constitución brasileña, por ejemplo).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eeef6d0a19_0_66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Síntesis culturales: la Independencia</a:t>
            </a:r>
            <a:endParaRPr/>
          </a:p>
        </p:txBody>
      </p:sp>
      <p:sp>
        <p:nvSpPr>
          <p:cNvPr id="428" name="Google Shape;428;geeef6d0a19_0_66"/>
          <p:cNvSpPr txBox="1"/>
          <p:nvPr>
            <p:ph idx="4294967295" type="body"/>
          </p:nvPr>
        </p:nvSpPr>
        <p:spPr>
          <a:xfrm>
            <a:off x="701600" y="1192200"/>
            <a:ext cx="51654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08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El liberalismo era necesario (no era una fachada), para la introducción de latinoamérica al mercado mundial. Además: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508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El positivismo resaltó la ideología racista de la identidad </a:t>
            </a:r>
            <a:r>
              <a:rPr lang="en" sz="1600">
                <a:solidFill>
                  <a:schemeClr val="dk1"/>
                </a:solidFill>
              </a:rPr>
              <a:t>latinoamericana (Sarmiento, Prado)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508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Las políticas de mejarmiento eran políticas raciales, además de la educación.</a:t>
            </a:r>
            <a:endParaRPr sz="1600">
              <a:solidFill>
                <a:schemeClr val="dk1"/>
              </a:solidFill>
            </a:endParaRPr>
          </a:p>
          <a:p>
            <a:pPr indent="0" lvl="0" marL="0" marR="508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En general, hay un consumo acrítico de las concepciones europeas: se aceptan los </a:t>
            </a:r>
            <a:r>
              <a:rPr lang="en" sz="1600">
                <a:solidFill>
                  <a:schemeClr val="dk1"/>
                </a:solidFill>
              </a:rPr>
              <a:t>análisis</a:t>
            </a:r>
            <a:r>
              <a:rPr lang="en" sz="1600">
                <a:solidFill>
                  <a:schemeClr val="dk1"/>
                </a:solidFill>
              </a:rPr>
              <a:t> extranjeros sin situarlos localmente..</a:t>
            </a:r>
            <a:endParaRPr sz="1600">
              <a:solidFill>
                <a:schemeClr val="dk1"/>
              </a:solidFill>
            </a:endParaRPr>
          </a:p>
          <a:p>
            <a:pPr indent="0" lvl="0" marL="0" marR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5080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eeef6d0a19_0_71"/>
          <p:cNvSpPr txBox="1"/>
          <p:nvPr>
            <p:ph idx="1" type="body"/>
          </p:nvPr>
        </p:nvSpPr>
        <p:spPr>
          <a:xfrm>
            <a:off x="701600" y="1529125"/>
            <a:ext cx="3355200" cy="22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2875">
            <a:noAutofit/>
          </a:bodyPr>
          <a:lstStyle/>
          <a:p>
            <a:pPr indent="-3302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Teorías “mestizas”: Vasconcelos y la raza universal</a:t>
            </a:r>
            <a:endParaRPr sz="1600"/>
          </a:p>
          <a:p>
            <a:pPr indent="-330200" lvl="0" marL="4572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Movimiento indigenista: se resaltan las características de la raza india, condenando el mestizaje. Pero:</a:t>
            </a:r>
            <a:endParaRPr sz="1600"/>
          </a:p>
          <a:p>
            <a:pPr indent="-330200" lvl="1" marL="9144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No tuvo el origen en las comunidades indígenas (Zea)</a:t>
            </a:r>
            <a:endParaRPr sz="1600"/>
          </a:p>
          <a:p>
            <a:pPr indent="-330200" lvl="1" marL="9144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Es denunciado como exotista, pasaditas, paternalista y populista (Degregori)</a:t>
            </a:r>
            <a:endParaRPr sz="1600"/>
          </a:p>
          <a:p>
            <a:pPr indent="0" lvl="0" marL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434" name="Google Shape;434;geeef6d0a19_0_71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"/>
              <a:t>Teorías identitarias</a:t>
            </a:r>
            <a:endParaRPr b="0"/>
          </a:p>
        </p:txBody>
      </p:sp>
      <p:sp>
        <p:nvSpPr>
          <p:cNvPr id="435" name="Google Shape;435;geeef6d0a19_0_71"/>
          <p:cNvSpPr txBox="1"/>
          <p:nvPr/>
        </p:nvSpPr>
        <p:spPr>
          <a:xfrm>
            <a:off x="4587450" y="1735075"/>
            <a:ext cx="32730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</a:pP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Ensayistas de los 30: enfoques psicológicos, resentimiento. Emocional sobre lo racional, imitación y mentira, voluntad débil y violenta, y fatalismo natural. Hay una especie de fenómeno orientalista.</a:t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</a:pP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Teorías Hispanistas: Eyzaguirre y Lira</a:t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iet Art History Lesson by Slidesgo">
  <a:themeElements>
    <a:clrScheme name="Simple Light">
      <a:dk1>
        <a:srgbClr val="000000"/>
      </a:dk1>
      <a:lt1>
        <a:srgbClr val="FFFFFF"/>
      </a:lt1>
      <a:dk2>
        <a:srgbClr val="0066B3"/>
      </a:dk2>
      <a:lt2>
        <a:srgbClr val="DB362E"/>
      </a:lt2>
      <a:accent1>
        <a:srgbClr val="FEC00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