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Lobster"/>
      <p:regular r:id="rId13"/>
    </p:embeddedFont>
    <p:embeddedFont>
      <p:font typeface="Comforta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i+YOLYknDw87dZmyCLUSSj0Qy3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obster-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mfortaa-bold.fntdata"/><Relationship Id="rId14" Type="http://schemas.openxmlformats.org/officeDocument/2006/relationships/font" Target="fonts/Comfortaa-regular.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10"/>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10" name="Google Shape;10;p10"/>
          <p:cNvSpPr txBox="1"/>
          <p:nvPr>
            <p:ph type="ctrTitle"/>
          </p:nvPr>
        </p:nvSpPr>
        <p:spPr>
          <a:xfrm>
            <a:off x="4370770" y="946963"/>
            <a:ext cx="4090500" cy="2199000"/>
          </a:xfrm>
          <a:prstGeom prst="rect">
            <a:avLst/>
          </a:prstGeom>
          <a:noFill/>
          <a:ln>
            <a:noFill/>
          </a:ln>
          <a:effectLst>
            <a:outerShdw rotWithShape="0" algn="bl" dir="18960000"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6000"/>
              <a:buFont typeface="Allura"/>
              <a:buNone/>
              <a:defRPr sz="5500">
                <a:solidFill>
                  <a:srgbClr val="263C66"/>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
          <p:cNvSpPr txBox="1"/>
          <p:nvPr>
            <p:ph idx="1" type="subTitle"/>
          </p:nvPr>
        </p:nvSpPr>
        <p:spPr>
          <a:xfrm>
            <a:off x="4777720" y="3310738"/>
            <a:ext cx="3276600" cy="601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Comfortaa"/>
              <a:buNone/>
              <a:defRPr>
                <a:latin typeface="Comfortaa"/>
                <a:ea typeface="Comfortaa"/>
                <a:cs typeface="Comfortaa"/>
                <a:sym typeface="Comfortaa"/>
              </a:defRPr>
            </a:lvl1pPr>
            <a:lvl2pPr lvl="1" algn="ctr">
              <a:lnSpc>
                <a:spcPct val="100000"/>
              </a:lnSpc>
              <a:spcBef>
                <a:spcPts val="0"/>
              </a:spcBef>
              <a:spcAft>
                <a:spcPts val="0"/>
              </a:spcAft>
              <a:buSzPts val="1800"/>
              <a:buFont typeface="Comfortaa"/>
              <a:buNone/>
              <a:defRPr sz="1800">
                <a:latin typeface="Comfortaa"/>
                <a:ea typeface="Comfortaa"/>
                <a:cs typeface="Comfortaa"/>
                <a:sym typeface="Comfortaa"/>
              </a:defRPr>
            </a:lvl2pPr>
            <a:lvl3pPr lvl="2" algn="ctr">
              <a:lnSpc>
                <a:spcPct val="100000"/>
              </a:lnSpc>
              <a:spcBef>
                <a:spcPts val="0"/>
              </a:spcBef>
              <a:spcAft>
                <a:spcPts val="0"/>
              </a:spcAft>
              <a:buSzPts val="1800"/>
              <a:buFont typeface="Comfortaa"/>
              <a:buNone/>
              <a:defRPr sz="1800">
                <a:latin typeface="Comfortaa"/>
                <a:ea typeface="Comfortaa"/>
                <a:cs typeface="Comfortaa"/>
                <a:sym typeface="Comfortaa"/>
              </a:defRPr>
            </a:lvl3pPr>
            <a:lvl4pPr lvl="3" algn="ctr">
              <a:lnSpc>
                <a:spcPct val="100000"/>
              </a:lnSpc>
              <a:spcBef>
                <a:spcPts val="0"/>
              </a:spcBef>
              <a:spcAft>
                <a:spcPts val="0"/>
              </a:spcAft>
              <a:buSzPts val="1800"/>
              <a:buFont typeface="Comfortaa"/>
              <a:buNone/>
              <a:defRPr sz="1800">
                <a:latin typeface="Comfortaa"/>
                <a:ea typeface="Comfortaa"/>
                <a:cs typeface="Comfortaa"/>
                <a:sym typeface="Comfortaa"/>
              </a:defRPr>
            </a:lvl4pPr>
            <a:lvl5pPr lvl="4" algn="ctr">
              <a:lnSpc>
                <a:spcPct val="100000"/>
              </a:lnSpc>
              <a:spcBef>
                <a:spcPts val="0"/>
              </a:spcBef>
              <a:spcAft>
                <a:spcPts val="0"/>
              </a:spcAft>
              <a:buSzPts val="1800"/>
              <a:buFont typeface="Comfortaa"/>
              <a:buNone/>
              <a:defRPr sz="1800">
                <a:latin typeface="Comfortaa"/>
                <a:ea typeface="Comfortaa"/>
                <a:cs typeface="Comfortaa"/>
                <a:sym typeface="Comfortaa"/>
              </a:defRPr>
            </a:lvl5pPr>
            <a:lvl6pPr lvl="5" algn="ctr">
              <a:lnSpc>
                <a:spcPct val="100000"/>
              </a:lnSpc>
              <a:spcBef>
                <a:spcPts val="0"/>
              </a:spcBef>
              <a:spcAft>
                <a:spcPts val="0"/>
              </a:spcAft>
              <a:buSzPts val="1800"/>
              <a:buFont typeface="Comfortaa"/>
              <a:buNone/>
              <a:defRPr sz="1800">
                <a:latin typeface="Comfortaa"/>
                <a:ea typeface="Comfortaa"/>
                <a:cs typeface="Comfortaa"/>
                <a:sym typeface="Comfortaa"/>
              </a:defRPr>
            </a:lvl6pPr>
            <a:lvl7pPr lvl="6" algn="ctr">
              <a:lnSpc>
                <a:spcPct val="100000"/>
              </a:lnSpc>
              <a:spcBef>
                <a:spcPts val="0"/>
              </a:spcBef>
              <a:spcAft>
                <a:spcPts val="0"/>
              </a:spcAft>
              <a:buSzPts val="1800"/>
              <a:buFont typeface="Comfortaa"/>
              <a:buNone/>
              <a:defRPr sz="1800">
                <a:latin typeface="Comfortaa"/>
                <a:ea typeface="Comfortaa"/>
                <a:cs typeface="Comfortaa"/>
                <a:sym typeface="Comfortaa"/>
              </a:defRPr>
            </a:lvl7pPr>
            <a:lvl8pPr lvl="7" algn="ctr">
              <a:lnSpc>
                <a:spcPct val="100000"/>
              </a:lnSpc>
              <a:spcBef>
                <a:spcPts val="0"/>
              </a:spcBef>
              <a:spcAft>
                <a:spcPts val="0"/>
              </a:spcAft>
              <a:buSzPts val="1800"/>
              <a:buFont typeface="Comfortaa"/>
              <a:buNone/>
              <a:defRPr sz="1800">
                <a:latin typeface="Comfortaa"/>
                <a:ea typeface="Comfortaa"/>
                <a:cs typeface="Comfortaa"/>
                <a:sym typeface="Comfortaa"/>
              </a:defRPr>
            </a:lvl8pPr>
            <a:lvl9pPr lvl="8" algn="ctr">
              <a:lnSpc>
                <a:spcPct val="100000"/>
              </a:lnSpc>
              <a:spcBef>
                <a:spcPts val="0"/>
              </a:spcBef>
              <a:spcAft>
                <a:spcPts val="0"/>
              </a:spcAft>
              <a:buSzPts val="1800"/>
              <a:buFont typeface="Comfortaa"/>
              <a:buNone/>
              <a:defRPr sz="1800">
                <a:latin typeface="Comfortaa"/>
                <a:ea typeface="Comfortaa"/>
                <a:cs typeface="Comfortaa"/>
                <a:sym typeface="Comforta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pic>
        <p:nvPicPr>
          <p:cNvPr id="126" name="Google Shape;126;p19"/>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127" name="Google Shape;127;p19"/>
          <p:cNvSpPr txBox="1"/>
          <p:nvPr>
            <p:ph type="title"/>
          </p:nvPr>
        </p:nvSpPr>
        <p:spPr>
          <a:xfrm>
            <a:off x="265500" y="1233175"/>
            <a:ext cx="4045200" cy="14823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8" name="Google Shape;128;p1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9" name="Google Shape;129;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30" name="Shape 1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3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b="0" l="0" r="0" t="0"/>
          <a:stretch/>
        </p:blipFill>
        <p:spPr>
          <a:xfrm>
            <a:off x="0" y="0"/>
            <a:ext cx="9144001" cy="51434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7_1">
    <p:spTree>
      <p:nvGrpSpPr>
        <p:cNvPr id="133" name="Shape 133"/>
        <p:cNvGrpSpPr/>
        <p:nvPr/>
      </p:nvGrpSpPr>
      <p:grpSpPr>
        <a:xfrm>
          <a:off x="0" y="0"/>
          <a:ext cx="0" cy="0"/>
          <a:chOff x="0" y="0"/>
          <a:chExt cx="0" cy="0"/>
        </a:xfrm>
      </p:grpSpPr>
      <p:pic>
        <p:nvPicPr>
          <p:cNvPr id="134" name="Google Shape;134;p22"/>
          <p:cNvPicPr preferRelativeResize="0"/>
          <p:nvPr/>
        </p:nvPicPr>
        <p:blipFill rotWithShape="1">
          <a:blip r:embed="rId2">
            <a:alphaModFix/>
          </a:blip>
          <a:srcRect b="0" l="0" r="0" t="0"/>
          <a:stretch/>
        </p:blipFill>
        <p:spPr>
          <a:xfrm>
            <a:off x="0" y="0"/>
            <a:ext cx="9144001" cy="5143496"/>
          </a:xfrm>
          <a:prstGeom prst="rect">
            <a:avLst/>
          </a:prstGeom>
          <a:noFill/>
          <a:ln>
            <a:noFill/>
          </a:ln>
        </p:spPr>
      </p:pic>
      <p:grpSp>
        <p:nvGrpSpPr>
          <p:cNvPr id="135" name="Google Shape;135;p22"/>
          <p:cNvGrpSpPr/>
          <p:nvPr/>
        </p:nvGrpSpPr>
        <p:grpSpPr>
          <a:xfrm flipH="1">
            <a:off x="-175" y="-134800"/>
            <a:ext cx="9144335" cy="1954575"/>
            <a:chOff x="0" y="1629825"/>
            <a:chExt cx="7337775" cy="1954575"/>
          </a:xfrm>
        </p:grpSpPr>
        <p:cxnSp>
          <p:nvCxnSpPr>
            <p:cNvPr id="136" name="Google Shape;136;p22"/>
            <p:cNvCxnSpPr/>
            <p:nvPr/>
          </p:nvCxnSpPr>
          <p:spPr>
            <a:xfrm>
              <a:off x="0" y="1629825"/>
              <a:ext cx="3069300" cy="1954500"/>
            </a:xfrm>
            <a:prstGeom prst="curvedConnector3">
              <a:avLst>
                <a:gd fmla="val 198943" name="adj1"/>
              </a:avLst>
            </a:prstGeom>
            <a:noFill/>
            <a:ln cap="flat" cmpd="sng" w="28575">
              <a:solidFill>
                <a:schemeClr val="lt1"/>
              </a:solidFill>
              <a:prstDash val="dash"/>
              <a:round/>
              <a:headEnd len="sm" w="sm" type="none"/>
              <a:tailEnd len="sm" w="sm" type="none"/>
            </a:ln>
          </p:spPr>
        </p:cxnSp>
        <p:cxnSp>
          <p:nvCxnSpPr>
            <p:cNvPr id="137" name="Google Shape;137;p22"/>
            <p:cNvCxnSpPr/>
            <p:nvPr/>
          </p:nvCxnSpPr>
          <p:spPr>
            <a:xfrm flipH="1">
              <a:off x="3033975" y="2476500"/>
              <a:ext cx="4303800" cy="1107900"/>
            </a:xfrm>
            <a:prstGeom prst="curvedConnector3">
              <a:avLst>
                <a:gd fmla="val 96693" name="adj1"/>
              </a:avLst>
            </a:prstGeom>
            <a:noFill/>
            <a:ln cap="flat" cmpd="sng" w="28575">
              <a:solidFill>
                <a:schemeClr val="lt1"/>
              </a:solidFill>
              <a:prstDash val="dash"/>
              <a:round/>
              <a:headEnd len="sm" w="sm" type="none"/>
              <a:tailEnd len="sm" w="sm" type="none"/>
            </a:ln>
          </p:spPr>
        </p:cxnSp>
      </p:grpSp>
      <p:cxnSp>
        <p:nvCxnSpPr>
          <p:cNvPr id="138" name="Google Shape;138;p22"/>
          <p:cNvCxnSpPr/>
          <p:nvPr/>
        </p:nvCxnSpPr>
        <p:spPr>
          <a:xfrm>
            <a:off x="-121400" y="3532375"/>
            <a:ext cx="5022600" cy="1779300"/>
          </a:xfrm>
          <a:prstGeom prst="curvedConnector3">
            <a:avLst>
              <a:gd fmla="val 50000" name="adj1"/>
            </a:avLst>
          </a:prstGeom>
          <a:noFill/>
          <a:ln cap="flat" cmpd="sng" w="28575">
            <a:solidFill>
              <a:schemeClr val="lt1"/>
            </a:solidFill>
            <a:prstDash val="dash"/>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7_1_1">
    <p:spTree>
      <p:nvGrpSpPr>
        <p:cNvPr id="139" name="Shape 139"/>
        <p:cNvGrpSpPr/>
        <p:nvPr/>
      </p:nvGrpSpPr>
      <p:grpSpPr>
        <a:xfrm>
          <a:off x="0" y="0"/>
          <a:ext cx="0" cy="0"/>
          <a:chOff x="0" y="0"/>
          <a:chExt cx="0" cy="0"/>
        </a:xfrm>
      </p:grpSpPr>
      <p:pic>
        <p:nvPicPr>
          <p:cNvPr id="140" name="Google Shape;140;p23"/>
          <p:cNvPicPr preferRelativeResize="0"/>
          <p:nvPr/>
        </p:nvPicPr>
        <p:blipFill rotWithShape="1">
          <a:blip r:embed="rId2">
            <a:alphaModFix/>
          </a:blip>
          <a:srcRect b="0" l="0" r="0" t="0"/>
          <a:stretch/>
        </p:blipFill>
        <p:spPr>
          <a:xfrm>
            <a:off x="0" y="0"/>
            <a:ext cx="9144001" cy="5143496"/>
          </a:xfrm>
          <a:prstGeom prst="rect">
            <a:avLst/>
          </a:prstGeom>
          <a:noFill/>
          <a:ln>
            <a:noFill/>
          </a:ln>
        </p:spPr>
      </p:pic>
      <p:grpSp>
        <p:nvGrpSpPr>
          <p:cNvPr id="141" name="Google Shape;141;p23"/>
          <p:cNvGrpSpPr/>
          <p:nvPr/>
        </p:nvGrpSpPr>
        <p:grpSpPr>
          <a:xfrm rot="10800000">
            <a:off x="-1880195" y="669155"/>
            <a:ext cx="12904395" cy="3805200"/>
            <a:chOff x="-1867070" y="-959950"/>
            <a:chExt cx="12904395" cy="3805200"/>
          </a:xfrm>
        </p:grpSpPr>
        <p:cxnSp>
          <p:nvCxnSpPr>
            <p:cNvPr id="142" name="Google Shape;142;p23"/>
            <p:cNvCxnSpPr/>
            <p:nvPr/>
          </p:nvCxnSpPr>
          <p:spPr>
            <a:xfrm flipH="1" rot="10800000">
              <a:off x="2407050" y="941750"/>
              <a:ext cx="4329900" cy="900"/>
            </a:xfrm>
            <a:prstGeom prst="straightConnector1">
              <a:avLst/>
            </a:prstGeom>
            <a:noFill/>
            <a:ln cap="flat" cmpd="sng" w="28575">
              <a:solidFill>
                <a:schemeClr val="lt1"/>
              </a:solidFill>
              <a:prstDash val="dash"/>
              <a:round/>
              <a:headEnd len="sm" w="sm" type="none"/>
              <a:tailEnd len="sm" w="sm" type="none"/>
            </a:ln>
          </p:spPr>
        </p:cxnSp>
        <p:cxnSp>
          <p:nvCxnSpPr>
            <p:cNvPr id="143" name="Google Shape;143;p23"/>
            <p:cNvCxnSpPr/>
            <p:nvPr/>
          </p:nvCxnSpPr>
          <p:spPr>
            <a:xfrm flipH="1" rot="10800000">
              <a:off x="-1867070" y="942650"/>
              <a:ext cx="4247100" cy="1902600"/>
            </a:xfrm>
            <a:prstGeom prst="curvedConnector3">
              <a:avLst>
                <a:gd fmla="val 253531" name="adj1"/>
              </a:avLst>
            </a:prstGeom>
            <a:noFill/>
            <a:ln cap="flat" cmpd="sng" w="28575">
              <a:solidFill>
                <a:schemeClr val="lt1"/>
              </a:solidFill>
              <a:prstDash val="dash"/>
              <a:round/>
              <a:headEnd len="sm" w="sm" type="none"/>
              <a:tailEnd len="sm" w="sm" type="none"/>
            </a:ln>
          </p:spPr>
        </p:cxnSp>
        <p:cxnSp>
          <p:nvCxnSpPr>
            <p:cNvPr id="144" name="Google Shape;144;p23"/>
            <p:cNvCxnSpPr/>
            <p:nvPr/>
          </p:nvCxnSpPr>
          <p:spPr>
            <a:xfrm flipH="1" rot="10800000">
              <a:off x="6790225" y="-959950"/>
              <a:ext cx="4247100" cy="1902600"/>
            </a:xfrm>
            <a:prstGeom prst="curvedConnector3">
              <a:avLst>
                <a:gd fmla="val -154149" name="adj1"/>
              </a:avLst>
            </a:prstGeom>
            <a:noFill/>
            <a:ln cap="flat" cmpd="sng" w="28575">
              <a:solidFill>
                <a:schemeClr val="lt1"/>
              </a:solidFill>
              <a:prstDash val="dash"/>
              <a:round/>
              <a:headEnd len="sm" w="sm" type="none"/>
              <a:tailEnd len="sm" w="sm" type="none"/>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7_1_1_1">
    <p:spTree>
      <p:nvGrpSpPr>
        <p:cNvPr id="145" name="Shape 145"/>
        <p:cNvGrpSpPr/>
        <p:nvPr/>
      </p:nvGrpSpPr>
      <p:grpSpPr>
        <a:xfrm>
          <a:off x="0" y="0"/>
          <a:ext cx="0" cy="0"/>
          <a:chOff x="0" y="0"/>
          <a:chExt cx="0" cy="0"/>
        </a:xfrm>
      </p:grpSpPr>
      <p:pic>
        <p:nvPicPr>
          <p:cNvPr id="146" name="Google Shape;146;p24"/>
          <p:cNvPicPr preferRelativeResize="0"/>
          <p:nvPr/>
        </p:nvPicPr>
        <p:blipFill rotWithShape="1">
          <a:blip r:embed="rId2">
            <a:alphaModFix/>
          </a:blip>
          <a:srcRect b="0" l="0" r="0" t="0"/>
          <a:stretch/>
        </p:blipFill>
        <p:spPr>
          <a:xfrm>
            <a:off x="0" y="0"/>
            <a:ext cx="9144001" cy="5143496"/>
          </a:xfrm>
          <a:prstGeom prst="rect">
            <a:avLst/>
          </a:prstGeom>
          <a:noFill/>
          <a:ln>
            <a:noFill/>
          </a:ln>
        </p:spPr>
      </p:pic>
      <p:cxnSp>
        <p:nvCxnSpPr>
          <p:cNvPr id="147" name="Google Shape;147;p24"/>
          <p:cNvCxnSpPr/>
          <p:nvPr/>
        </p:nvCxnSpPr>
        <p:spPr>
          <a:xfrm rot="-5400000">
            <a:off x="5611650" y="1802125"/>
            <a:ext cx="5203500" cy="14853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148" name="Google Shape;148;p24"/>
          <p:cNvCxnSpPr/>
          <p:nvPr/>
        </p:nvCxnSpPr>
        <p:spPr>
          <a:xfrm flipH="1" rot="5400000">
            <a:off x="-1030550" y="1535125"/>
            <a:ext cx="4607700" cy="2615100"/>
          </a:xfrm>
          <a:prstGeom prst="curvedConnector3">
            <a:avLst>
              <a:gd fmla="val 50000" name="adj1"/>
            </a:avLst>
          </a:prstGeom>
          <a:noFill/>
          <a:ln cap="flat" cmpd="sng" w="28575">
            <a:solidFill>
              <a:schemeClr val="lt1"/>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 name="Shape 12"/>
        <p:cNvGrpSpPr/>
        <p:nvPr/>
      </p:nvGrpSpPr>
      <p:grpSpPr>
        <a:xfrm>
          <a:off x="0" y="0"/>
          <a:ext cx="0" cy="0"/>
          <a:chOff x="0" y="0"/>
          <a:chExt cx="0" cy="0"/>
        </a:xfrm>
      </p:grpSpPr>
      <p:sp>
        <p:nvSpPr>
          <p:cNvPr id="13" name="Google Shape;13;p11"/>
          <p:cNvSpPr/>
          <p:nvPr/>
        </p:nvSpPr>
        <p:spPr>
          <a:xfrm>
            <a:off x="306900" y="324600"/>
            <a:ext cx="8530200" cy="44943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1"/>
          <p:cNvSpPr/>
          <p:nvPr/>
        </p:nvSpPr>
        <p:spPr>
          <a:xfrm>
            <a:off x="144600" y="229350"/>
            <a:ext cx="8854800" cy="4684800"/>
          </a:xfrm>
          <a:prstGeom prst="plaque">
            <a:avLst>
              <a:gd fmla="val 8509"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 name="Google Shape;15;p11"/>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16" name="Google Shape;16;p11"/>
          <p:cNvSpPr txBox="1"/>
          <p:nvPr>
            <p:ph type="title"/>
          </p:nvPr>
        </p:nvSpPr>
        <p:spPr>
          <a:xfrm>
            <a:off x="1618100" y="13733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17" name="Google Shape;17;p11"/>
          <p:cNvSpPr txBox="1"/>
          <p:nvPr>
            <p:ph idx="2" type="title"/>
          </p:nvPr>
        </p:nvSpPr>
        <p:spPr>
          <a:xfrm>
            <a:off x="2274200" y="1373375"/>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sz="2400">
                <a:solidFill>
                  <a:srgbClr val="263C66"/>
                </a:solidFill>
              </a:defRPr>
            </a:lvl1pPr>
            <a:lvl2pPr lvl="1" algn="l">
              <a:lnSpc>
                <a:spcPct val="100000"/>
              </a:lnSpc>
              <a:spcBef>
                <a:spcPts val="0"/>
              </a:spcBef>
              <a:spcAft>
                <a:spcPts val="0"/>
              </a:spcAft>
              <a:buSzPts val="3500"/>
              <a:buNone/>
              <a:defRPr sz="2400">
                <a:solidFill>
                  <a:srgbClr val="263C66"/>
                </a:solidFill>
              </a:defRPr>
            </a:lvl2pPr>
            <a:lvl3pPr lvl="2" algn="l">
              <a:lnSpc>
                <a:spcPct val="100000"/>
              </a:lnSpc>
              <a:spcBef>
                <a:spcPts val="0"/>
              </a:spcBef>
              <a:spcAft>
                <a:spcPts val="0"/>
              </a:spcAft>
              <a:buSzPts val="3500"/>
              <a:buNone/>
              <a:defRPr sz="2400">
                <a:solidFill>
                  <a:srgbClr val="263C66"/>
                </a:solidFill>
              </a:defRPr>
            </a:lvl3pPr>
            <a:lvl4pPr lvl="3" algn="l">
              <a:lnSpc>
                <a:spcPct val="100000"/>
              </a:lnSpc>
              <a:spcBef>
                <a:spcPts val="0"/>
              </a:spcBef>
              <a:spcAft>
                <a:spcPts val="0"/>
              </a:spcAft>
              <a:buSzPts val="3500"/>
              <a:buNone/>
              <a:defRPr sz="2400">
                <a:solidFill>
                  <a:srgbClr val="263C66"/>
                </a:solidFill>
              </a:defRPr>
            </a:lvl4pPr>
            <a:lvl5pPr lvl="4" algn="l">
              <a:lnSpc>
                <a:spcPct val="100000"/>
              </a:lnSpc>
              <a:spcBef>
                <a:spcPts val="0"/>
              </a:spcBef>
              <a:spcAft>
                <a:spcPts val="0"/>
              </a:spcAft>
              <a:buSzPts val="3500"/>
              <a:buNone/>
              <a:defRPr sz="2400">
                <a:solidFill>
                  <a:srgbClr val="263C66"/>
                </a:solidFill>
              </a:defRPr>
            </a:lvl5pPr>
            <a:lvl6pPr lvl="5" algn="l">
              <a:lnSpc>
                <a:spcPct val="100000"/>
              </a:lnSpc>
              <a:spcBef>
                <a:spcPts val="0"/>
              </a:spcBef>
              <a:spcAft>
                <a:spcPts val="0"/>
              </a:spcAft>
              <a:buSzPts val="3500"/>
              <a:buNone/>
              <a:defRPr sz="2400">
                <a:solidFill>
                  <a:srgbClr val="263C66"/>
                </a:solidFill>
              </a:defRPr>
            </a:lvl6pPr>
            <a:lvl7pPr lvl="6" algn="l">
              <a:lnSpc>
                <a:spcPct val="100000"/>
              </a:lnSpc>
              <a:spcBef>
                <a:spcPts val="0"/>
              </a:spcBef>
              <a:spcAft>
                <a:spcPts val="0"/>
              </a:spcAft>
              <a:buSzPts val="3500"/>
              <a:buNone/>
              <a:defRPr sz="2400">
                <a:solidFill>
                  <a:srgbClr val="263C66"/>
                </a:solidFill>
              </a:defRPr>
            </a:lvl7pPr>
            <a:lvl8pPr lvl="7" algn="l">
              <a:lnSpc>
                <a:spcPct val="100000"/>
              </a:lnSpc>
              <a:spcBef>
                <a:spcPts val="0"/>
              </a:spcBef>
              <a:spcAft>
                <a:spcPts val="0"/>
              </a:spcAft>
              <a:buSzPts val="3500"/>
              <a:buNone/>
              <a:defRPr sz="2400">
                <a:solidFill>
                  <a:srgbClr val="263C66"/>
                </a:solidFill>
              </a:defRPr>
            </a:lvl8pPr>
            <a:lvl9pPr lvl="8" algn="l">
              <a:lnSpc>
                <a:spcPct val="100000"/>
              </a:lnSpc>
              <a:spcBef>
                <a:spcPts val="0"/>
              </a:spcBef>
              <a:spcAft>
                <a:spcPts val="0"/>
              </a:spcAft>
              <a:buSzPts val="3500"/>
              <a:buNone/>
              <a:defRPr sz="2400">
                <a:solidFill>
                  <a:srgbClr val="263C66"/>
                </a:solidFill>
              </a:defRPr>
            </a:lvl9pPr>
          </a:lstStyle>
          <a:p/>
        </p:txBody>
      </p:sp>
      <p:sp>
        <p:nvSpPr>
          <p:cNvPr id="18" name="Google Shape;18;p11"/>
          <p:cNvSpPr txBox="1"/>
          <p:nvPr>
            <p:ph idx="1" type="subTitle"/>
          </p:nvPr>
        </p:nvSpPr>
        <p:spPr>
          <a:xfrm>
            <a:off x="2274200" y="1742240"/>
            <a:ext cx="5625900" cy="46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9" name="Google Shape;19;p11"/>
          <p:cNvSpPr txBox="1"/>
          <p:nvPr>
            <p:ph idx="3" type="title"/>
          </p:nvPr>
        </p:nvSpPr>
        <p:spPr>
          <a:xfrm>
            <a:off x="1618100" y="21740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20" name="Google Shape;20;p11"/>
          <p:cNvSpPr txBox="1"/>
          <p:nvPr>
            <p:ph idx="4" type="title"/>
          </p:nvPr>
        </p:nvSpPr>
        <p:spPr>
          <a:xfrm>
            <a:off x="2274200" y="2174071"/>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sz="2400">
                <a:solidFill>
                  <a:srgbClr val="263C66"/>
                </a:solidFill>
              </a:defRPr>
            </a:lvl1pPr>
            <a:lvl2pPr lvl="1" algn="l">
              <a:lnSpc>
                <a:spcPct val="100000"/>
              </a:lnSpc>
              <a:spcBef>
                <a:spcPts val="0"/>
              </a:spcBef>
              <a:spcAft>
                <a:spcPts val="0"/>
              </a:spcAft>
              <a:buSzPts val="3500"/>
              <a:buNone/>
              <a:defRPr sz="2400">
                <a:solidFill>
                  <a:srgbClr val="263C66"/>
                </a:solidFill>
              </a:defRPr>
            </a:lvl2pPr>
            <a:lvl3pPr lvl="2" algn="l">
              <a:lnSpc>
                <a:spcPct val="100000"/>
              </a:lnSpc>
              <a:spcBef>
                <a:spcPts val="0"/>
              </a:spcBef>
              <a:spcAft>
                <a:spcPts val="0"/>
              </a:spcAft>
              <a:buSzPts val="3500"/>
              <a:buNone/>
              <a:defRPr sz="2400">
                <a:solidFill>
                  <a:srgbClr val="263C66"/>
                </a:solidFill>
              </a:defRPr>
            </a:lvl3pPr>
            <a:lvl4pPr lvl="3" algn="l">
              <a:lnSpc>
                <a:spcPct val="100000"/>
              </a:lnSpc>
              <a:spcBef>
                <a:spcPts val="0"/>
              </a:spcBef>
              <a:spcAft>
                <a:spcPts val="0"/>
              </a:spcAft>
              <a:buSzPts val="3500"/>
              <a:buNone/>
              <a:defRPr sz="2400">
                <a:solidFill>
                  <a:srgbClr val="263C66"/>
                </a:solidFill>
              </a:defRPr>
            </a:lvl4pPr>
            <a:lvl5pPr lvl="4" algn="l">
              <a:lnSpc>
                <a:spcPct val="100000"/>
              </a:lnSpc>
              <a:spcBef>
                <a:spcPts val="0"/>
              </a:spcBef>
              <a:spcAft>
                <a:spcPts val="0"/>
              </a:spcAft>
              <a:buSzPts val="3500"/>
              <a:buNone/>
              <a:defRPr sz="2400">
                <a:solidFill>
                  <a:srgbClr val="263C66"/>
                </a:solidFill>
              </a:defRPr>
            </a:lvl5pPr>
            <a:lvl6pPr lvl="5" algn="l">
              <a:lnSpc>
                <a:spcPct val="100000"/>
              </a:lnSpc>
              <a:spcBef>
                <a:spcPts val="0"/>
              </a:spcBef>
              <a:spcAft>
                <a:spcPts val="0"/>
              </a:spcAft>
              <a:buSzPts val="3500"/>
              <a:buNone/>
              <a:defRPr sz="2400">
                <a:solidFill>
                  <a:srgbClr val="263C66"/>
                </a:solidFill>
              </a:defRPr>
            </a:lvl6pPr>
            <a:lvl7pPr lvl="6" algn="l">
              <a:lnSpc>
                <a:spcPct val="100000"/>
              </a:lnSpc>
              <a:spcBef>
                <a:spcPts val="0"/>
              </a:spcBef>
              <a:spcAft>
                <a:spcPts val="0"/>
              </a:spcAft>
              <a:buSzPts val="3500"/>
              <a:buNone/>
              <a:defRPr sz="2400">
                <a:solidFill>
                  <a:srgbClr val="263C66"/>
                </a:solidFill>
              </a:defRPr>
            </a:lvl7pPr>
            <a:lvl8pPr lvl="7" algn="l">
              <a:lnSpc>
                <a:spcPct val="100000"/>
              </a:lnSpc>
              <a:spcBef>
                <a:spcPts val="0"/>
              </a:spcBef>
              <a:spcAft>
                <a:spcPts val="0"/>
              </a:spcAft>
              <a:buSzPts val="3500"/>
              <a:buNone/>
              <a:defRPr sz="2400">
                <a:solidFill>
                  <a:srgbClr val="263C66"/>
                </a:solidFill>
              </a:defRPr>
            </a:lvl8pPr>
            <a:lvl9pPr lvl="8" algn="l">
              <a:lnSpc>
                <a:spcPct val="100000"/>
              </a:lnSpc>
              <a:spcBef>
                <a:spcPts val="0"/>
              </a:spcBef>
              <a:spcAft>
                <a:spcPts val="0"/>
              </a:spcAft>
              <a:buSzPts val="3500"/>
              <a:buNone/>
              <a:defRPr sz="2400">
                <a:solidFill>
                  <a:srgbClr val="263C66"/>
                </a:solidFill>
              </a:defRPr>
            </a:lvl9pPr>
          </a:lstStyle>
          <a:p/>
        </p:txBody>
      </p:sp>
      <p:sp>
        <p:nvSpPr>
          <p:cNvPr id="21" name="Google Shape;21;p11"/>
          <p:cNvSpPr txBox="1"/>
          <p:nvPr>
            <p:ph idx="5" type="subTitle"/>
          </p:nvPr>
        </p:nvSpPr>
        <p:spPr>
          <a:xfrm>
            <a:off x="2274200" y="2542936"/>
            <a:ext cx="5625900" cy="46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2" name="Google Shape;22;p11"/>
          <p:cNvSpPr txBox="1"/>
          <p:nvPr>
            <p:ph idx="6" type="title"/>
          </p:nvPr>
        </p:nvSpPr>
        <p:spPr>
          <a:xfrm>
            <a:off x="1618100" y="29747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23" name="Google Shape;23;p11"/>
          <p:cNvSpPr txBox="1"/>
          <p:nvPr>
            <p:ph idx="7" type="title"/>
          </p:nvPr>
        </p:nvSpPr>
        <p:spPr>
          <a:xfrm>
            <a:off x="2274200" y="2974767"/>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sz="2400">
                <a:solidFill>
                  <a:srgbClr val="263C66"/>
                </a:solidFill>
              </a:defRPr>
            </a:lvl1pPr>
            <a:lvl2pPr lvl="1" algn="l">
              <a:lnSpc>
                <a:spcPct val="100000"/>
              </a:lnSpc>
              <a:spcBef>
                <a:spcPts val="0"/>
              </a:spcBef>
              <a:spcAft>
                <a:spcPts val="0"/>
              </a:spcAft>
              <a:buSzPts val="3500"/>
              <a:buNone/>
              <a:defRPr sz="2400">
                <a:solidFill>
                  <a:srgbClr val="263C66"/>
                </a:solidFill>
              </a:defRPr>
            </a:lvl2pPr>
            <a:lvl3pPr lvl="2" algn="l">
              <a:lnSpc>
                <a:spcPct val="100000"/>
              </a:lnSpc>
              <a:spcBef>
                <a:spcPts val="0"/>
              </a:spcBef>
              <a:spcAft>
                <a:spcPts val="0"/>
              </a:spcAft>
              <a:buSzPts val="3500"/>
              <a:buNone/>
              <a:defRPr sz="2400">
                <a:solidFill>
                  <a:srgbClr val="263C66"/>
                </a:solidFill>
              </a:defRPr>
            </a:lvl3pPr>
            <a:lvl4pPr lvl="3" algn="l">
              <a:lnSpc>
                <a:spcPct val="100000"/>
              </a:lnSpc>
              <a:spcBef>
                <a:spcPts val="0"/>
              </a:spcBef>
              <a:spcAft>
                <a:spcPts val="0"/>
              </a:spcAft>
              <a:buSzPts val="3500"/>
              <a:buNone/>
              <a:defRPr sz="2400">
                <a:solidFill>
                  <a:srgbClr val="263C66"/>
                </a:solidFill>
              </a:defRPr>
            </a:lvl4pPr>
            <a:lvl5pPr lvl="4" algn="l">
              <a:lnSpc>
                <a:spcPct val="100000"/>
              </a:lnSpc>
              <a:spcBef>
                <a:spcPts val="0"/>
              </a:spcBef>
              <a:spcAft>
                <a:spcPts val="0"/>
              </a:spcAft>
              <a:buSzPts val="3500"/>
              <a:buNone/>
              <a:defRPr sz="2400">
                <a:solidFill>
                  <a:srgbClr val="263C66"/>
                </a:solidFill>
              </a:defRPr>
            </a:lvl5pPr>
            <a:lvl6pPr lvl="5" algn="l">
              <a:lnSpc>
                <a:spcPct val="100000"/>
              </a:lnSpc>
              <a:spcBef>
                <a:spcPts val="0"/>
              </a:spcBef>
              <a:spcAft>
                <a:spcPts val="0"/>
              </a:spcAft>
              <a:buSzPts val="3500"/>
              <a:buNone/>
              <a:defRPr sz="2400">
                <a:solidFill>
                  <a:srgbClr val="263C66"/>
                </a:solidFill>
              </a:defRPr>
            </a:lvl6pPr>
            <a:lvl7pPr lvl="6" algn="l">
              <a:lnSpc>
                <a:spcPct val="100000"/>
              </a:lnSpc>
              <a:spcBef>
                <a:spcPts val="0"/>
              </a:spcBef>
              <a:spcAft>
                <a:spcPts val="0"/>
              </a:spcAft>
              <a:buSzPts val="3500"/>
              <a:buNone/>
              <a:defRPr sz="2400">
                <a:solidFill>
                  <a:srgbClr val="263C66"/>
                </a:solidFill>
              </a:defRPr>
            </a:lvl7pPr>
            <a:lvl8pPr lvl="7" algn="l">
              <a:lnSpc>
                <a:spcPct val="100000"/>
              </a:lnSpc>
              <a:spcBef>
                <a:spcPts val="0"/>
              </a:spcBef>
              <a:spcAft>
                <a:spcPts val="0"/>
              </a:spcAft>
              <a:buSzPts val="3500"/>
              <a:buNone/>
              <a:defRPr sz="2400">
                <a:solidFill>
                  <a:srgbClr val="263C66"/>
                </a:solidFill>
              </a:defRPr>
            </a:lvl8pPr>
            <a:lvl9pPr lvl="8" algn="l">
              <a:lnSpc>
                <a:spcPct val="100000"/>
              </a:lnSpc>
              <a:spcBef>
                <a:spcPts val="0"/>
              </a:spcBef>
              <a:spcAft>
                <a:spcPts val="0"/>
              </a:spcAft>
              <a:buSzPts val="3500"/>
              <a:buNone/>
              <a:defRPr sz="2400">
                <a:solidFill>
                  <a:srgbClr val="263C66"/>
                </a:solidFill>
              </a:defRPr>
            </a:lvl9pPr>
          </a:lstStyle>
          <a:p/>
        </p:txBody>
      </p:sp>
      <p:sp>
        <p:nvSpPr>
          <p:cNvPr id="24" name="Google Shape;24;p11"/>
          <p:cNvSpPr txBox="1"/>
          <p:nvPr>
            <p:ph idx="8" type="subTitle"/>
          </p:nvPr>
        </p:nvSpPr>
        <p:spPr>
          <a:xfrm>
            <a:off x="2274200" y="3343632"/>
            <a:ext cx="5625900" cy="46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5" name="Google Shape;25;p11"/>
          <p:cNvSpPr txBox="1"/>
          <p:nvPr>
            <p:ph idx="9" type="title"/>
          </p:nvPr>
        </p:nvSpPr>
        <p:spPr>
          <a:xfrm>
            <a:off x="1618100" y="37754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26" name="Google Shape;26;p11"/>
          <p:cNvSpPr txBox="1"/>
          <p:nvPr>
            <p:ph idx="13" type="title"/>
          </p:nvPr>
        </p:nvSpPr>
        <p:spPr>
          <a:xfrm>
            <a:off x="2274200" y="3775463"/>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sz="2400">
                <a:solidFill>
                  <a:srgbClr val="263C66"/>
                </a:solidFill>
              </a:defRPr>
            </a:lvl1pPr>
            <a:lvl2pPr lvl="1" algn="l">
              <a:lnSpc>
                <a:spcPct val="100000"/>
              </a:lnSpc>
              <a:spcBef>
                <a:spcPts val="0"/>
              </a:spcBef>
              <a:spcAft>
                <a:spcPts val="0"/>
              </a:spcAft>
              <a:buSzPts val="3500"/>
              <a:buNone/>
              <a:defRPr sz="2400">
                <a:solidFill>
                  <a:srgbClr val="263C66"/>
                </a:solidFill>
              </a:defRPr>
            </a:lvl2pPr>
            <a:lvl3pPr lvl="2" algn="l">
              <a:lnSpc>
                <a:spcPct val="100000"/>
              </a:lnSpc>
              <a:spcBef>
                <a:spcPts val="0"/>
              </a:spcBef>
              <a:spcAft>
                <a:spcPts val="0"/>
              </a:spcAft>
              <a:buSzPts val="3500"/>
              <a:buNone/>
              <a:defRPr sz="2400">
                <a:solidFill>
                  <a:srgbClr val="263C66"/>
                </a:solidFill>
              </a:defRPr>
            </a:lvl3pPr>
            <a:lvl4pPr lvl="3" algn="l">
              <a:lnSpc>
                <a:spcPct val="100000"/>
              </a:lnSpc>
              <a:spcBef>
                <a:spcPts val="0"/>
              </a:spcBef>
              <a:spcAft>
                <a:spcPts val="0"/>
              </a:spcAft>
              <a:buSzPts val="3500"/>
              <a:buNone/>
              <a:defRPr sz="2400">
                <a:solidFill>
                  <a:srgbClr val="263C66"/>
                </a:solidFill>
              </a:defRPr>
            </a:lvl4pPr>
            <a:lvl5pPr lvl="4" algn="l">
              <a:lnSpc>
                <a:spcPct val="100000"/>
              </a:lnSpc>
              <a:spcBef>
                <a:spcPts val="0"/>
              </a:spcBef>
              <a:spcAft>
                <a:spcPts val="0"/>
              </a:spcAft>
              <a:buSzPts val="3500"/>
              <a:buNone/>
              <a:defRPr sz="2400">
                <a:solidFill>
                  <a:srgbClr val="263C66"/>
                </a:solidFill>
              </a:defRPr>
            </a:lvl5pPr>
            <a:lvl6pPr lvl="5" algn="l">
              <a:lnSpc>
                <a:spcPct val="100000"/>
              </a:lnSpc>
              <a:spcBef>
                <a:spcPts val="0"/>
              </a:spcBef>
              <a:spcAft>
                <a:spcPts val="0"/>
              </a:spcAft>
              <a:buSzPts val="3500"/>
              <a:buNone/>
              <a:defRPr sz="2400">
                <a:solidFill>
                  <a:srgbClr val="263C66"/>
                </a:solidFill>
              </a:defRPr>
            </a:lvl6pPr>
            <a:lvl7pPr lvl="6" algn="l">
              <a:lnSpc>
                <a:spcPct val="100000"/>
              </a:lnSpc>
              <a:spcBef>
                <a:spcPts val="0"/>
              </a:spcBef>
              <a:spcAft>
                <a:spcPts val="0"/>
              </a:spcAft>
              <a:buSzPts val="3500"/>
              <a:buNone/>
              <a:defRPr sz="2400">
                <a:solidFill>
                  <a:srgbClr val="263C66"/>
                </a:solidFill>
              </a:defRPr>
            </a:lvl7pPr>
            <a:lvl8pPr lvl="7" algn="l">
              <a:lnSpc>
                <a:spcPct val="100000"/>
              </a:lnSpc>
              <a:spcBef>
                <a:spcPts val="0"/>
              </a:spcBef>
              <a:spcAft>
                <a:spcPts val="0"/>
              </a:spcAft>
              <a:buSzPts val="3500"/>
              <a:buNone/>
              <a:defRPr sz="2400">
                <a:solidFill>
                  <a:srgbClr val="263C66"/>
                </a:solidFill>
              </a:defRPr>
            </a:lvl8pPr>
            <a:lvl9pPr lvl="8" algn="l">
              <a:lnSpc>
                <a:spcPct val="100000"/>
              </a:lnSpc>
              <a:spcBef>
                <a:spcPts val="0"/>
              </a:spcBef>
              <a:spcAft>
                <a:spcPts val="0"/>
              </a:spcAft>
              <a:buSzPts val="3500"/>
              <a:buNone/>
              <a:defRPr sz="2400">
                <a:solidFill>
                  <a:srgbClr val="263C66"/>
                </a:solidFill>
              </a:defRPr>
            </a:lvl9pPr>
          </a:lstStyle>
          <a:p/>
        </p:txBody>
      </p:sp>
      <p:sp>
        <p:nvSpPr>
          <p:cNvPr id="27" name="Google Shape;27;p11"/>
          <p:cNvSpPr txBox="1"/>
          <p:nvPr>
            <p:ph idx="14" type="subTitle"/>
          </p:nvPr>
        </p:nvSpPr>
        <p:spPr>
          <a:xfrm>
            <a:off x="2274200" y="4144327"/>
            <a:ext cx="5625900" cy="46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8" name="Google Shape;28;p11"/>
          <p:cNvSpPr txBox="1"/>
          <p:nvPr>
            <p:ph idx="15"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29" name="Google Shape;29;p11"/>
          <p:cNvGrpSpPr/>
          <p:nvPr/>
        </p:nvGrpSpPr>
        <p:grpSpPr>
          <a:xfrm>
            <a:off x="2504660" y="1133688"/>
            <a:ext cx="4134677" cy="221374"/>
            <a:chOff x="729050" y="223975"/>
            <a:chExt cx="6133625" cy="328400"/>
          </a:xfrm>
        </p:grpSpPr>
        <p:sp>
          <p:nvSpPr>
            <p:cNvPr id="30" name="Google Shape;30;p11"/>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1"/>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1"/>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1"/>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1"/>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1"/>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1"/>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1"/>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pic>
        <p:nvPicPr>
          <p:cNvPr id="40" name="Google Shape;40;p12"/>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41" name="Google Shape;41;p12"/>
          <p:cNvSpPr txBox="1"/>
          <p:nvPr>
            <p:ph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42" name="Google Shape;42;p12"/>
          <p:cNvSpPr txBox="1"/>
          <p:nvPr>
            <p:ph idx="1" type="body"/>
          </p:nvPr>
        </p:nvSpPr>
        <p:spPr>
          <a:xfrm>
            <a:off x="713250" y="1592400"/>
            <a:ext cx="3622800" cy="30117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12"/>
          <p:cNvSpPr txBox="1"/>
          <p:nvPr>
            <p:ph idx="2" type="body"/>
          </p:nvPr>
        </p:nvSpPr>
        <p:spPr>
          <a:xfrm>
            <a:off x="4807851" y="1592400"/>
            <a:ext cx="3622800" cy="30117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_2">
    <p:spTree>
      <p:nvGrpSpPr>
        <p:cNvPr id="44" name="Shape 44"/>
        <p:cNvGrpSpPr/>
        <p:nvPr/>
      </p:nvGrpSpPr>
      <p:grpSpPr>
        <a:xfrm>
          <a:off x="0" y="0"/>
          <a:ext cx="0" cy="0"/>
          <a:chOff x="0" y="0"/>
          <a:chExt cx="0" cy="0"/>
        </a:xfrm>
      </p:grpSpPr>
      <p:pic>
        <p:nvPicPr>
          <p:cNvPr id="45" name="Google Shape;45;p13"/>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46" name="Google Shape;46;p13"/>
          <p:cNvSpPr txBox="1"/>
          <p:nvPr>
            <p:ph type="title"/>
          </p:nvPr>
        </p:nvSpPr>
        <p:spPr>
          <a:xfrm>
            <a:off x="1176913" y="232110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 name="Google Shape;47;p13"/>
          <p:cNvSpPr txBox="1"/>
          <p:nvPr>
            <p:ph idx="1" type="subTitle"/>
          </p:nvPr>
        </p:nvSpPr>
        <p:spPr>
          <a:xfrm>
            <a:off x="1176913" y="268814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48" name="Google Shape;48;p13"/>
          <p:cNvSpPr txBox="1"/>
          <p:nvPr>
            <p:ph idx="2" type="title"/>
          </p:nvPr>
        </p:nvSpPr>
        <p:spPr>
          <a:xfrm>
            <a:off x="3606588" y="308310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9" name="Google Shape;49;p13"/>
          <p:cNvSpPr txBox="1"/>
          <p:nvPr>
            <p:ph idx="3" type="subTitle"/>
          </p:nvPr>
        </p:nvSpPr>
        <p:spPr>
          <a:xfrm>
            <a:off x="3606588" y="345014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50" name="Google Shape;50;p13"/>
          <p:cNvSpPr txBox="1"/>
          <p:nvPr>
            <p:ph idx="4" type="title"/>
          </p:nvPr>
        </p:nvSpPr>
        <p:spPr>
          <a:xfrm>
            <a:off x="6036263" y="232110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1" name="Google Shape;51;p13"/>
          <p:cNvSpPr txBox="1"/>
          <p:nvPr>
            <p:ph idx="5" type="subTitle"/>
          </p:nvPr>
        </p:nvSpPr>
        <p:spPr>
          <a:xfrm>
            <a:off x="6036263" y="268814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52" name="Google Shape;52;p13"/>
          <p:cNvSpPr txBox="1"/>
          <p:nvPr>
            <p:ph idx="6"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cxnSp>
        <p:nvCxnSpPr>
          <p:cNvPr id="53" name="Google Shape;53;p13"/>
          <p:cNvCxnSpPr/>
          <p:nvPr/>
        </p:nvCxnSpPr>
        <p:spPr>
          <a:xfrm>
            <a:off x="-34250" y="1644575"/>
            <a:ext cx="4595100" cy="30777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54" name="Google Shape;54;p13"/>
          <p:cNvCxnSpPr/>
          <p:nvPr/>
        </p:nvCxnSpPr>
        <p:spPr>
          <a:xfrm flipH="1">
            <a:off x="4560850" y="1644575"/>
            <a:ext cx="4595100" cy="3077700"/>
          </a:xfrm>
          <a:prstGeom prst="curvedConnector3">
            <a:avLst>
              <a:gd fmla="val 50000" name="adj1"/>
            </a:avLst>
          </a:prstGeom>
          <a:noFill/>
          <a:ln cap="flat" cmpd="sng" w="28575">
            <a:solidFill>
              <a:schemeClr val="lt1"/>
            </a:solidFill>
            <a:prstDash val="dash"/>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_1_2">
    <p:spTree>
      <p:nvGrpSpPr>
        <p:cNvPr id="55"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57" name="Google Shape;57;p14"/>
          <p:cNvSpPr txBox="1"/>
          <p:nvPr>
            <p:ph type="title"/>
          </p:nvPr>
        </p:nvSpPr>
        <p:spPr>
          <a:xfrm>
            <a:off x="1176925" y="158300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8" name="Google Shape;58;p14"/>
          <p:cNvSpPr txBox="1"/>
          <p:nvPr>
            <p:ph idx="1" type="subTitle"/>
          </p:nvPr>
        </p:nvSpPr>
        <p:spPr>
          <a:xfrm>
            <a:off x="1176925" y="195004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59" name="Google Shape;59;p14"/>
          <p:cNvSpPr txBox="1"/>
          <p:nvPr>
            <p:ph idx="2" type="title"/>
          </p:nvPr>
        </p:nvSpPr>
        <p:spPr>
          <a:xfrm>
            <a:off x="3606600" y="158300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0" name="Google Shape;60;p14"/>
          <p:cNvSpPr txBox="1"/>
          <p:nvPr>
            <p:ph idx="3" type="subTitle"/>
          </p:nvPr>
        </p:nvSpPr>
        <p:spPr>
          <a:xfrm>
            <a:off x="3606600" y="195004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61" name="Google Shape;61;p14"/>
          <p:cNvSpPr txBox="1"/>
          <p:nvPr>
            <p:ph idx="4"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62" name="Google Shape;62;p14"/>
          <p:cNvSpPr txBox="1"/>
          <p:nvPr>
            <p:ph idx="5" type="title"/>
          </p:nvPr>
        </p:nvSpPr>
        <p:spPr>
          <a:xfrm>
            <a:off x="1176925" y="332235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3" name="Google Shape;63;p14"/>
          <p:cNvSpPr txBox="1"/>
          <p:nvPr>
            <p:ph idx="6" type="subTitle"/>
          </p:nvPr>
        </p:nvSpPr>
        <p:spPr>
          <a:xfrm>
            <a:off x="1176925" y="368939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64" name="Google Shape;64;p14"/>
          <p:cNvSpPr txBox="1"/>
          <p:nvPr>
            <p:ph idx="7" type="title"/>
          </p:nvPr>
        </p:nvSpPr>
        <p:spPr>
          <a:xfrm>
            <a:off x="3606600" y="332235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5" name="Google Shape;65;p14"/>
          <p:cNvSpPr txBox="1"/>
          <p:nvPr>
            <p:ph idx="8" type="subTitle"/>
          </p:nvPr>
        </p:nvSpPr>
        <p:spPr>
          <a:xfrm>
            <a:off x="3606600" y="368939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66" name="Google Shape;66;p14"/>
          <p:cNvSpPr txBox="1"/>
          <p:nvPr>
            <p:ph idx="9" type="title"/>
          </p:nvPr>
        </p:nvSpPr>
        <p:spPr>
          <a:xfrm>
            <a:off x="6036275" y="158300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7" name="Google Shape;67;p14"/>
          <p:cNvSpPr txBox="1"/>
          <p:nvPr>
            <p:ph idx="13" type="subTitle"/>
          </p:nvPr>
        </p:nvSpPr>
        <p:spPr>
          <a:xfrm>
            <a:off x="6036275" y="195004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68" name="Google Shape;68;p14"/>
          <p:cNvSpPr txBox="1"/>
          <p:nvPr>
            <p:ph idx="14" type="title"/>
          </p:nvPr>
        </p:nvSpPr>
        <p:spPr>
          <a:xfrm>
            <a:off x="6036275" y="332235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9" name="Google Shape;69;p14"/>
          <p:cNvSpPr txBox="1"/>
          <p:nvPr>
            <p:ph idx="15" type="subTitle"/>
          </p:nvPr>
        </p:nvSpPr>
        <p:spPr>
          <a:xfrm>
            <a:off x="6036275" y="3689394"/>
            <a:ext cx="1930800" cy="90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cxnSp>
        <p:nvCxnSpPr>
          <p:cNvPr id="70" name="Google Shape;70;p14"/>
          <p:cNvCxnSpPr/>
          <p:nvPr/>
        </p:nvCxnSpPr>
        <p:spPr>
          <a:xfrm rot="10800000">
            <a:off x="4148750" y="-63481"/>
            <a:ext cx="4861200" cy="16968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71" name="Google Shape;71;p14"/>
          <p:cNvCxnSpPr/>
          <p:nvPr/>
        </p:nvCxnSpPr>
        <p:spPr>
          <a:xfrm rot="5400000">
            <a:off x="-1693350" y="1559300"/>
            <a:ext cx="5291700" cy="19050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72" name="Google Shape;72;p14"/>
          <p:cNvCxnSpPr/>
          <p:nvPr/>
        </p:nvCxnSpPr>
        <p:spPr>
          <a:xfrm flipH="1">
            <a:off x="1679150" y="3231450"/>
            <a:ext cx="7330800" cy="1982700"/>
          </a:xfrm>
          <a:prstGeom prst="curvedConnector3">
            <a:avLst>
              <a:gd fmla="val 50000" name="adj1"/>
            </a:avLst>
          </a:prstGeom>
          <a:noFill/>
          <a:ln cap="flat" cmpd="sng" w="28575">
            <a:solidFill>
              <a:schemeClr val="lt1"/>
            </a:solidFill>
            <a:prstDash val="dash"/>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 text ">
  <p:cSld name="CUSTOM_4_1">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75" name="Google Shape;75;p15"/>
          <p:cNvSpPr txBox="1"/>
          <p:nvPr>
            <p:ph idx="1" type="subTitle"/>
          </p:nvPr>
        </p:nvSpPr>
        <p:spPr>
          <a:xfrm>
            <a:off x="4976050" y="3641474"/>
            <a:ext cx="3106500" cy="85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76" name="Google Shape;76;p15"/>
          <p:cNvSpPr txBox="1"/>
          <p:nvPr>
            <p:ph type="title"/>
          </p:nvPr>
        </p:nvSpPr>
        <p:spPr>
          <a:xfrm>
            <a:off x="4976059" y="2998973"/>
            <a:ext cx="3106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77" name="Google Shape;77;p15"/>
          <p:cNvSpPr txBox="1"/>
          <p:nvPr>
            <p:ph idx="2" type="subTitle"/>
          </p:nvPr>
        </p:nvSpPr>
        <p:spPr>
          <a:xfrm>
            <a:off x="1061400" y="1892225"/>
            <a:ext cx="3106500" cy="85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78" name="Google Shape;78;p15"/>
          <p:cNvSpPr txBox="1"/>
          <p:nvPr>
            <p:ph idx="3" type="title"/>
          </p:nvPr>
        </p:nvSpPr>
        <p:spPr>
          <a:xfrm>
            <a:off x="1061469" y="1249724"/>
            <a:ext cx="3106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79" name="Google Shape;79;p15"/>
          <p:cNvGrpSpPr/>
          <p:nvPr/>
        </p:nvGrpSpPr>
        <p:grpSpPr>
          <a:xfrm rot="-1849631">
            <a:off x="-1840290" y="1249978"/>
            <a:ext cx="12583622" cy="2650831"/>
            <a:chOff x="-1410853" y="-662359"/>
            <a:chExt cx="12582405" cy="6239889"/>
          </a:xfrm>
        </p:grpSpPr>
        <p:cxnSp>
          <p:nvCxnSpPr>
            <p:cNvPr id="80" name="Google Shape;80;p15"/>
            <p:cNvCxnSpPr/>
            <p:nvPr/>
          </p:nvCxnSpPr>
          <p:spPr>
            <a:xfrm flipH="1" rot="-7526633">
              <a:off x="-326501" y="132472"/>
              <a:ext cx="3493502" cy="4463456"/>
            </a:xfrm>
            <a:prstGeom prst="curvedConnector3">
              <a:avLst>
                <a:gd fmla="val -54089" name="adj1"/>
              </a:avLst>
            </a:prstGeom>
            <a:noFill/>
            <a:ln cap="flat" cmpd="sng" w="28575">
              <a:solidFill>
                <a:schemeClr val="lt1"/>
              </a:solidFill>
              <a:prstDash val="dash"/>
              <a:round/>
              <a:headEnd len="sm" w="sm" type="none"/>
              <a:tailEnd len="sm" w="sm" type="none"/>
            </a:ln>
          </p:spPr>
        </p:cxnSp>
        <p:cxnSp>
          <p:nvCxnSpPr>
            <p:cNvPr id="81" name="Google Shape;81;p15"/>
            <p:cNvCxnSpPr/>
            <p:nvPr/>
          </p:nvCxnSpPr>
          <p:spPr>
            <a:xfrm flipH="1" rot="3273398">
              <a:off x="2355867" y="1251327"/>
              <a:ext cx="4343006" cy="2198913"/>
            </a:xfrm>
            <a:prstGeom prst="curvedConnector3">
              <a:avLst>
                <a:gd fmla="val 36949" name="adj1"/>
              </a:avLst>
            </a:prstGeom>
            <a:noFill/>
            <a:ln cap="flat" cmpd="sng" w="28575">
              <a:solidFill>
                <a:schemeClr val="lt1"/>
              </a:solidFill>
              <a:prstDash val="dash"/>
              <a:round/>
              <a:headEnd len="sm" w="sm" type="none"/>
              <a:tailEnd len="sm" w="sm" type="none"/>
            </a:ln>
          </p:spPr>
        </p:cxnSp>
        <p:cxnSp>
          <p:nvCxnSpPr>
            <p:cNvPr id="82" name="Google Shape;82;p15"/>
            <p:cNvCxnSpPr/>
            <p:nvPr/>
          </p:nvCxnSpPr>
          <p:spPr>
            <a:xfrm flipH="1" rot="-7526625">
              <a:off x="5889993" y="-23422"/>
              <a:ext cx="4127238" cy="4962014"/>
            </a:xfrm>
            <a:prstGeom prst="curvedConnector3">
              <a:avLst>
                <a:gd fmla="val 103142" name="adj1"/>
              </a:avLst>
            </a:prstGeom>
            <a:noFill/>
            <a:ln cap="flat" cmpd="sng" w="28575">
              <a:solidFill>
                <a:schemeClr val="lt1"/>
              </a:solidFill>
              <a:prstDash val="dash"/>
              <a:round/>
              <a:headEnd len="sm" w="sm" type="none"/>
              <a:tailEnd len="sm" w="sm"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85" name="Google Shape;85;p16"/>
          <p:cNvSpPr txBox="1"/>
          <p:nvPr>
            <p:ph type="title"/>
          </p:nvPr>
        </p:nvSpPr>
        <p:spPr>
          <a:xfrm>
            <a:off x="1187075" y="1964000"/>
            <a:ext cx="29976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86" name="Google Shape;86;p16"/>
          <p:cNvSpPr txBox="1"/>
          <p:nvPr>
            <p:ph idx="1" type="subTitle"/>
          </p:nvPr>
        </p:nvSpPr>
        <p:spPr>
          <a:xfrm>
            <a:off x="1187075" y="2331049"/>
            <a:ext cx="2997600" cy="67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87" name="Google Shape;87;p16"/>
          <p:cNvSpPr txBox="1"/>
          <p:nvPr>
            <p:ph idx="2" type="title"/>
          </p:nvPr>
        </p:nvSpPr>
        <p:spPr>
          <a:xfrm>
            <a:off x="4959250" y="1964000"/>
            <a:ext cx="29976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88" name="Google Shape;88;p16"/>
          <p:cNvSpPr txBox="1"/>
          <p:nvPr>
            <p:ph idx="3" type="subTitle"/>
          </p:nvPr>
        </p:nvSpPr>
        <p:spPr>
          <a:xfrm>
            <a:off x="4959250" y="2331049"/>
            <a:ext cx="2997600" cy="67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89" name="Google Shape;89;p16"/>
          <p:cNvSpPr txBox="1"/>
          <p:nvPr>
            <p:ph idx="4"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90" name="Google Shape;90;p16"/>
          <p:cNvSpPr txBox="1"/>
          <p:nvPr>
            <p:ph idx="5" type="title"/>
          </p:nvPr>
        </p:nvSpPr>
        <p:spPr>
          <a:xfrm>
            <a:off x="1187075" y="3339688"/>
            <a:ext cx="29976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1" name="Google Shape;91;p16"/>
          <p:cNvSpPr txBox="1"/>
          <p:nvPr>
            <p:ph idx="6" type="subTitle"/>
          </p:nvPr>
        </p:nvSpPr>
        <p:spPr>
          <a:xfrm>
            <a:off x="1187075" y="3706734"/>
            <a:ext cx="2997600" cy="67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92" name="Google Shape;92;p16"/>
          <p:cNvSpPr txBox="1"/>
          <p:nvPr>
            <p:ph idx="7" type="title"/>
          </p:nvPr>
        </p:nvSpPr>
        <p:spPr>
          <a:xfrm>
            <a:off x="4959250" y="3339688"/>
            <a:ext cx="29976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3" name="Google Shape;93;p16"/>
          <p:cNvSpPr txBox="1"/>
          <p:nvPr>
            <p:ph idx="8" type="subTitle"/>
          </p:nvPr>
        </p:nvSpPr>
        <p:spPr>
          <a:xfrm>
            <a:off x="4959250" y="3706734"/>
            <a:ext cx="2997600" cy="67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15000"/>
              </a:lnSpc>
              <a:spcBef>
                <a:spcPts val="0"/>
              </a:spcBef>
              <a:spcAft>
                <a:spcPts val="0"/>
              </a:spcAft>
              <a:buSzPts val="1600"/>
              <a:buNone/>
              <a:defRPr/>
            </a:lvl2pPr>
            <a:lvl3pPr lvl="2" algn="ctr">
              <a:lnSpc>
                <a:spcPct val="115000"/>
              </a:lnSpc>
              <a:spcBef>
                <a:spcPts val="1600"/>
              </a:spcBef>
              <a:spcAft>
                <a:spcPts val="0"/>
              </a:spcAft>
              <a:buSzPts val="1600"/>
              <a:buNone/>
              <a:defRPr/>
            </a:lvl3pPr>
            <a:lvl4pPr lvl="3" algn="ctr">
              <a:lnSpc>
                <a:spcPct val="115000"/>
              </a:lnSpc>
              <a:spcBef>
                <a:spcPts val="1600"/>
              </a:spcBef>
              <a:spcAft>
                <a:spcPts val="0"/>
              </a:spcAft>
              <a:buSzPts val="1600"/>
              <a:buNone/>
              <a:defRPr/>
            </a:lvl4pPr>
            <a:lvl5pPr lvl="4" algn="ctr">
              <a:lnSpc>
                <a:spcPct val="115000"/>
              </a:lnSpc>
              <a:spcBef>
                <a:spcPts val="1600"/>
              </a:spcBef>
              <a:spcAft>
                <a:spcPts val="0"/>
              </a:spcAft>
              <a:buSzPts val="1600"/>
              <a:buNone/>
              <a:defRPr/>
            </a:lvl5pPr>
            <a:lvl6pPr lvl="5" algn="ctr">
              <a:lnSpc>
                <a:spcPct val="115000"/>
              </a:lnSpc>
              <a:spcBef>
                <a:spcPts val="1600"/>
              </a:spcBef>
              <a:spcAft>
                <a:spcPts val="0"/>
              </a:spcAft>
              <a:buSzPts val="1600"/>
              <a:buNone/>
              <a:defRPr/>
            </a:lvl6pPr>
            <a:lvl7pPr lvl="6" algn="ctr">
              <a:lnSpc>
                <a:spcPct val="115000"/>
              </a:lnSpc>
              <a:spcBef>
                <a:spcPts val="1600"/>
              </a:spcBef>
              <a:spcAft>
                <a:spcPts val="0"/>
              </a:spcAft>
              <a:buSzPts val="1600"/>
              <a:buNone/>
              <a:defRPr/>
            </a:lvl7pPr>
            <a:lvl8pPr lvl="7" algn="ctr">
              <a:lnSpc>
                <a:spcPct val="115000"/>
              </a:lnSpc>
              <a:spcBef>
                <a:spcPts val="1600"/>
              </a:spcBef>
              <a:spcAft>
                <a:spcPts val="0"/>
              </a:spcAft>
              <a:buSzPts val="1600"/>
              <a:buNone/>
              <a:defRPr/>
            </a:lvl8pPr>
            <a:lvl9pPr lvl="8" algn="ctr">
              <a:lnSpc>
                <a:spcPct val="115000"/>
              </a:lnSpc>
              <a:spcBef>
                <a:spcPts val="1600"/>
              </a:spcBef>
              <a:spcAft>
                <a:spcPts val="1600"/>
              </a:spcAft>
              <a:buSzPts val="1600"/>
              <a:buNone/>
              <a:defRPr/>
            </a:lvl9pPr>
          </a:lstStyle>
          <a:p/>
        </p:txBody>
      </p:sp>
      <p:sp>
        <p:nvSpPr>
          <p:cNvPr id="94" name="Google Shape;94;p16"/>
          <p:cNvSpPr txBox="1"/>
          <p:nvPr>
            <p:ph idx="9" type="title"/>
          </p:nvPr>
        </p:nvSpPr>
        <p:spPr>
          <a:xfrm>
            <a:off x="2357825" y="1534742"/>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95" name="Google Shape;95;p16"/>
          <p:cNvSpPr txBox="1"/>
          <p:nvPr>
            <p:ph idx="13" type="title"/>
          </p:nvPr>
        </p:nvSpPr>
        <p:spPr>
          <a:xfrm>
            <a:off x="6130000" y="1534742"/>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96" name="Google Shape;96;p16"/>
          <p:cNvSpPr txBox="1"/>
          <p:nvPr>
            <p:ph idx="14" type="title"/>
          </p:nvPr>
        </p:nvSpPr>
        <p:spPr>
          <a:xfrm>
            <a:off x="2357825" y="2910742"/>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sp>
        <p:nvSpPr>
          <p:cNvPr id="97" name="Google Shape;97;p16"/>
          <p:cNvSpPr txBox="1"/>
          <p:nvPr>
            <p:ph idx="15" type="title"/>
          </p:nvPr>
        </p:nvSpPr>
        <p:spPr>
          <a:xfrm>
            <a:off x="6130000" y="2910742"/>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rgbClr val="263C66"/>
              </a:buClr>
              <a:buSzPts val="3500"/>
              <a:buNone/>
              <a:defRPr sz="2400">
                <a:solidFill>
                  <a:srgbClr val="263C66"/>
                </a:solidFill>
              </a:defRPr>
            </a:lvl1pPr>
            <a:lvl2pPr lvl="1" algn="ctr">
              <a:lnSpc>
                <a:spcPct val="100000"/>
              </a:lnSpc>
              <a:spcBef>
                <a:spcPts val="0"/>
              </a:spcBef>
              <a:spcAft>
                <a:spcPts val="0"/>
              </a:spcAft>
              <a:buClr>
                <a:srgbClr val="263C66"/>
              </a:buClr>
              <a:buSzPts val="3500"/>
              <a:buNone/>
              <a:defRPr>
                <a:solidFill>
                  <a:srgbClr val="263C66"/>
                </a:solidFill>
              </a:defRPr>
            </a:lvl2pPr>
            <a:lvl3pPr lvl="2" algn="ctr">
              <a:lnSpc>
                <a:spcPct val="100000"/>
              </a:lnSpc>
              <a:spcBef>
                <a:spcPts val="0"/>
              </a:spcBef>
              <a:spcAft>
                <a:spcPts val="0"/>
              </a:spcAft>
              <a:buClr>
                <a:srgbClr val="263C66"/>
              </a:buClr>
              <a:buSzPts val="3500"/>
              <a:buNone/>
              <a:defRPr>
                <a:solidFill>
                  <a:srgbClr val="263C66"/>
                </a:solidFill>
              </a:defRPr>
            </a:lvl3pPr>
            <a:lvl4pPr lvl="3" algn="ctr">
              <a:lnSpc>
                <a:spcPct val="100000"/>
              </a:lnSpc>
              <a:spcBef>
                <a:spcPts val="0"/>
              </a:spcBef>
              <a:spcAft>
                <a:spcPts val="0"/>
              </a:spcAft>
              <a:buClr>
                <a:srgbClr val="263C66"/>
              </a:buClr>
              <a:buSzPts val="3500"/>
              <a:buNone/>
              <a:defRPr>
                <a:solidFill>
                  <a:srgbClr val="263C66"/>
                </a:solidFill>
              </a:defRPr>
            </a:lvl4pPr>
            <a:lvl5pPr lvl="4" algn="ctr">
              <a:lnSpc>
                <a:spcPct val="100000"/>
              </a:lnSpc>
              <a:spcBef>
                <a:spcPts val="0"/>
              </a:spcBef>
              <a:spcAft>
                <a:spcPts val="0"/>
              </a:spcAft>
              <a:buClr>
                <a:srgbClr val="263C66"/>
              </a:buClr>
              <a:buSzPts val="3500"/>
              <a:buNone/>
              <a:defRPr>
                <a:solidFill>
                  <a:srgbClr val="263C66"/>
                </a:solidFill>
              </a:defRPr>
            </a:lvl5pPr>
            <a:lvl6pPr lvl="5" algn="ctr">
              <a:lnSpc>
                <a:spcPct val="100000"/>
              </a:lnSpc>
              <a:spcBef>
                <a:spcPts val="0"/>
              </a:spcBef>
              <a:spcAft>
                <a:spcPts val="0"/>
              </a:spcAft>
              <a:buClr>
                <a:srgbClr val="263C66"/>
              </a:buClr>
              <a:buSzPts val="3500"/>
              <a:buNone/>
              <a:defRPr>
                <a:solidFill>
                  <a:srgbClr val="263C66"/>
                </a:solidFill>
              </a:defRPr>
            </a:lvl6pPr>
            <a:lvl7pPr lvl="6" algn="ctr">
              <a:lnSpc>
                <a:spcPct val="100000"/>
              </a:lnSpc>
              <a:spcBef>
                <a:spcPts val="0"/>
              </a:spcBef>
              <a:spcAft>
                <a:spcPts val="0"/>
              </a:spcAft>
              <a:buClr>
                <a:srgbClr val="263C66"/>
              </a:buClr>
              <a:buSzPts val="3500"/>
              <a:buNone/>
              <a:defRPr>
                <a:solidFill>
                  <a:srgbClr val="263C66"/>
                </a:solidFill>
              </a:defRPr>
            </a:lvl7pPr>
            <a:lvl8pPr lvl="7" algn="ctr">
              <a:lnSpc>
                <a:spcPct val="100000"/>
              </a:lnSpc>
              <a:spcBef>
                <a:spcPts val="0"/>
              </a:spcBef>
              <a:spcAft>
                <a:spcPts val="0"/>
              </a:spcAft>
              <a:buClr>
                <a:srgbClr val="263C66"/>
              </a:buClr>
              <a:buSzPts val="3500"/>
              <a:buNone/>
              <a:defRPr>
                <a:solidFill>
                  <a:srgbClr val="263C66"/>
                </a:solidFill>
              </a:defRPr>
            </a:lvl8pPr>
            <a:lvl9pPr lvl="8" algn="ctr">
              <a:lnSpc>
                <a:spcPct val="100000"/>
              </a:lnSpc>
              <a:spcBef>
                <a:spcPts val="0"/>
              </a:spcBef>
              <a:spcAft>
                <a:spcPts val="0"/>
              </a:spcAft>
              <a:buClr>
                <a:srgbClr val="263C66"/>
              </a:buClr>
              <a:buSzPts val="3500"/>
              <a:buNone/>
              <a:defRPr>
                <a:solidFill>
                  <a:srgbClr val="263C66"/>
                </a:solidFill>
              </a:defRPr>
            </a:lvl9pPr>
          </a:lstStyle>
          <a:p/>
        </p:txBody>
      </p:sp>
      <p:cxnSp>
        <p:nvCxnSpPr>
          <p:cNvPr id="98" name="Google Shape;98;p16"/>
          <p:cNvCxnSpPr/>
          <p:nvPr/>
        </p:nvCxnSpPr>
        <p:spPr>
          <a:xfrm>
            <a:off x="-111400" y="3391105"/>
            <a:ext cx="3089700" cy="1886700"/>
          </a:xfrm>
          <a:prstGeom prst="curvedConnector3">
            <a:avLst>
              <a:gd fmla="val 50000" name="adj1"/>
            </a:avLst>
          </a:prstGeom>
          <a:noFill/>
          <a:ln cap="flat" cmpd="sng" w="28575">
            <a:solidFill>
              <a:schemeClr val="lt1"/>
            </a:solidFill>
            <a:prstDash val="dash"/>
            <a:round/>
            <a:headEnd len="sm" w="sm" type="none"/>
            <a:tailEnd len="sm" w="sm" type="none"/>
          </a:ln>
        </p:spPr>
      </p:cxnSp>
      <p:grpSp>
        <p:nvGrpSpPr>
          <p:cNvPr id="99" name="Google Shape;99;p16"/>
          <p:cNvGrpSpPr/>
          <p:nvPr/>
        </p:nvGrpSpPr>
        <p:grpSpPr>
          <a:xfrm flipH="1">
            <a:off x="-1867070" y="-426550"/>
            <a:ext cx="12904395" cy="3805200"/>
            <a:chOff x="-1867070" y="-959950"/>
            <a:chExt cx="12904395" cy="3805200"/>
          </a:xfrm>
        </p:grpSpPr>
        <p:cxnSp>
          <p:nvCxnSpPr>
            <p:cNvPr id="100" name="Google Shape;100;p16"/>
            <p:cNvCxnSpPr/>
            <p:nvPr/>
          </p:nvCxnSpPr>
          <p:spPr>
            <a:xfrm flipH="1" rot="10800000">
              <a:off x="2407050" y="941750"/>
              <a:ext cx="4329900" cy="900"/>
            </a:xfrm>
            <a:prstGeom prst="straightConnector1">
              <a:avLst/>
            </a:prstGeom>
            <a:noFill/>
            <a:ln cap="flat" cmpd="sng" w="28575">
              <a:solidFill>
                <a:schemeClr val="lt1"/>
              </a:solidFill>
              <a:prstDash val="dash"/>
              <a:round/>
              <a:headEnd len="sm" w="sm" type="none"/>
              <a:tailEnd len="sm" w="sm" type="none"/>
            </a:ln>
          </p:spPr>
        </p:cxnSp>
        <p:cxnSp>
          <p:nvCxnSpPr>
            <p:cNvPr id="101" name="Google Shape;101;p16"/>
            <p:cNvCxnSpPr/>
            <p:nvPr/>
          </p:nvCxnSpPr>
          <p:spPr>
            <a:xfrm flipH="1" rot="10800000">
              <a:off x="-1867070" y="942650"/>
              <a:ext cx="4247100" cy="1902600"/>
            </a:xfrm>
            <a:prstGeom prst="curvedConnector3">
              <a:avLst>
                <a:gd fmla="val 253840" name="adj1"/>
              </a:avLst>
            </a:prstGeom>
            <a:noFill/>
            <a:ln cap="flat" cmpd="sng" w="28575">
              <a:solidFill>
                <a:schemeClr val="lt1"/>
              </a:solidFill>
              <a:prstDash val="dash"/>
              <a:round/>
              <a:headEnd len="sm" w="sm" type="none"/>
              <a:tailEnd len="sm" w="sm" type="none"/>
            </a:ln>
          </p:spPr>
        </p:cxnSp>
        <p:cxnSp>
          <p:nvCxnSpPr>
            <p:cNvPr id="102" name="Google Shape;102;p16"/>
            <p:cNvCxnSpPr/>
            <p:nvPr/>
          </p:nvCxnSpPr>
          <p:spPr>
            <a:xfrm flipH="1" rot="10800000">
              <a:off x="6790225" y="-959950"/>
              <a:ext cx="4247100" cy="1902600"/>
            </a:xfrm>
            <a:prstGeom prst="curvedConnector3">
              <a:avLst>
                <a:gd fmla="val -153840" name="adj1"/>
              </a:avLst>
            </a:prstGeom>
            <a:noFill/>
            <a:ln cap="flat" cmpd="sng" w="28575">
              <a:solidFill>
                <a:schemeClr val="lt1"/>
              </a:solidFill>
              <a:prstDash val="dash"/>
              <a:round/>
              <a:headEnd len="sm" w="sm" type="none"/>
              <a:tailEnd len="sm" w="sm" type="none"/>
            </a:ln>
          </p:spPr>
        </p:cxnSp>
      </p:grpSp>
      <p:grpSp>
        <p:nvGrpSpPr>
          <p:cNvPr id="103" name="Google Shape;103;p16"/>
          <p:cNvGrpSpPr/>
          <p:nvPr/>
        </p:nvGrpSpPr>
        <p:grpSpPr>
          <a:xfrm>
            <a:off x="2504660" y="1133688"/>
            <a:ext cx="4134677" cy="221374"/>
            <a:chOff x="729050" y="223975"/>
            <a:chExt cx="6133625" cy="328400"/>
          </a:xfrm>
        </p:grpSpPr>
        <p:sp>
          <p:nvSpPr>
            <p:cNvPr id="104" name="Google Shape;104;p16"/>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6"/>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6"/>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6"/>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6"/>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6"/>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6"/>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6"/>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6"/>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2349513" y="2030413"/>
            <a:ext cx="4488600" cy="5760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15" name="Google Shape;115;p17"/>
          <p:cNvSpPr txBox="1"/>
          <p:nvPr>
            <p:ph idx="1" type="body"/>
          </p:nvPr>
        </p:nvSpPr>
        <p:spPr>
          <a:xfrm>
            <a:off x="2349513" y="2793438"/>
            <a:ext cx="4488600" cy="11706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pic>
        <p:nvPicPr>
          <p:cNvPr id="116" name="Google Shape;116;p17"/>
          <p:cNvPicPr preferRelativeResize="0"/>
          <p:nvPr/>
        </p:nvPicPr>
        <p:blipFill rotWithShape="1">
          <a:blip r:embed="rId2">
            <a:alphaModFix/>
          </a:blip>
          <a:srcRect b="0" l="0" r="0" t="0"/>
          <a:stretch/>
        </p:blipFill>
        <p:spPr>
          <a:xfrm>
            <a:off x="0" y="0"/>
            <a:ext cx="9144001" cy="5143496"/>
          </a:xfrm>
          <a:prstGeom prst="rect">
            <a:avLst/>
          </a:prstGeom>
          <a:noFill/>
          <a:ln>
            <a:noFill/>
          </a:ln>
        </p:spPr>
      </p:pic>
      <p:cxnSp>
        <p:nvCxnSpPr>
          <p:cNvPr id="117" name="Google Shape;117;p17"/>
          <p:cNvCxnSpPr/>
          <p:nvPr/>
        </p:nvCxnSpPr>
        <p:spPr>
          <a:xfrm>
            <a:off x="-111400" y="3391105"/>
            <a:ext cx="6293400" cy="1803300"/>
          </a:xfrm>
          <a:prstGeom prst="curvedConnector3">
            <a:avLst>
              <a:gd fmla="val 50000" name="adj1"/>
            </a:avLst>
          </a:prstGeom>
          <a:noFill/>
          <a:ln cap="flat" cmpd="sng" w="28575">
            <a:solidFill>
              <a:schemeClr val="lt1"/>
            </a:solidFill>
            <a:prstDash val="dash"/>
            <a:round/>
            <a:headEnd len="sm" w="sm" type="none"/>
            <a:tailEnd len="sm" w="sm" type="none"/>
          </a:ln>
        </p:spPr>
      </p:cxnSp>
      <p:grpSp>
        <p:nvGrpSpPr>
          <p:cNvPr id="118" name="Google Shape;118;p17"/>
          <p:cNvGrpSpPr/>
          <p:nvPr/>
        </p:nvGrpSpPr>
        <p:grpSpPr>
          <a:xfrm>
            <a:off x="-1867070" y="-959950"/>
            <a:ext cx="12904395" cy="3805200"/>
            <a:chOff x="-1867070" y="-959950"/>
            <a:chExt cx="12904395" cy="3805200"/>
          </a:xfrm>
        </p:grpSpPr>
        <p:cxnSp>
          <p:nvCxnSpPr>
            <p:cNvPr id="119" name="Google Shape;119;p17"/>
            <p:cNvCxnSpPr/>
            <p:nvPr/>
          </p:nvCxnSpPr>
          <p:spPr>
            <a:xfrm flipH="1" rot="10800000">
              <a:off x="2407050" y="941750"/>
              <a:ext cx="4329900" cy="900"/>
            </a:xfrm>
            <a:prstGeom prst="straightConnector1">
              <a:avLst/>
            </a:prstGeom>
            <a:noFill/>
            <a:ln cap="flat" cmpd="sng" w="28575">
              <a:solidFill>
                <a:schemeClr val="lt1"/>
              </a:solidFill>
              <a:prstDash val="dash"/>
              <a:round/>
              <a:headEnd len="sm" w="sm" type="none"/>
              <a:tailEnd len="sm" w="sm" type="none"/>
            </a:ln>
          </p:spPr>
        </p:cxnSp>
        <p:cxnSp>
          <p:nvCxnSpPr>
            <p:cNvPr id="120" name="Google Shape;120;p17"/>
            <p:cNvCxnSpPr/>
            <p:nvPr/>
          </p:nvCxnSpPr>
          <p:spPr>
            <a:xfrm flipH="1" rot="10800000">
              <a:off x="-1867070" y="942650"/>
              <a:ext cx="4247100" cy="19026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121" name="Google Shape;121;p17"/>
            <p:cNvCxnSpPr/>
            <p:nvPr/>
          </p:nvCxnSpPr>
          <p:spPr>
            <a:xfrm flipH="1" rot="10800000">
              <a:off x="6790225" y="-959950"/>
              <a:ext cx="4247100" cy="1902600"/>
            </a:xfrm>
            <a:prstGeom prst="curvedConnector3">
              <a:avLst>
                <a:gd fmla="val 50000" name="adj1"/>
              </a:avLst>
            </a:prstGeom>
            <a:noFill/>
            <a:ln cap="flat" cmpd="sng" w="28575">
              <a:solidFill>
                <a:schemeClr val="lt1"/>
              </a:solidFill>
              <a:prstDash val="dash"/>
              <a:round/>
              <a:headEnd len="sm" w="sm" type="none"/>
              <a:tailEnd len="sm" w="sm"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pic>
        <p:nvPicPr>
          <p:cNvPr id="123" name="Google Shape;123;p18"/>
          <p:cNvPicPr preferRelativeResize="0"/>
          <p:nvPr/>
        </p:nvPicPr>
        <p:blipFill rotWithShape="1">
          <a:blip r:embed="rId2">
            <a:alphaModFix/>
          </a:blip>
          <a:srcRect b="0" l="0" r="0" t="0"/>
          <a:stretch/>
        </p:blipFill>
        <p:spPr>
          <a:xfrm>
            <a:off x="0" y="0"/>
            <a:ext cx="9144001" cy="5143496"/>
          </a:xfrm>
          <a:prstGeom prst="rect">
            <a:avLst/>
          </a:prstGeom>
          <a:noFill/>
          <a:ln>
            <a:noFill/>
          </a:ln>
        </p:spPr>
      </p:pic>
      <p:sp>
        <p:nvSpPr>
          <p:cNvPr id="124" name="Google Shape;124;p18"/>
          <p:cNvSpPr txBox="1"/>
          <p:nvPr>
            <p:ph type="title"/>
          </p:nvPr>
        </p:nvSpPr>
        <p:spPr>
          <a:xfrm>
            <a:off x="490250" y="450150"/>
            <a:ext cx="6367800" cy="40908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E798"/>
            </a:gs>
            <a:gs pos="100000">
              <a:srgbClr val="CFB78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1pPr>
            <a:lvl2pPr lvl="1"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2pPr>
            <a:lvl3pPr lvl="2"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3pPr>
            <a:lvl4pPr lvl="3"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4pPr>
            <a:lvl5pPr lvl="4"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5pPr>
            <a:lvl6pPr lvl="5"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6pPr>
            <a:lvl7pPr lvl="6"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7pPr>
            <a:lvl8pPr lvl="7"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8pPr>
            <a:lvl9pPr lvl="8" marR="0" rtl="0" algn="ctr">
              <a:lnSpc>
                <a:spcPct val="100000"/>
              </a:lnSpc>
              <a:spcBef>
                <a:spcPts val="0"/>
              </a:spcBef>
              <a:spcAft>
                <a:spcPts val="0"/>
              </a:spcAft>
              <a:buClr>
                <a:schemeClr val="lt2"/>
              </a:buClr>
              <a:buSzPts val="3500"/>
              <a:buFont typeface="Lobster"/>
              <a:buNone/>
              <a:defRPr b="0" i="0" sz="3500" u="none" cap="none" strike="noStrike">
                <a:solidFill>
                  <a:schemeClr val="lt2"/>
                </a:solidFill>
                <a:latin typeface="Lobster"/>
                <a:ea typeface="Lobster"/>
                <a:cs typeface="Lobster"/>
                <a:sym typeface="Lobster"/>
              </a:defRPr>
            </a:lvl9pPr>
          </a:lstStyle>
          <a:p/>
        </p:txBody>
      </p:sp>
      <p:sp>
        <p:nvSpPr>
          <p:cNvPr id="7" name="Google Shape;7;p9"/>
          <p:cNvSpPr txBox="1"/>
          <p:nvPr>
            <p:ph idx="1" type="body"/>
          </p:nvPr>
        </p:nvSpPr>
        <p:spPr>
          <a:xfrm>
            <a:off x="713250" y="1246950"/>
            <a:ext cx="7717500" cy="33570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15000"/>
              </a:lnSpc>
              <a:spcBef>
                <a:spcPts val="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1pPr>
            <a:lvl2pPr indent="-330200" lvl="1" marL="9144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2pPr>
            <a:lvl3pPr indent="-330200" lvl="2" marL="13716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3pPr>
            <a:lvl4pPr indent="-330200" lvl="3" marL="18288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30200" lvl="4" marL="22860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5pPr>
            <a:lvl6pPr indent="-330200" lvl="5" marL="27432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6pPr>
            <a:lvl7pPr indent="-330200" lvl="6" marL="32004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7pPr>
            <a:lvl8pPr indent="-330200" lvl="7" marL="3657600" marR="0" rtl="0" algn="l">
              <a:lnSpc>
                <a:spcPct val="115000"/>
              </a:lnSpc>
              <a:spcBef>
                <a:spcPts val="16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8pPr>
            <a:lvl9pPr indent="-330200" lvl="8" marL="4114800" marR="0" rtl="0" algn="l">
              <a:lnSpc>
                <a:spcPct val="115000"/>
              </a:lnSpc>
              <a:spcBef>
                <a:spcPts val="1600"/>
              </a:spcBef>
              <a:spcAft>
                <a:spcPts val="160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cxnSp>
        <p:nvCxnSpPr>
          <p:cNvPr id="153" name="Google Shape;153;p1"/>
          <p:cNvCxnSpPr/>
          <p:nvPr/>
        </p:nvCxnSpPr>
        <p:spPr>
          <a:xfrm flipH="1" rot="10800000">
            <a:off x="-111400" y="-45550"/>
            <a:ext cx="6293400" cy="1803300"/>
          </a:xfrm>
          <a:prstGeom prst="curvedConnector3">
            <a:avLst>
              <a:gd fmla="val 50000" name="adj1"/>
            </a:avLst>
          </a:prstGeom>
          <a:noFill/>
          <a:ln cap="flat" cmpd="sng" w="28575">
            <a:solidFill>
              <a:schemeClr val="lt1"/>
            </a:solidFill>
            <a:prstDash val="dash"/>
            <a:round/>
            <a:headEnd len="sm" w="sm" type="none"/>
            <a:tailEnd len="sm" w="sm" type="none"/>
          </a:ln>
        </p:spPr>
      </p:cxnSp>
      <p:grpSp>
        <p:nvGrpSpPr>
          <p:cNvPr id="154" name="Google Shape;154;p1"/>
          <p:cNvGrpSpPr/>
          <p:nvPr/>
        </p:nvGrpSpPr>
        <p:grpSpPr>
          <a:xfrm>
            <a:off x="7509838" y="200381"/>
            <a:ext cx="1556131" cy="1518484"/>
            <a:chOff x="1125475" y="238125"/>
            <a:chExt cx="5321925" cy="5193175"/>
          </a:xfrm>
        </p:grpSpPr>
        <p:sp>
          <p:nvSpPr>
            <p:cNvPr id="155" name="Google Shape;155;p1"/>
            <p:cNvSpPr/>
            <p:nvPr/>
          </p:nvSpPr>
          <p:spPr>
            <a:xfrm>
              <a:off x="3670675" y="238125"/>
              <a:ext cx="327175" cy="316075"/>
            </a:xfrm>
            <a:custGeom>
              <a:rect b="b" l="l" r="r" t="t"/>
              <a:pathLst>
                <a:path extrusionOk="0" h="12643" w="13087">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6" name="Google Shape;156;p1"/>
            <p:cNvSpPr/>
            <p:nvPr/>
          </p:nvSpPr>
          <p:spPr>
            <a:xfrm>
              <a:off x="1125475" y="2639150"/>
              <a:ext cx="433925" cy="316100"/>
            </a:xfrm>
            <a:custGeom>
              <a:rect b="b" l="l" r="r" t="t"/>
              <a:pathLst>
                <a:path extrusionOk="0" h="12644" w="17357">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 name="Google Shape;157;p1"/>
            <p:cNvSpPr/>
            <p:nvPr/>
          </p:nvSpPr>
          <p:spPr>
            <a:xfrm>
              <a:off x="6172900" y="2671025"/>
              <a:ext cx="274500" cy="310550"/>
            </a:xfrm>
            <a:custGeom>
              <a:rect b="b" l="l" r="r" t="t"/>
              <a:pathLst>
                <a:path extrusionOk="0" h="12422" w="1098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8" name="Google Shape;158;p1"/>
            <p:cNvSpPr/>
            <p:nvPr/>
          </p:nvSpPr>
          <p:spPr>
            <a:xfrm>
              <a:off x="3715025" y="5107975"/>
              <a:ext cx="210750" cy="323325"/>
            </a:xfrm>
            <a:custGeom>
              <a:rect b="b" l="l" r="r" t="t"/>
              <a:pathLst>
                <a:path extrusionOk="0" h="12933" w="843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9" name="Google Shape;159;p1"/>
            <p:cNvSpPr/>
            <p:nvPr/>
          </p:nvSpPr>
          <p:spPr>
            <a:xfrm>
              <a:off x="1763150" y="792625"/>
              <a:ext cx="4240650" cy="4087100"/>
            </a:xfrm>
            <a:custGeom>
              <a:rect b="b" l="l" r="r" t="t"/>
              <a:pathLst>
                <a:path extrusionOk="0" h="163484" w="169626">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160" name="Google Shape;160;p1"/>
          <p:cNvSpPr/>
          <p:nvPr/>
        </p:nvSpPr>
        <p:spPr>
          <a:xfrm>
            <a:off x="561325" y="335850"/>
            <a:ext cx="3622500" cy="4471800"/>
          </a:xfrm>
          <a:prstGeom prst="plaque">
            <a:avLst>
              <a:gd fmla="val 8509"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1" name="Google Shape;161;p1"/>
          <p:cNvGrpSpPr/>
          <p:nvPr/>
        </p:nvGrpSpPr>
        <p:grpSpPr>
          <a:xfrm>
            <a:off x="-1867070" y="2303605"/>
            <a:ext cx="12904395" cy="3805200"/>
            <a:chOff x="-1867070" y="2303605"/>
            <a:chExt cx="12904395" cy="3805200"/>
          </a:xfrm>
        </p:grpSpPr>
        <p:cxnSp>
          <p:nvCxnSpPr>
            <p:cNvPr id="162" name="Google Shape;162;p1"/>
            <p:cNvCxnSpPr/>
            <p:nvPr/>
          </p:nvCxnSpPr>
          <p:spPr>
            <a:xfrm>
              <a:off x="2407050" y="4206205"/>
              <a:ext cx="4329900" cy="900"/>
            </a:xfrm>
            <a:prstGeom prst="straightConnector1">
              <a:avLst/>
            </a:prstGeom>
            <a:noFill/>
            <a:ln cap="flat" cmpd="sng" w="28575">
              <a:solidFill>
                <a:schemeClr val="lt1"/>
              </a:solidFill>
              <a:prstDash val="dash"/>
              <a:round/>
              <a:headEnd len="sm" w="sm" type="none"/>
              <a:tailEnd len="sm" w="sm" type="none"/>
            </a:ln>
          </p:spPr>
        </p:cxnSp>
        <p:cxnSp>
          <p:nvCxnSpPr>
            <p:cNvPr id="163" name="Google Shape;163;p1"/>
            <p:cNvCxnSpPr/>
            <p:nvPr/>
          </p:nvCxnSpPr>
          <p:spPr>
            <a:xfrm>
              <a:off x="-1867070" y="2303605"/>
              <a:ext cx="4247100" cy="19026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164" name="Google Shape;164;p1"/>
            <p:cNvCxnSpPr/>
            <p:nvPr/>
          </p:nvCxnSpPr>
          <p:spPr>
            <a:xfrm>
              <a:off x="6790225" y="4206205"/>
              <a:ext cx="4247100" cy="1902600"/>
            </a:xfrm>
            <a:prstGeom prst="curvedConnector3">
              <a:avLst>
                <a:gd fmla="val 50000" name="adj1"/>
              </a:avLst>
            </a:prstGeom>
            <a:noFill/>
            <a:ln cap="flat" cmpd="sng" w="28575">
              <a:solidFill>
                <a:schemeClr val="lt1"/>
              </a:solidFill>
              <a:prstDash val="dash"/>
              <a:round/>
              <a:headEnd len="sm" w="sm" type="none"/>
              <a:tailEnd len="sm" w="sm" type="none"/>
            </a:ln>
          </p:spPr>
        </p:cxnSp>
      </p:grpSp>
      <p:pic>
        <p:nvPicPr>
          <p:cNvPr id="165" name="Google Shape;165;p1"/>
          <p:cNvPicPr preferRelativeResize="0"/>
          <p:nvPr/>
        </p:nvPicPr>
        <p:blipFill rotWithShape="1">
          <a:blip r:embed="rId3">
            <a:alphaModFix/>
          </a:blip>
          <a:srcRect b="0" l="36216" r="36216" t="0"/>
          <a:stretch/>
        </p:blipFill>
        <p:spPr>
          <a:xfrm>
            <a:off x="741804" y="525104"/>
            <a:ext cx="3261346" cy="4092983"/>
          </a:xfrm>
          <a:prstGeom prst="rect">
            <a:avLst/>
          </a:prstGeom>
          <a:noFill/>
          <a:ln cap="flat" cmpd="sng" w="28575">
            <a:solidFill>
              <a:schemeClr val="dk2"/>
            </a:solidFill>
            <a:prstDash val="solid"/>
            <a:round/>
            <a:headEnd len="sm" w="sm" type="none"/>
            <a:tailEnd len="sm" w="sm" type="none"/>
          </a:ln>
        </p:spPr>
      </p:pic>
      <p:sp>
        <p:nvSpPr>
          <p:cNvPr id="166" name="Google Shape;166;p1"/>
          <p:cNvSpPr txBox="1"/>
          <p:nvPr>
            <p:ph type="ctrTitle"/>
          </p:nvPr>
        </p:nvSpPr>
        <p:spPr>
          <a:xfrm>
            <a:off x="4370770" y="946963"/>
            <a:ext cx="4090500" cy="2199000"/>
          </a:xfrm>
          <a:prstGeom prst="rect">
            <a:avLst/>
          </a:prstGeom>
          <a:noFill/>
          <a:ln>
            <a:noFill/>
          </a:ln>
          <a:effectLst>
            <a:outerShdw rotWithShape="0" algn="bl" dir="18960000"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La conquista post-feudal</a:t>
            </a:r>
            <a:endParaRPr/>
          </a:p>
        </p:txBody>
      </p:sp>
      <p:sp>
        <p:nvSpPr>
          <p:cNvPr id="167" name="Google Shape;167;p1"/>
          <p:cNvSpPr txBox="1"/>
          <p:nvPr>
            <p:ph idx="1" type="subTitle"/>
          </p:nvPr>
        </p:nvSpPr>
        <p:spPr>
          <a:xfrm>
            <a:off x="4777404" y="3190545"/>
            <a:ext cx="3276600" cy="601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b="1" lang="en"/>
              <a:t>Claudio Véliz (1984)</a:t>
            </a:r>
            <a:endParaRPr b="1"/>
          </a:p>
        </p:txBody>
      </p:sp>
      <p:grpSp>
        <p:nvGrpSpPr>
          <p:cNvPr id="168" name="Google Shape;168;p1"/>
          <p:cNvGrpSpPr/>
          <p:nvPr/>
        </p:nvGrpSpPr>
        <p:grpSpPr>
          <a:xfrm>
            <a:off x="4655363" y="3029163"/>
            <a:ext cx="3521314" cy="221374"/>
            <a:chOff x="729050" y="223975"/>
            <a:chExt cx="6133625" cy="328400"/>
          </a:xfrm>
        </p:grpSpPr>
        <p:sp>
          <p:nvSpPr>
            <p:cNvPr id="169" name="Google Shape;169;p1"/>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1"/>
          <p:cNvSpPr txBox="1"/>
          <p:nvPr/>
        </p:nvSpPr>
        <p:spPr>
          <a:xfrm>
            <a:off x="4237100" y="4425040"/>
            <a:ext cx="4676675" cy="601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Comfortaa"/>
              <a:buNone/>
            </a:pPr>
            <a:r>
              <a:rPr b="0" i="0" lang="en" sz="1050" u="none" cap="none" strike="noStrike">
                <a:solidFill>
                  <a:schemeClr val="dk1"/>
                </a:solidFill>
                <a:latin typeface="Comfortaa"/>
                <a:ea typeface="Comfortaa"/>
                <a:cs typeface="Comfortaa"/>
                <a:sym typeface="Comfortaa"/>
              </a:rPr>
              <a:t>Historia Social de América Latina – 2021</a:t>
            </a:r>
            <a:br>
              <a:rPr b="0" i="0" lang="en" sz="1050" u="none" cap="none" strike="noStrike">
                <a:solidFill>
                  <a:schemeClr val="dk1"/>
                </a:solidFill>
                <a:latin typeface="Comfortaa"/>
                <a:ea typeface="Comfortaa"/>
                <a:cs typeface="Comfortaa"/>
                <a:sym typeface="Comfortaa"/>
              </a:rPr>
            </a:br>
            <a:r>
              <a:rPr b="0" i="0" lang="en" sz="1050" u="none" cap="none" strike="noStrike">
                <a:solidFill>
                  <a:schemeClr val="dk1"/>
                </a:solidFill>
                <a:latin typeface="Comfortaa"/>
                <a:ea typeface="Comfortaa"/>
                <a:cs typeface="Comfortaa"/>
                <a:sym typeface="Comfortaa"/>
              </a:rPr>
              <a:t>Profesor: Octavio Avendaño P.</a:t>
            </a:r>
            <a:br>
              <a:rPr b="0" i="0" lang="en" sz="1050" u="none" cap="none" strike="noStrike">
                <a:solidFill>
                  <a:schemeClr val="dk1"/>
                </a:solidFill>
                <a:latin typeface="Comfortaa"/>
                <a:ea typeface="Comfortaa"/>
                <a:cs typeface="Comfortaa"/>
                <a:sym typeface="Comfortaa"/>
              </a:rPr>
            </a:br>
            <a:r>
              <a:rPr b="0" i="0" lang="en" sz="1050" u="none" cap="none" strike="noStrike">
                <a:solidFill>
                  <a:schemeClr val="dk1"/>
                </a:solidFill>
                <a:latin typeface="Comfortaa"/>
                <a:ea typeface="Comfortaa"/>
                <a:cs typeface="Comfortaa"/>
                <a:sym typeface="Comfortaa"/>
              </a:rPr>
              <a:t>Ayudante: Catalina Campusano R.</a:t>
            </a:r>
            <a:br>
              <a:rPr b="0" i="0" lang="en" sz="1050" u="none" cap="none" strike="noStrike">
                <a:solidFill>
                  <a:schemeClr val="dk1"/>
                </a:solidFill>
                <a:latin typeface="Comfortaa"/>
                <a:ea typeface="Comfortaa"/>
                <a:cs typeface="Comfortaa"/>
                <a:sym typeface="Comfortaa"/>
              </a:rPr>
            </a:br>
            <a:endParaRPr b="0" i="0" sz="1050" u="none" cap="none" strike="noStrike">
              <a:solidFill>
                <a:schemeClr val="dk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
          <p:cNvSpPr txBox="1"/>
          <p:nvPr>
            <p:ph idx="15"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Contenido</a:t>
            </a:r>
            <a:endParaRPr/>
          </a:p>
        </p:txBody>
      </p:sp>
      <p:sp>
        <p:nvSpPr>
          <p:cNvPr id="184" name="Google Shape;184;p2"/>
          <p:cNvSpPr txBox="1"/>
          <p:nvPr>
            <p:ph type="title"/>
          </p:nvPr>
        </p:nvSpPr>
        <p:spPr>
          <a:xfrm>
            <a:off x="1618100" y="13733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01</a:t>
            </a:r>
            <a:endParaRPr/>
          </a:p>
        </p:txBody>
      </p:sp>
      <p:sp>
        <p:nvSpPr>
          <p:cNvPr id="185" name="Google Shape;185;p2"/>
          <p:cNvSpPr txBox="1"/>
          <p:nvPr>
            <p:ph idx="2" type="title"/>
          </p:nvPr>
        </p:nvSpPr>
        <p:spPr>
          <a:xfrm>
            <a:off x="2274200" y="1373375"/>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Contexto</a:t>
            </a:r>
            <a:endParaRPr/>
          </a:p>
        </p:txBody>
      </p:sp>
      <p:sp>
        <p:nvSpPr>
          <p:cNvPr id="186" name="Google Shape;186;p2"/>
          <p:cNvSpPr txBox="1"/>
          <p:nvPr>
            <p:ph idx="3" type="title"/>
          </p:nvPr>
        </p:nvSpPr>
        <p:spPr>
          <a:xfrm>
            <a:off x="1618100" y="21740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02</a:t>
            </a:r>
            <a:endParaRPr/>
          </a:p>
        </p:txBody>
      </p:sp>
      <p:sp>
        <p:nvSpPr>
          <p:cNvPr id="187" name="Google Shape;187;p2"/>
          <p:cNvSpPr txBox="1"/>
          <p:nvPr>
            <p:ph idx="4" type="title"/>
          </p:nvPr>
        </p:nvSpPr>
        <p:spPr>
          <a:xfrm>
            <a:off x="2274200" y="2174071"/>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Concepto de feudalismo y sus rasgos distintivos</a:t>
            </a:r>
            <a:endParaRPr/>
          </a:p>
        </p:txBody>
      </p:sp>
      <p:sp>
        <p:nvSpPr>
          <p:cNvPr id="188" name="Google Shape;188;p2"/>
          <p:cNvSpPr txBox="1"/>
          <p:nvPr>
            <p:ph idx="6" type="title"/>
          </p:nvPr>
        </p:nvSpPr>
        <p:spPr>
          <a:xfrm>
            <a:off x="1618100" y="2974769"/>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03</a:t>
            </a:r>
            <a:endParaRPr/>
          </a:p>
        </p:txBody>
      </p:sp>
      <p:sp>
        <p:nvSpPr>
          <p:cNvPr id="189" name="Google Shape;189;p2"/>
          <p:cNvSpPr txBox="1"/>
          <p:nvPr>
            <p:ph idx="7" type="title"/>
          </p:nvPr>
        </p:nvSpPr>
        <p:spPr>
          <a:xfrm>
            <a:off x="2274200" y="2974767"/>
            <a:ext cx="56259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solidFill>
                  <a:schemeClr val="lt2"/>
                </a:solidFill>
              </a:rPr>
              <a:t>Concepciones erróneas sobre el poderío español y portugués en América Latina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
          <p:cNvSpPr txBox="1"/>
          <p:nvPr>
            <p:ph type="title"/>
          </p:nvPr>
        </p:nvSpPr>
        <p:spPr>
          <a:xfrm>
            <a:off x="709888" y="675678"/>
            <a:ext cx="7717500" cy="5727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Contexto</a:t>
            </a:r>
            <a:endParaRPr/>
          </a:p>
        </p:txBody>
      </p:sp>
      <p:sp>
        <p:nvSpPr>
          <p:cNvPr id="195" name="Google Shape;195;p3"/>
          <p:cNvSpPr txBox="1"/>
          <p:nvPr>
            <p:ph idx="1" type="body"/>
          </p:nvPr>
        </p:nvSpPr>
        <p:spPr>
          <a:xfrm>
            <a:off x="194958" y="1592400"/>
            <a:ext cx="4122768" cy="301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 sz="1450"/>
              <a:t>La estructura política y administrativa de la América Hispana debe su centralismo precisamente a una Castilla de carácter resueltamente centralista que perduró a lo largo de todo el periodo de expansión imperial y después de éste. </a:t>
            </a:r>
            <a:endParaRPr/>
          </a:p>
          <a:p>
            <a:pPr indent="0" lvl="0" marL="0" rtl="0" algn="just">
              <a:lnSpc>
                <a:spcPct val="100000"/>
              </a:lnSpc>
              <a:spcBef>
                <a:spcPts val="0"/>
              </a:spcBef>
              <a:spcAft>
                <a:spcPts val="0"/>
              </a:spcAft>
              <a:buSzPts val="1400"/>
              <a:buNone/>
            </a:pPr>
            <a:r>
              <a:t/>
            </a:r>
            <a:endParaRPr sz="1450"/>
          </a:p>
          <a:p>
            <a:pPr indent="0" lvl="0" marL="0" rtl="0" algn="just">
              <a:lnSpc>
                <a:spcPct val="100000"/>
              </a:lnSpc>
              <a:spcBef>
                <a:spcPts val="0"/>
              </a:spcBef>
              <a:spcAft>
                <a:spcPts val="0"/>
              </a:spcAft>
              <a:buSzPts val="1400"/>
              <a:buNone/>
            </a:pPr>
            <a:r>
              <a:rPr lang="en" sz="1450"/>
              <a:t>América Latina fue conquistada en una época en que el feudalismo ya había desaparecido de la escena europea occidental.</a:t>
            </a:r>
            <a:endParaRPr/>
          </a:p>
          <a:p>
            <a:pPr indent="0" lvl="0" marL="0" rtl="0" algn="just">
              <a:lnSpc>
                <a:spcPct val="100000"/>
              </a:lnSpc>
              <a:spcBef>
                <a:spcPts val="0"/>
              </a:spcBef>
              <a:spcAft>
                <a:spcPts val="0"/>
              </a:spcAft>
              <a:buSzPts val="1400"/>
              <a:buNone/>
            </a:pPr>
            <a:r>
              <a:t/>
            </a:r>
            <a:endParaRPr/>
          </a:p>
        </p:txBody>
      </p:sp>
      <p:sp>
        <p:nvSpPr>
          <p:cNvPr id="196" name="Google Shape;196;p3"/>
          <p:cNvSpPr txBox="1"/>
          <p:nvPr>
            <p:ph idx="2" type="body"/>
          </p:nvPr>
        </p:nvSpPr>
        <p:spPr>
          <a:xfrm>
            <a:off x="4317726" y="1676696"/>
            <a:ext cx="4526561" cy="3011700"/>
          </a:xfrm>
          <a:prstGeom prst="rect">
            <a:avLst/>
          </a:prstGeom>
          <a:noFill/>
          <a:ln>
            <a:noFill/>
          </a:ln>
        </p:spPr>
        <p:txBody>
          <a:bodyPr anchorCtr="0" anchor="ctr" bIns="91425" lIns="91425" spcFirstLastPara="1" rIns="91425" wrap="square" tIns="91425">
            <a:noAutofit/>
          </a:bodyPr>
          <a:lstStyle/>
          <a:p>
            <a:pPr indent="-317500" lvl="0" marL="457200" rtl="0" algn="just">
              <a:lnSpc>
                <a:spcPct val="100000"/>
              </a:lnSpc>
              <a:spcBef>
                <a:spcPts val="0"/>
              </a:spcBef>
              <a:spcAft>
                <a:spcPts val="0"/>
              </a:spcAft>
              <a:buSzPts val="1400"/>
              <a:buChar char="●"/>
            </a:pPr>
            <a:r>
              <a:rPr b="1" lang="en" sz="1450">
                <a:solidFill>
                  <a:schemeClr val="accent5"/>
                </a:solidFill>
              </a:rPr>
              <a:t>“El feudalismo nunca formó parte de la tradición cultural y política latinoamericana. No podía haber sido trasplantado desde España ni de Portugal puesto que, en la época de los grandes descubrimientos y conquistas, el feudalismo, incluso en su variante específicamente ibérica, había dejado de ser un rasgo significativo de la organización política de las naciones metropolitanas”. </a:t>
            </a:r>
            <a:endParaRPr/>
          </a:p>
          <a:p>
            <a:pPr indent="-228600" lvl="0" marL="457200" rtl="0" algn="l">
              <a:lnSpc>
                <a:spcPct val="100000"/>
              </a:lnSpc>
              <a:spcBef>
                <a:spcPts val="0"/>
              </a:spcBef>
              <a:spcAft>
                <a:spcPts val="0"/>
              </a:spcAft>
              <a:buSzPts val="1400"/>
              <a:buNone/>
            </a:pPr>
            <a:r>
              <a:t/>
            </a:r>
            <a:endParaRPr/>
          </a:p>
        </p:txBody>
      </p:sp>
      <p:grpSp>
        <p:nvGrpSpPr>
          <p:cNvPr id="197" name="Google Shape;197;p3"/>
          <p:cNvGrpSpPr/>
          <p:nvPr/>
        </p:nvGrpSpPr>
        <p:grpSpPr>
          <a:xfrm>
            <a:off x="2501671" y="1168648"/>
            <a:ext cx="4134677" cy="221374"/>
            <a:chOff x="729050" y="223975"/>
            <a:chExt cx="6133625" cy="328400"/>
          </a:xfrm>
        </p:grpSpPr>
        <p:sp>
          <p:nvSpPr>
            <p:cNvPr id="198" name="Google Shape;198;p3"/>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 name="Google Shape;207;p3"/>
          <p:cNvGrpSpPr/>
          <p:nvPr/>
        </p:nvGrpSpPr>
        <p:grpSpPr>
          <a:xfrm>
            <a:off x="4302487" y="89432"/>
            <a:ext cx="539024" cy="576000"/>
            <a:chOff x="995838" y="4075900"/>
            <a:chExt cx="339009" cy="378585"/>
          </a:xfrm>
        </p:grpSpPr>
        <p:grpSp>
          <p:nvGrpSpPr>
            <p:cNvPr id="208" name="Google Shape;208;p3"/>
            <p:cNvGrpSpPr/>
            <p:nvPr/>
          </p:nvGrpSpPr>
          <p:grpSpPr>
            <a:xfrm>
              <a:off x="1005422" y="4085485"/>
              <a:ext cx="329425" cy="369000"/>
              <a:chOff x="223275" y="3999250"/>
              <a:chExt cx="329425" cy="369000"/>
            </a:xfrm>
          </p:grpSpPr>
          <p:sp>
            <p:nvSpPr>
              <p:cNvPr id="209" name="Google Shape;209;p3"/>
              <p:cNvSpPr/>
              <p:nvPr/>
            </p:nvSpPr>
            <p:spPr>
              <a:xfrm>
                <a:off x="263750" y="4096025"/>
                <a:ext cx="258225" cy="239125"/>
              </a:xfrm>
              <a:custGeom>
                <a:rect b="b" l="l" r="r" t="t"/>
                <a:pathLst>
                  <a:path extrusionOk="0" h="9565" w="10329">
                    <a:moveTo>
                      <a:pt x="5287" y="421"/>
                    </a:moveTo>
                    <a:cubicBezTo>
                      <a:pt x="6288" y="475"/>
                      <a:pt x="7247" y="871"/>
                      <a:pt x="7990" y="1548"/>
                    </a:cubicBezTo>
                    <a:lnTo>
                      <a:pt x="7421" y="2118"/>
                    </a:lnTo>
                    <a:cubicBezTo>
                      <a:pt x="7349" y="2190"/>
                      <a:pt x="7337" y="2310"/>
                      <a:pt x="7391" y="2400"/>
                    </a:cubicBezTo>
                    <a:cubicBezTo>
                      <a:pt x="7433" y="2458"/>
                      <a:pt x="7499" y="2489"/>
                      <a:pt x="7565" y="2489"/>
                    </a:cubicBezTo>
                    <a:cubicBezTo>
                      <a:pt x="7621" y="2489"/>
                      <a:pt x="7677" y="2467"/>
                      <a:pt x="7721" y="2424"/>
                    </a:cubicBezTo>
                    <a:lnTo>
                      <a:pt x="8296" y="1854"/>
                    </a:lnTo>
                    <a:cubicBezTo>
                      <a:pt x="8968" y="2597"/>
                      <a:pt x="9369" y="3551"/>
                      <a:pt x="9417" y="4558"/>
                    </a:cubicBezTo>
                    <a:lnTo>
                      <a:pt x="8608" y="4558"/>
                    </a:lnTo>
                    <a:cubicBezTo>
                      <a:pt x="8604" y="4557"/>
                      <a:pt x="8600" y="4557"/>
                      <a:pt x="8596" y="4557"/>
                    </a:cubicBezTo>
                    <a:cubicBezTo>
                      <a:pt x="8488" y="4557"/>
                      <a:pt x="8398" y="4639"/>
                      <a:pt x="8386" y="4743"/>
                    </a:cubicBezTo>
                    <a:cubicBezTo>
                      <a:pt x="8368" y="4875"/>
                      <a:pt x="8470" y="4989"/>
                      <a:pt x="8596" y="4989"/>
                    </a:cubicBezTo>
                    <a:lnTo>
                      <a:pt x="9411" y="4989"/>
                    </a:lnTo>
                    <a:cubicBezTo>
                      <a:pt x="9363" y="5990"/>
                      <a:pt x="8968" y="6943"/>
                      <a:pt x="8290" y="7687"/>
                    </a:cubicBezTo>
                    <a:lnTo>
                      <a:pt x="7721" y="7117"/>
                    </a:lnTo>
                    <a:cubicBezTo>
                      <a:pt x="7673" y="7070"/>
                      <a:pt x="7621" y="7050"/>
                      <a:pt x="7570" y="7050"/>
                    </a:cubicBezTo>
                    <a:cubicBezTo>
                      <a:pt x="7402" y="7050"/>
                      <a:pt x="7259" y="7266"/>
                      <a:pt x="7415" y="7423"/>
                    </a:cubicBezTo>
                    <a:lnTo>
                      <a:pt x="7984" y="7992"/>
                    </a:lnTo>
                    <a:cubicBezTo>
                      <a:pt x="7241" y="8670"/>
                      <a:pt x="6288" y="9065"/>
                      <a:pt x="5281" y="9119"/>
                    </a:cubicBezTo>
                    <a:lnTo>
                      <a:pt x="5281" y="8310"/>
                    </a:lnTo>
                    <a:cubicBezTo>
                      <a:pt x="5287" y="8202"/>
                      <a:pt x="5203" y="8106"/>
                      <a:pt x="5095" y="8088"/>
                    </a:cubicBezTo>
                    <a:cubicBezTo>
                      <a:pt x="5085" y="8087"/>
                      <a:pt x="5075" y="8086"/>
                      <a:pt x="5065" y="8086"/>
                    </a:cubicBezTo>
                    <a:cubicBezTo>
                      <a:pt x="4946" y="8086"/>
                      <a:pt x="4849" y="8182"/>
                      <a:pt x="4849" y="8304"/>
                    </a:cubicBezTo>
                    <a:lnTo>
                      <a:pt x="4849" y="9113"/>
                    </a:lnTo>
                    <a:cubicBezTo>
                      <a:pt x="3980" y="9071"/>
                      <a:pt x="3135" y="8766"/>
                      <a:pt x="2440" y="8238"/>
                    </a:cubicBezTo>
                    <a:cubicBezTo>
                      <a:pt x="2344" y="8160"/>
                      <a:pt x="2242" y="8076"/>
                      <a:pt x="2152" y="7992"/>
                    </a:cubicBezTo>
                    <a:lnTo>
                      <a:pt x="2715" y="7423"/>
                    </a:lnTo>
                    <a:cubicBezTo>
                      <a:pt x="2799" y="7351"/>
                      <a:pt x="2805" y="7225"/>
                      <a:pt x="2739" y="7135"/>
                    </a:cubicBezTo>
                    <a:cubicBezTo>
                      <a:pt x="2697" y="7079"/>
                      <a:pt x="2631" y="7051"/>
                      <a:pt x="2565" y="7051"/>
                    </a:cubicBezTo>
                    <a:cubicBezTo>
                      <a:pt x="2511" y="7051"/>
                      <a:pt x="2457" y="7070"/>
                      <a:pt x="2416" y="7111"/>
                    </a:cubicBezTo>
                    <a:lnTo>
                      <a:pt x="1846" y="7687"/>
                    </a:lnTo>
                    <a:cubicBezTo>
                      <a:pt x="1169" y="6943"/>
                      <a:pt x="773" y="5990"/>
                      <a:pt x="725" y="4983"/>
                    </a:cubicBezTo>
                    <a:lnTo>
                      <a:pt x="1529" y="4983"/>
                    </a:lnTo>
                    <a:cubicBezTo>
                      <a:pt x="1532" y="4983"/>
                      <a:pt x="1536" y="4983"/>
                      <a:pt x="1539" y="4983"/>
                    </a:cubicBezTo>
                    <a:cubicBezTo>
                      <a:pt x="1643" y="4983"/>
                      <a:pt x="1733" y="4902"/>
                      <a:pt x="1750" y="4797"/>
                    </a:cubicBezTo>
                    <a:cubicBezTo>
                      <a:pt x="1768" y="4665"/>
                      <a:pt x="1666" y="4552"/>
                      <a:pt x="1535" y="4552"/>
                    </a:cubicBezTo>
                    <a:lnTo>
                      <a:pt x="725" y="4552"/>
                    </a:lnTo>
                    <a:cubicBezTo>
                      <a:pt x="773" y="3551"/>
                      <a:pt x="1169" y="2591"/>
                      <a:pt x="1846" y="1854"/>
                    </a:cubicBezTo>
                    <a:lnTo>
                      <a:pt x="2422" y="2424"/>
                    </a:lnTo>
                    <a:cubicBezTo>
                      <a:pt x="2469" y="2471"/>
                      <a:pt x="2522" y="2491"/>
                      <a:pt x="2573" y="2491"/>
                    </a:cubicBezTo>
                    <a:cubicBezTo>
                      <a:pt x="2740" y="2491"/>
                      <a:pt x="2884" y="2274"/>
                      <a:pt x="2727" y="2118"/>
                    </a:cubicBezTo>
                    <a:lnTo>
                      <a:pt x="2152" y="1548"/>
                    </a:lnTo>
                    <a:cubicBezTo>
                      <a:pt x="2895" y="871"/>
                      <a:pt x="3848" y="469"/>
                      <a:pt x="4855" y="421"/>
                    </a:cubicBezTo>
                    <a:lnTo>
                      <a:pt x="4855" y="1225"/>
                    </a:lnTo>
                    <a:cubicBezTo>
                      <a:pt x="4855" y="1339"/>
                      <a:pt x="4933" y="1435"/>
                      <a:pt x="5041" y="1453"/>
                    </a:cubicBezTo>
                    <a:cubicBezTo>
                      <a:pt x="5049" y="1453"/>
                      <a:pt x="5056" y="1454"/>
                      <a:pt x="5063" y="1454"/>
                    </a:cubicBezTo>
                    <a:cubicBezTo>
                      <a:pt x="5186" y="1454"/>
                      <a:pt x="5287" y="1361"/>
                      <a:pt x="5287" y="1237"/>
                    </a:cubicBezTo>
                    <a:lnTo>
                      <a:pt x="5287" y="421"/>
                    </a:lnTo>
                    <a:close/>
                    <a:moveTo>
                      <a:pt x="5080" y="0"/>
                    </a:moveTo>
                    <a:cubicBezTo>
                      <a:pt x="3866" y="0"/>
                      <a:pt x="2653" y="460"/>
                      <a:pt x="1720" y="1381"/>
                    </a:cubicBezTo>
                    <a:lnTo>
                      <a:pt x="1696" y="1399"/>
                    </a:lnTo>
                    <a:cubicBezTo>
                      <a:pt x="1690" y="1405"/>
                      <a:pt x="1684" y="1417"/>
                      <a:pt x="1678" y="1423"/>
                    </a:cubicBezTo>
                    <a:cubicBezTo>
                      <a:pt x="456" y="2663"/>
                      <a:pt x="0" y="4468"/>
                      <a:pt x="492" y="6140"/>
                    </a:cubicBezTo>
                    <a:cubicBezTo>
                      <a:pt x="719" y="6901"/>
                      <a:pt x="1133" y="7591"/>
                      <a:pt x="1690" y="8154"/>
                    </a:cubicBezTo>
                    <a:lnTo>
                      <a:pt x="1702" y="8166"/>
                    </a:lnTo>
                    <a:lnTo>
                      <a:pt x="1714" y="8178"/>
                    </a:lnTo>
                    <a:cubicBezTo>
                      <a:pt x="1864" y="8328"/>
                      <a:pt x="2026" y="8466"/>
                      <a:pt x="2194" y="8592"/>
                    </a:cubicBezTo>
                    <a:cubicBezTo>
                      <a:pt x="3053" y="9244"/>
                      <a:pt x="4069" y="9565"/>
                      <a:pt x="5081" y="9565"/>
                    </a:cubicBezTo>
                    <a:cubicBezTo>
                      <a:pt x="6302" y="9565"/>
                      <a:pt x="7516" y="9098"/>
                      <a:pt x="8440" y="8184"/>
                    </a:cubicBezTo>
                    <a:cubicBezTo>
                      <a:pt x="8446" y="8178"/>
                      <a:pt x="8458" y="8172"/>
                      <a:pt x="8464" y="8166"/>
                    </a:cubicBezTo>
                    <a:lnTo>
                      <a:pt x="8488" y="8142"/>
                    </a:lnTo>
                    <a:cubicBezTo>
                      <a:pt x="10328" y="6278"/>
                      <a:pt x="10328" y="3287"/>
                      <a:pt x="8488" y="1423"/>
                    </a:cubicBezTo>
                    <a:lnTo>
                      <a:pt x="8482" y="1423"/>
                    </a:lnTo>
                    <a:cubicBezTo>
                      <a:pt x="8476" y="1417"/>
                      <a:pt x="8470" y="1405"/>
                      <a:pt x="8464" y="1399"/>
                    </a:cubicBezTo>
                    <a:cubicBezTo>
                      <a:pt x="8452" y="1393"/>
                      <a:pt x="8446" y="1387"/>
                      <a:pt x="8440" y="1381"/>
                    </a:cubicBezTo>
                    <a:cubicBezTo>
                      <a:pt x="7508" y="460"/>
                      <a:pt x="6294" y="0"/>
                      <a:pt x="508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p:nvPr/>
            </p:nvSpPr>
            <p:spPr>
              <a:xfrm>
                <a:off x="356650" y="4141350"/>
                <a:ext cx="68500" cy="147750"/>
              </a:xfrm>
              <a:custGeom>
                <a:rect b="b" l="l" r="r" t="t"/>
                <a:pathLst>
                  <a:path extrusionOk="0" h="5910" w="2740">
                    <a:moveTo>
                      <a:pt x="1361" y="790"/>
                    </a:moveTo>
                    <a:lnTo>
                      <a:pt x="2194" y="2745"/>
                    </a:lnTo>
                    <a:lnTo>
                      <a:pt x="534" y="2745"/>
                    </a:lnTo>
                    <a:lnTo>
                      <a:pt x="1361" y="790"/>
                    </a:lnTo>
                    <a:close/>
                    <a:moveTo>
                      <a:pt x="1376" y="1"/>
                    </a:moveTo>
                    <a:cubicBezTo>
                      <a:pt x="1361" y="1"/>
                      <a:pt x="1346" y="2"/>
                      <a:pt x="1331" y="5"/>
                    </a:cubicBezTo>
                    <a:cubicBezTo>
                      <a:pt x="1247" y="23"/>
                      <a:pt x="1181" y="89"/>
                      <a:pt x="1163" y="167"/>
                    </a:cubicBezTo>
                    <a:lnTo>
                      <a:pt x="7" y="2870"/>
                    </a:lnTo>
                    <a:cubicBezTo>
                      <a:pt x="7" y="2876"/>
                      <a:pt x="7" y="2876"/>
                      <a:pt x="7" y="2876"/>
                    </a:cubicBezTo>
                    <a:lnTo>
                      <a:pt x="1" y="2894"/>
                    </a:lnTo>
                    <a:lnTo>
                      <a:pt x="1" y="2906"/>
                    </a:lnTo>
                    <a:cubicBezTo>
                      <a:pt x="1" y="2906"/>
                      <a:pt x="1" y="2912"/>
                      <a:pt x="1" y="2918"/>
                    </a:cubicBezTo>
                    <a:lnTo>
                      <a:pt x="1" y="2930"/>
                    </a:lnTo>
                    <a:lnTo>
                      <a:pt x="1" y="2942"/>
                    </a:lnTo>
                    <a:lnTo>
                      <a:pt x="1" y="2972"/>
                    </a:lnTo>
                    <a:lnTo>
                      <a:pt x="1" y="2984"/>
                    </a:lnTo>
                    <a:lnTo>
                      <a:pt x="1" y="2996"/>
                    </a:lnTo>
                    <a:cubicBezTo>
                      <a:pt x="1" y="3002"/>
                      <a:pt x="1" y="3002"/>
                      <a:pt x="1" y="3008"/>
                    </a:cubicBezTo>
                    <a:lnTo>
                      <a:pt x="1" y="3020"/>
                    </a:lnTo>
                    <a:lnTo>
                      <a:pt x="7" y="3032"/>
                    </a:lnTo>
                    <a:cubicBezTo>
                      <a:pt x="7" y="3038"/>
                      <a:pt x="7" y="3038"/>
                      <a:pt x="7" y="3044"/>
                    </a:cubicBezTo>
                    <a:lnTo>
                      <a:pt x="1151" y="5742"/>
                    </a:lnTo>
                    <a:cubicBezTo>
                      <a:pt x="1169" y="5826"/>
                      <a:pt x="1235" y="5886"/>
                      <a:pt x="1319" y="5904"/>
                    </a:cubicBezTo>
                    <a:cubicBezTo>
                      <a:pt x="1331" y="5910"/>
                      <a:pt x="1349" y="5910"/>
                      <a:pt x="1361" y="5910"/>
                    </a:cubicBezTo>
                    <a:cubicBezTo>
                      <a:pt x="1463" y="5910"/>
                      <a:pt x="1547" y="5838"/>
                      <a:pt x="1571" y="5742"/>
                    </a:cubicBezTo>
                    <a:lnTo>
                      <a:pt x="2003" y="4723"/>
                    </a:lnTo>
                    <a:cubicBezTo>
                      <a:pt x="2076" y="4552"/>
                      <a:pt x="1935" y="4422"/>
                      <a:pt x="1796" y="4422"/>
                    </a:cubicBezTo>
                    <a:cubicBezTo>
                      <a:pt x="1720" y="4422"/>
                      <a:pt x="1645" y="4461"/>
                      <a:pt x="1607" y="4555"/>
                    </a:cubicBezTo>
                    <a:lnTo>
                      <a:pt x="1361" y="5130"/>
                    </a:lnTo>
                    <a:lnTo>
                      <a:pt x="528" y="3170"/>
                    </a:lnTo>
                    <a:lnTo>
                      <a:pt x="2194" y="3170"/>
                    </a:lnTo>
                    <a:lnTo>
                      <a:pt x="1907" y="3854"/>
                    </a:lnTo>
                    <a:cubicBezTo>
                      <a:pt x="1833" y="4024"/>
                      <a:pt x="1975" y="4157"/>
                      <a:pt x="2113" y="4157"/>
                    </a:cubicBezTo>
                    <a:cubicBezTo>
                      <a:pt x="2189" y="4157"/>
                      <a:pt x="2264" y="4117"/>
                      <a:pt x="2302" y="4021"/>
                    </a:cubicBezTo>
                    <a:lnTo>
                      <a:pt x="2722" y="3044"/>
                    </a:lnTo>
                    <a:lnTo>
                      <a:pt x="2722" y="3038"/>
                    </a:lnTo>
                    <a:lnTo>
                      <a:pt x="2728" y="3026"/>
                    </a:lnTo>
                    <a:lnTo>
                      <a:pt x="2728" y="3014"/>
                    </a:lnTo>
                    <a:cubicBezTo>
                      <a:pt x="2728" y="3008"/>
                      <a:pt x="2728" y="3002"/>
                      <a:pt x="2728" y="3002"/>
                    </a:cubicBezTo>
                    <a:cubicBezTo>
                      <a:pt x="2728" y="2996"/>
                      <a:pt x="2728" y="2990"/>
                      <a:pt x="2728" y="2984"/>
                    </a:cubicBezTo>
                    <a:cubicBezTo>
                      <a:pt x="2728" y="2984"/>
                      <a:pt x="2728" y="2978"/>
                      <a:pt x="2728" y="2972"/>
                    </a:cubicBezTo>
                    <a:lnTo>
                      <a:pt x="2728" y="2948"/>
                    </a:lnTo>
                    <a:lnTo>
                      <a:pt x="2740" y="2942"/>
                    </a:lnTo>
                    <a:cubicBezTo>
                      <a:pt x="2740" y="2942"/>
                      <a:pt x="2740" y="2936"/>
                      <a:pt x="2740" y="2930"/>
                    </a:cubicBezTo>
                    <a:cubicBezTo>
                      <a:pt x="2740" y="2924"/>
                      <a:pt x="2740" y="2924"/>
                      <a:pt x="2740" y="2918"/>
                    </a:cubicBezTo>
                    <a:lnTo>
                      <a:pt x="2740" y="2906"/>
                    </a:lnTo>
                    <a:lnTo>
                      <a:pt x="2740" y="2888"/>
                    </a:lnTo>
                    <a:lnTo>
                      <a:pt x="2734" y="2876"/>
                    </a:lnTo>
                    <a:lnTo>
                      <a:pt x="2734" y="2870"/>
                    </a:lnTo>
                    <a:lnTo>
                      <a:pt x="1589" y="167"/>
                    </a:lnTo>
                    <a:cubicBezTo>
                      <a:pt x="1571" y="89"/>
                      <a:pt x="1505" y="23"/>
                      <a:pt x="1421" y="5"/>
                    </a:cubicBezTo>
                    <a:cubicBezTo>
                      <a:pt x="1406" y="2"/>
                      <a:pt x="1391" y="1"/>
                      <a:pt x="13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
              <p:cNvSpPr/>
              <p:nvPr/>
            </p:nvSpPr>
            <p:spPr>
              <a:xfrm>
                <a:off x="289300" y="3999250"/>
                <a:ext cx="263400" cy="317425"/>
              </a:xfrm>
              <a:custGeom>
                <a:rect b="b" l="l" r="r" t="t"/>
                <a:pathLst>
                  <a:path extrusionOk="0" h="12697" w="10536">
                    <a:moveTo>
                      <a:pt x="4049" y="432"/>
                    </a:moveTo>
                    <a:cubicBezTo>
                      <a:pt x="5050" y="432"/>
                      <a:pt x="5662" y="1535"/>
                      <a:pt x="5128" y="2386"/>
                    </a:cubicBezTo>
                    <a:lnTo>
                      <a:pt x="5128" y="1997"/>
                    </a:lnTo>
                    <a:cubicBezTo>
                      <a:pt x="5134" y="1403"/>
                      <a:pt x="4667" y="918"/>
                      <a:pt x="4073" y="894"/>
                    </a:cubicBezTo>
                    <a:cubicBezTo>
                      <a:pt x="4066" y="894"/>
                      <a:pt x="4059" y="894"/>
                      <a:pt x="4052" y="894"/>
                    </a:cubicBezTo>
                    <a:cubicBezTo>
                      <a:pt x="3456" y="894"/>
                      <a:pt x="2970" y="1381"/>
                      <a:pt x="2970" y="1979"/>
                    </a:cubicBezTo>
                    <a:lnTo>
                      <a:pt x="2970" y="2386"/>
                    </a:lnTo>
                    <a:cubicBezTo>
                      <a:pt x="2437" y="1535"/>
                      <a:pt x="3048" y="432"/>
                      <a:pt x="4049" y="432"/>
                    </a:cubicBezTo>
                    <a:close/>
                    <a:moveTo>
                      <a:pt x="4047" y="1313"/>
                    </a:moveTo>
                    <a:cubicBezTo>
                      <a:pt x="4402" y="1313"/>
                      <a:pt x="4691" y="1607"/>
                      <a:pt x="4691" y="1967"/>
                    </a:cubicBezTo>
                    <a:lnTo>
                      <a:pt x="4691" y="2572"/>
                    </a:lnTo>
                    <a:lnTo>
                      <a:pt x="4697" y="2578"/>
                    </a:lnTo>
                    <a:cubicBezTo>
                      <a:pt x="4679" y="2578"/>
                      <a:pt x="4667" y="2566"/>
                      <a:pt x="4655" y="2554"/>
                    </a:cubicBezTo>
                    <a:cubicBezTo>
                      <a:pt x="4651" y="2547"/>
                      <a:pt x="4643" y="2542"/>
                      <a:pt x="4634" y="2542"/>
                    </a:cubicBezTo>
                    <a:cubicBezTo>
                      <a:pt x="4629" y="2542"/>
                      <a:pt x="4623" y="2544"/>
                      <a:pt x="4619" y="2548"/>
                    </a:cubicBezTo>
                    <a:cubicBezTo>
                      <a:pt x="4601" y="2557"/>
                      <a:pt x="4580" y="2562"/>
                      <a:pt x="4559" y="2562"/>
                    </a:cubicBezTo>
                    <a:cubicBezTo>
                      <a:pt x="4551" y="2562"/>
                      <a:pt x="4543" y="2562"/>
                      <a:pt x="4535" y="2560"/>
                    </a:cubicBezTo>
                    <a:cubicBezTo>
                      <a:pt x="4373" y="2548"/>
                      <a:pt x="4211" y="2542"/>
                      <a:pt x="4049" y="2542"/>
                    </a:cubicBezTo>
                    <a:lnTo>
                      <a:pt x="3863" y="2542"/>
                    </a:lnTo>
                    <a:lnTo>
                      <a:pt x="3750" y="2548"/>
                    </a:lnTo>
                    <a:lnTo>
                      <a:pt x="3690" y="2548"/>
                    </a:lnTo>
                    <a:lnTo>
                      <a:pt x="3606" y="2554"/>
                    </a:lnTo>
                    <a:lnTo>
                      <a:pt x="3534" y="2560"/>
                    </a:lnTo>
                    <a:lnTo>
                      <a:pt x="3480" y="2560"/>
                    </a:lnTo>
                    <a:lnTo>
                      <a:pt x="3396" y="2572"/>
                    </a:lnTo>
                    <a:lnTo>
                      <a:pt x="3396" y="1685"/>
                    </a:lnTo>
                    <a:cubicBezTo>
                      <a:pt x="3402" y="1667"/>
                      <a:pt x="3408" y="1649"/>
                      <a:pt x="3420" y="1637"/>
                    </a:cubicBezTo>
                    <a:cubicBezTo>
                      <a:pt x="3624" y="1407"/>
                      <a:pt x="3846" y="1313"/>
                      <a:pt x="4047" y="1313"/>
                    </a:cubicBezTo>
                    <a:close/>
                    <a:moveTo>
                      <a:pt x="4061" y="1"/>
                    </a:moveTo>
                    <a:cubicBezTo>
                      <a:pt x="2665" y="1"/>
                      <a:pt x="1855" y="1577"/>
                      <a:pt x="2677" y="2710"/>
                    </a:cubicBezTo>
                    <a:cubicBezTo>
                      <a:pt x="1753" y="2920"/>
                      <a:pt x="890" y="3351"/>
                      <a:pt x="165" y="3951"/>
                    </a:cubicBezTo>
                    <a:cubicBezTo>
                      <a:pt x="1" y="4100"/>
                      <a:pt x="136" y="4332"/>
                      <a:pt x="311" y="4332"/>
                    </a:cubicBezTo>
                    <a:cubicBezTo>
                      <a:pt x="353" y="4332"/>
                      <a:pt x="397" y="4318"/>
                      <a:pt x="441" y="4286"/>
                    </a:cubicBezTo>
                    <a:cubicBezTo>
                      <a:pt x="1328" y="3549"/>
                      <a:pt x="2419" y="3100"/>
                      <a:pt x="3564" y="3004"/>
                    </a:cubicBezTo>
                    <a:lnTo>
                      <a:pt x="3582" y="3004"/>
                    </a:lnTo>
                    <a:lnTo>
                      <a:pt x="3672" y="2992"/>
                    </a:lnTo>
                    <a:lnTo>
                      <a:pt x="3863" y="2992"/>
                    </a:lnTo>
                    <a:cubicBezTo>
                      <a:pt x="3927" y="2992"/>
                      <a:pt x="3989" y="2989"/>
                      <a:pt x="4051" y="2989"/>
                    </a:cubicBezTo>
                    <a:cubicBezTo>
                      <a:pt x="4082" y="2989"/>
                      <a:pt x="4113" y="2990"/>
                      <a:pt x="4145" y="2992"/>
                    </a:cubicBezTo>
                    <a:lnTo>
                      <a:pt x="4295" y="2992"/>
                    </a:lnTo>
                    <a:cubicBezTo>
                      <a:pt x="4379" y="2992"/>
                      <a:pt x="4463" y="2998"/>
                      <a:pt x="4553" y="3010"/>
                    </a:cubicBezTo>
                    <a:lnTo>
                      <a:pt x="4607" y="3010"/>
                    </a:lnTo>
                    <a:lnTo>
                      <a:pt x="4673" y="3016"/>
                    </a:lnTo>
                    <a:lnTo>
                      <a:pt x="4751" y="3028"/>
                    </a:lnTo>
                    <a:lnTo>
                      <a:pt x="4793" y="3034"/>
                    </a:lnTo>
                    <a:cubicBezTo>
                      <a:pt x="4840" y="3040"/>
                      <a:pt x="4888" y="3046"/>
                      <a:pt x="4942" y="3052"/>
                    </a:cubicBezTo>
                    <a:cubicBezTo>
                      <a:pt x="4966" y="3064"/>
                      <a:pt x="4996" y="3070"/>
                      <a:pt x="5032" y="3070"/>
                    </a:cubicBezTo>
                    <a:lnTo>
                      <a:pt x="5050" y="3070"/>
                    </a:lnTo>
                    <a:cubicBezTo>
                      <a:pt x="7052" y="3423"/>
                      <a:pt x="8713" y="4826"/>
                      <a:pt x="9402" y="6738"/>
                    </a:cubicBezTo>
                    <a:cubicBezTo>
                      <a:pt x="10092" y="8656"/>
                      <a:pt x="9702" y="10790"/>
                      <a:pt x="8377" y="12343"/>
                    </a:cubicBezTo>
                    <a:cubicBezTo>
                      <a:pt x="8299" y="12433"/>
                      <a:pt x="8311" y="12571"/>
                      <a:pt x="8401" y="12649"/>
                    </a:cubicBezTo>
                    <a:cubicBezTo>
                      <a:pt x="8443" y="12679"/>
                      <a:pt x="8491" y="12696"/>
                      <a:pt x="8545" y="12696"/>
                    </a:cubicBezTo>
                    <a:cubicBezTo>
                      <a:pt x="8605" y="12696"/>
                      <a:pt x="8665" y="12673"/>
                      <a:pt x="8707" y="12625"/>
                    </a:cubicBezTo>
                    <a:cubicBezTo>
                      <a:pt x="10092" y="11000"/>
                      <a:pt x="10535" y="8776"/>
                      <a:pt x="9864" y="6744"/>
                    </a:cubicBezTo>
                    <a:cubicBezTo>
                      <a:pt x="9198" y="4718"/>
                      <a:pt x="7526" y="3190"/>
                      <a:pt x="5446" y="2710"/>
                    </a:cubicBezTo>
                    <a:cubicBezTo>
                      <a:pt x="6261" y="1577"/>
                      <a:pt x="5452" y="1"/>
                      <a:pt x="406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
              <p:cNvSpPr/>
              <p:nvPr/>
            </p:nvSpPr>
            <p:spPr>
              <a:xfrm>
                <a:off x="223275" y="4112100"/>
                <a:ext cx="270075" cy="256150"/>
              </a:xfrm>
              <a:custGeom>
                <a:rect b="b" l="l" r="r" t="t"/>
                <a:pathLst>
                  <a:path extrusionOk="0" h="10246" w="10803">
                    <a:moveTo>
                      <a:pt x="2299" y="1"/>
                    </a:moveTo>
                    <a:cubicBezTo>
                      <a:pt x="2248" y="1"/>
                      <a:pt x="2194" y="20"/>
                      <a:pt x="2147" y="66"/>
                    </a:cubicBezTo>
                    <a:cubicBezTo>
                      <a:pt x="1" y="2470"/>
                      <a:pt x="84" y="6126"/>
                      <a:pt x="2350" y="8428"/>
                    </a:cubicBezTo>
                    <a:cubicBezTo>
                      <a:pt x="3539" y="9635"/>
                      <a:pt x="5113" y="10246"/>
                      <a:pt x="6693" y="10246"/>
                    </a:cubicBezTo>
                    <a:cubicBezTo>
                      <a:pt x="8117" y="10246"/>
                      <a:pt x="9546" y="9749"/>
                      <a:pt x="10700" y="8746"/>
                    </a:cubicBezTo>
                    <a:cubicBezTo>
                      <a:pt x="10790" y="8668"/>
                      <a:pt x="10802" y="8530"/>
                      <a:pt x="10724" y="8440"/>
                    </a:cubicBezTo>
                    <a:cubicBezTo>
                      <a:pt x="10683" y="8392"/>
                      <a:pt x="10624" y="8368"/>
                      <a:pt x="10564" y="8368"/>
                    </a:cubicBezTo>
                    <a:cubicBezTo>
                      <a:pt x="10513" y="8368"/>
                      <a:pt x="10460" y="8386"/>
                      <a:pt x="10419" y="8422"/>
                    </a:cubicBezTo>
                    <a:cubicBezTo>
                      <a:pt x="9349" y="9350"/>
                      <a:pt x="8024" y="9809"/>
                      <a:pt x="6703" y="9809"/>
                    </a:cubicBezTo>
                    <a:cubicBezTo>
                      <a:pt x="5233" y="9809"/>
                      <a:pt x="3767" y="9241"/>
                      <a:pt x="2662" y="8117"/>
                    </a:cubicBezTo>
                    <a:cubicBezTo>
                      <a:pt x="558" y="5983"/>
                      <a:pt x="480" y="2590"/>
                      <a:pt x="2470" y="354"/>
                    </a:cubicBezTo>
                    <a:cubicBezTo>
                      <a:pt x="2602" y="195"/>
                      <a:pt x="2461" y="1"/>
                      <a:pt x="22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 name="Google Shape;213;p3"/>
            <p:cNvGrpSpPr/>
            <p:nvPr/>
          </p:nvGrpSpPr>
          <p:grpSpPr>
            <a:xfrm>
              <a:off x="995838" y="4075900"/>
              <a:ext cx="329425" cy="369000"/>
              <a:chOff x="223275" y="3999250"/>
              <a:chExt cx="329425" cy="369000"/>
            </a:xfrm>
          </p:grpSpPr>
          <p:sp>
            <p:nvSpPr>
              <p:cNvPr id="214" name="Google Shape;214;p3"/>
              <p:cNvSpPr/>
              <p:nvPr/>
            </p:nvSpPr>
            <p:spPr>
              <a:xfrm>
                <a:off x="263750" y="4096025"/>
                <a:ext cx="258225" cy="239125"/>
              </a:xfrm>
              <a:custGeom>
                <a:rect b="b" l="l" r="r" t="t"/>
                <a:pathLst>
                  <a:path extrusionOk="0" h="9565" w="10329">
                    <a:moveTo>
                      <a:pt x="5287" y="421"/>
                    </a:moveTo>
                    <a:cubicBezTo>
                      <a:pt x="6288" y="475"/>
                      <a:pt x="7247" y="871"/>
                      <a:pt x="7990" y="1548"/>
                    </a:cubicBezTo>
                    <a:lnTo>
                      <a:pt x="7421" y="2118"/>
                    </a:lnTo>
                    <a:cubicBezTo>
                      <a:pt x="7349" y="2190"/>
                      <a:pt x="7337" y="2310"/>
                      <a:pt x="7391" y="2400"/>
                    </a:cubicBezTo>
                    <a:cubicBezTo>
                      <a:pt x="7433" y="2458"/>
                      <a:pt x="7499" y="2489"/>
                      <a:pt x="7565" y="2489"/>
                    </a:cubicBezTo>
                    <a:cubicBezTo>
                      <a:pt x="7621" y="2489"/>
                      <a:pt x="7677" y="2467"/>
                      <a:pt x="7721" y="2424"/>
                    </a:cubicBezTo>
                    <a:lnTo>
                      <a:pt x="8296" y="1854"/>
                    </a:lnTo>
                    <a:cubicBezTo>
                      <a:pt x="8968" y="2597"/>
                      <a:pt x="9369" y="3551"/>
                      <a:pt x="9417" y="4558"/>
                    </a:cubicBezTo>
                    <a:lnTo>
                      <a:pt x="8608" y="4558"/>
                    </a:lnTo>
                    <a:cubicBezTo>
                      <a:pt x="8604" y="4557"/>
                      <a:pt x="8600" y="4557"/>
                      <a:pt x="8596" y="4557"/>
                    </a:cubicBezTo>
                    <a:cubicBezTo>
                      <a:pt x="8488" y="4557"/>
                      <a:pt x="8398" y="4639"/>
                      <a:pt x="8386" y="4743"/>
                    </a:cubicBezTo>
                    <a:cubicBezTo>
                      <a:pt x="8368" y="4875"/>
                      <a:pt x="8470" y="4989"/>
                      <a:pt x="8596" y="4989"/>
                    </a:cubicBezTo>
                    <a:lnTo>
                      <a:pt x="9411" y="4989"/>
                    </a:lnTo>
                    <a:cubicBezTo>
                      <a:pt x="9363" y="5990"/>
                      <a:pt x="8968" y="6943"/>
                      <a:pt x="8290" y="7687"/>
                    </a:cubicBezTo>
                    <a:lnTo>
                      <a:pt x="7721" y="7117"/>
                    </a:lnTo>
                    <a:cubicBezTo>
                      <a:pt x="7673" y="7070"/>
                      <a:pt x="7621" y="7050"/>
                      <a:pt x="7570" y="7050"/>
                    </a:cubicBezTo>
                    <a:cubicBezTo>
                      <a:pt x="7402" y="7050"/>
                      <a:pt x="7259" y="7266"/>
                      <a:pt x="7415" y="7423"/>
                    </a:cubicBezTo>
                    <a:lnTo>
                      <a:pt x="7984" y="7992"/>
                    </a:lnTo>
                    <a:cubicBezTo>
                      <a:pt x="7241" y="8670"/>
                      <a:pt x="6288" y="9065"/>
                      <a:pt x="5281" y="9119"/>
                    </a:cubicBezTo>
                    <a:lnTo>
                      <a:pt x="5281" y="8310"/>
                    </a:lnTo>
                    <a:cubicBezTo>
                      <a:pt x="5287" y="8202"/>
                      <a:pt x="5203" y="8106"/>
                      <a:pt x="5095" y="8088"/>
                    </a:cubicBezTo>
                    <a:cubicBezTo>
                      <a:pt x="5085" y="8087"/>
                      <a:pt x="5075" y="8086"/>
                      <a:pt x="5065" y="8086"/>
                    </a:cubicBezTo>
                    <a:cubicBezTo>
                      <a:pt x="4946" y="8086"/>
                      <a:pt x="4849" y="8182"/>
                      <a:pt x="4849" y="8304"/>
                    </a:cubicBezTo>
                    <a:lnTo>
                      <a:pt x="4849" y="9113"/>
                    </a:lnTo>
                    <a:cubicBezTo>
                      <a:pt x="3980" y="9071"/>
                      <a:pt x="3135" y="8766"/>
                      <a:pt x="2440" y="8238"/>
                    </a:cubicBezTo>
                    <a:cubicBezTo>
                      <a:pt x="2344" y="8160"/>
                      <a:pt x="2242" y="8076"/>
                      <a:pt x="2152" y="7992"/>
                    </a:cubicBezTo>
                    <a:lnTo>
                      <a:pt x="2715" y="7423"/>
                    </a:lnTo>
                    <a:cubicBezTo>
                      <a:pt x="2799" y="7351"/>
                      <a:pt x="2805" y="7225"/>
                      <a:pt x="2739" y="7135"/>
                    </a:cubicBezTo>
                    <a:cubicBezTo>
                      <a:pt x="2697" y="7079"/>
                      <a:pt x="2631" y="7051"/>
                      <a:pt x="2565" y="7051"/>
                    </a:cubicBezTo>
                    <a:cubicBezTo>
                      <a:pt x="2511" y="7051"/>
                      <a:pt x="2457" y="7070"/>
                      <a:pt x="2416" y="7111"/>
                    </a:cubicBezTo>
                    <a:lnTo>
                      <a:pt x="1846" y="7687"/>
                    </a:lnTo>
                    <a:cubicBezTo>
                      <a:pt x="1169" y="6943"/>
                      <a:pt x="773" y="5990"/>
                      <a:pt x="725" y="4983"/>
                    </a:cubicBezTo>
                    <a:lnTo>
                      <a:pt x="1529" y="4983"/>
                    </a:lnTo>
                    <a:cubicBezTo>
                      <a:pt x="1532" y="4983"/>
                      <a:pt x="1536" y="4983"/>
                      <a:pt x="1539" y="4983"/>
                    </a:cubicBezTo>
                    <a:cubicBezTo>
                      <a:pt x="1643" y="4983"/>
                      <a:pt x="1733" y="4902"/>
                      <a:pt x="1750" y="4797"/>
                    </a:cubicBezTo>
                    <a:cubicBezTo>
                      <a:pt x="1768" y="4665"/>
                      <a:pt x="1666" y="4552"/>
                      <a:pt x="1535" y="4552"/>
                    </a:cubicBezTo>
                    <a:lnTo>
                      <a:pt x="725" y="4552"/>
                    </a:lnTo>
                    <a:cubicBezTo>
                      <a:pt x="773" y="3551"/>
                      <a:pt x="1169" y="2591"/>
                      <a:pt x="1846" y="1854"/>
                    </a:cubicBezTo>
                    <a:lnTo>
                      <a:pt x="2422" y="2424"/>
                    </a:lnTo>
                    <a:cubicBezTo>
                      <a:pt x="2469" y="2471"/>
                      <a:pt x="2522" y="2491"/>
                      <a:pt x="2573" y="2491"/>
                    </a:cubicBezTo>
                    <a:cubicBezTo>
                      <a:pt x="2740" y="2491"/>
                      <a:pt x="2884" y="2274"/>
                      <a:pt x="2727" y="2118"/>
                    </a:cubicBezTo>
                    <a:lnTo>
                      <a:pt x="2152" y="1548"/>
                    </a:lnTo>
                    <a:cubicBezTo>
                      <a:pt x="2895" y="871"/>
                      <a:pt x="3848" y="469"/>
                      <a:pt x="4855" y="421"/>
                    </a:cubicBezTo>
                    <a:lnTo>
                      <a:pt x="4855" y="1225"/>
                    </a:lnTo>
                    <a:cubicBezTo>
                      <a:pt x="4855" y="1339"/>
                      <a:pt x="4933" y="1435"/>
                      <a:pt x="5041" y="1453"/>
                    </a:cubicBezTo>
                    <a:cubicBezTo>
                      <a:pt x="5049" y="1453"/>
                      <a:pt x="5056" y="1454"/>
                      <a:pt x="5063" y="1454"/>
                    </a:cubicBezTo>
                    <a:cubicBezTo>
                      <a:pt x="5186" y="1454"/>
                      <a:pt x="5287" y="1361"/>
                      <a:pt x="5287" y="1237"/>
                    </a:cubicBezTo>
                    <a:lnTo>
                      <a:pt x="5287" y="421"/>
                    </a:lnTo>
                    <a:close/>
                    <a:moveTo>
                      <a:pt x="5080" y="0"/>
                    </a:moveTo>
                    <a:cubicBezTo>
                      <a:pt x="3866" y="0"/>
                      <a:pt x="2653" y="460"/>
                      <a:pt x="1720" y="1381"/>
                    </a:cubicBezTo>
                    <a:lnTo>
                      <a:pt x="1696" y="1399"/>
                    </a:lnTo>
                    <a:cubicBezTo>
                      <a:pt x="1690" y="1405"/>
                      <a:pt x="1684" y="1417"/>
                      <a:pt x="1678" y="1423"/>
                    </a:cubicBezTo>
                    <a:cubicBezTo>
                      <a:pt x="456" y="2663"/>
                      <a:pt x="0" y="4468"/>
                      <a:pt x="492" y="6140"/>
                    </a:cubicBezTo>
                    <a:cubicBezTo>
                      <a:pt x="719" y="6901"/>
                      <a:pt x="1133" y="7591"/>
                      <a:pt x="1690" y="8154"/>
                    </a:cubicBezTo>
                    <a:lnTo>
                      <a:pt x="1702" y="8166"/>
                    </a:lnTo>
                    <a:lnTo>
                      <a:pt x="1714" y="8178"/>
                    </a:lnTo>
                    <a:cubicBezTo>
                      <a:pt x="1864" y="8328"/>
                      <a:pt x="2026" y="8466"/>
                      <a:pt x="2194" y="8592"/>
                    </a:cubicBezTo>
                    <a:cubicBezTo>
                      <a:pt x="3053" y="9244"/>
                      <a:pt x="4069" y="9565"/>
                      <a:pt x="5081" y="9565"/>
                    </a:cubicBezTo>
                    <a:cubicBezTo>
                      <a:pt x="6302" y="9565"/>
                      <a:pt x="7516" y="9098"/>
                      <a:pt x="8440" y="8184"/>
                    </a:cubicBezTo>
                    <a:cubicBezTo>
                      <a:pt x="8446" y="8178"/>
                      <a:pt x="8458" y="8172"/>
                      <a:pt x="8464" y="8166"/>
                    </a:cubicBezTo>
                    <a:lnTo>
                      <a:pt x="8488" y="8142"/>
                    </a:lnTo>
                    <a:cubicBezTo>
                      <a:pt x="10328" y="6278"/>
                      <a:pt x="10328" y="3287"/>
                      <a:pt x="8488" y="1423"/>
                    </a:cubicBezTo>
                    <a:lnTo>
                      <a:pt x="8482" y="1423"/>
                    </a:lnTo>
                    <a:cubicBezTo>
                      <a:pt x="8476" y="1417"/>
                      <a:pt x="8470" y="1405"/>
                      <a:pt x="8464" y="1399"/>
                    </a:cubicBezTo>
                    <a:cubicBezTo>
                      <a:pt x="8452" y="1393"/>
                      <a:pt x="8446" y="1387"/>
                      <a:pt x="8440" y="1381"/>
                    </a:cubicBezTo>
                    <a:cubicBezTo>
                      <a:pt x="7508" y="460"/>
                      <a:pt x="6294" y="0"/>
                      <a:pt x="50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356650" y="4141350"/>
                <a:ext cx="68500" cy="147750"/>
              </a:xfrm>
              <a:custGeom>
                <a:rect b="b" l="l" r="r" t="t"/>
                <a:pathLst>
                  <a:path extrusionOk="0" h="5910" w="2740">
                    <a:moveTo>
                      <a:pt x="1361" y="790"/>
                    </a:moveTo>
                    <a:lnTo>
                      <a:pt x="2194" y="2745"/>
                    </a:lnTo>
                    <a:lnTo>
                      <a:pt x="534" y="2745"/>
                    </a:lnTo>
                    <a:lnTo>
                      <a:pt x="1361" y="790"/>
                    </a:lnTo>
                    <a:close/>
                    <a:moveTo>
                      <a:pt x="1376" y="1"/>
                    </a:moveTo>
                    <a:cubicBezTo>
                      <a:pt x="1361" y="1"/>
                      <a:pt x="1346" y="2"/>
                      <a:pt x="1331" y="5"/>
                    </a:cubicBezTo>
                    <a:cubicBezTo>
                      <a:pt x="1247" y="23"/>
                      <a:pt x="1181" y="89"/>
                      <a:pt x="1163" y="167"/>
                    </a:cubicBezTo>
                    <a:lnTo>
                      <a:pt x="7" y="2870"/>
                    </a:lnTo>
                    <a:cubicBezTo>
                      <a:pt x="7" y="2876"/>
                      <a:pt x="7" y="2876"/>
                      <a:pt x="7" y="2876"/>
                    </a:cubicBezTo>
                    <a:lnTo>
                      <a:pt x="1" y="2894"/>
                    </a:lnTo>
                    <a:lnTo>
                      <a:pt x="1" y="2906"/>
                    </a:lnTo>
                    <a:cubicBezTo>
                      <a:pt x="1" y="2906"/>
                      <a:pt x="1" y="2912"/>
                      <a:pt x="1" y="2918"/>
                    </a:cubicBezTo>
                    <a:lnTo>
                      <a:pt x="1" y="2930"/>
                    </a:lnTo>
                    <a:lnTo>
                      <a:pt x="1" y="2942"/>
                    </a:lnTo>
                    <a:lnTo>
                      <a:pt x="1" y="2972"/>
                    </a:lnTo>
                    <a:lnTo>
                      <a:pt x="1" y="2984"/>
                    </a:lnTo>
                    <a:lnTo>
                      <a:pt x="1" y="2996"/>
                    </a:lnTo>
                    <a:cubicBezTo>
                      <a:pt x="1" y="3002"/>
                      <a:pt x="1" y="3002"/>
                      <a:pt x="1" y="3008"/>
                    </a:cubicBezTo>
                    <a:lnTo>
                      <a:pt x="1" y="3020"/>
                    </a:lnTo>
                    <a:lnTo>
                      <a:pt x="7" y="3032"/>
                    </a:lnTo>
                    <a:cubicBezTo>
                      <a:pt x="7" y="3038"/>
                      <a:pt x="7" y="3038"/>
                      <a:pt x="7" y="3044"/>
                    </a:cubicBezTo>
                    <a:lnTo>
                      <a:pt x="1151" y="5742"/>
                    </a:lnTo>
                    <a:cubicBezTo>
                      <a:pt x="1169" y="5826"/>
                      <a:pt x="1235" y="5886"/>
                      <a:pt x="1319" y="5904"/>
                    </a:cubicBezTo>
                    <a:cubicBezTo>
                      <a:pt x="1331" y="5910"/>
                      <a:pt x="1349" y="5910"/>
                      <a:pt x="1361" y="5910"/>
                    </a:cubicBezTo>
                    <a:cubicBezTo>
                      <a:pt x="1463" y="5910"/>
                      <a:pt x="1547" y="5838"/>
                      <a:pt x="1571" y="5742"/>
                    </a:cubicBezTo>
                    <a:lnTo>
                      <a:pt x="2003" y="4723"/>
                    </a:lnTo>
                    <a:cubicBezTo>
                      <a:pt x="2076" y="4552"/>
                      <a:pt x="1935" y="4422"/>
                      <a:pt x="1796" y="4422"/>
                    </a:cubicBezTo>
                    <a:cubicBezTo>
                      <a:pt x="1720" y="4422"/>
                      <a:pt x="1645" y="4461"/>
                      <a:pt x="1607" y="4555"/>
                    </a:cubicBezTo>
                    <a:lnTo>
                      <a:pt x="1361" y="5130"/>
                    </a:lnTo>
                    <a:lnTo>
                      <a:pt x="528" y="3170"/>
                    </a:lnTo>
                    <a:lnTo>
                      <a:pt x="2194" y="3170"/>
                    </a:lnTo>
                    <a:lnTo>
                      <a:pt x="1907" y="3854"/>
                    </a:lnTo>
                    <a:cubicBezTo>
                      <a:pt x="1833" y="4024"/>
                      <a:pt x="1975" y="4157"/>
                      <a:pt x="2113" y="4157"/>
                    </a:cubicBezTo>
                    <a:cubicBezTo>
                      <a:pt x="2189" y="4157"/>
                      <a:pt x="2264" y="4117"/>
                      <a:pt x="2302" y="4021"/>
                    </a:cubicBezTo>
                    <a:lnTo>
                      <a:pt x="2722" y="3044"/>
                    </a:lnTo>
                    <a:lnTo>
                      <a:pt x="2722" y="3038"/>
                    </a:lnTo>
                    <a:lnTo>
                      <a:pt x="2728" y="3026"/>
                    </a:lnTo>
                    <a:lnTo>
                      <a:pt x="2728" y="3014"/>
                    </a:lnTo>
                    <a:cubicBezTo>
                      <a:pt x="2728" y="3008"/>
                      <a:pt x="2728" y="3002"/>
                      <a:pt x="2728" y="3002"/>
                    </a:cubicBezTo>
                    <a:cubicBezTo>
                      <a:pt x="2728" y="2996"/>
                      <a:pt x="2728" y="2990"/>
                      <a:pt x="2728" y="2984"/>
                    </a:cubicBezTo>
                    <a:cubicBezTo>
                      <a:pt x="2728" y="2984"/>
                      <a:pt x="2728" y="2978"/>
                      <a:pt x="2728" y="2972"/>
                    </a:cubicBezTo>
                    <a:lnTo>
                      <a:pt x="2728" y="2948"/>
                    </a:lnTo>
                    <a:lnTo>
                      <a:pt x="2740" y="2942"/>
                    </a:lnTo>
                    <a:cubicBezTo>
                      <a:pt x="2740" y="2942"/>
                      <a:pt x="2740" y="2936"/>
                      <a:pt x="2740" y="2930"/>
                    </a:cubicBezTo>
                    <a:cubicBezTo>
                      <a:pt x="2740" y="2924"/>
                      <a:pt x="2740" y="2924"/>
                      <a:pt x="2740" y="2918"/>
                    </a:cubicBezTo>
                    <a:lnTo>
                      <a:pt x="2740" y="2906"/>
                    </a:lnTo>
                    <a:lnTo>
                      <a:pt x="2740" y="2888"/>
                    </a:lnTo>
                    <a:lnTo>
                      <a:pt x="2734" y="2876"/>
                    </a:lnTo>
                    <a:lnTo>
                      <a:pt x="2734" y="2870"/>
                    </a:lnTo>
                    <a:lnTo>
                      <a:pt x="1589" y="167"/>
                    </a:lnTo>
                    <a:cubicBezTo>
                      <a:pt x="1571" y="89"/>
                      <a:pt x="1505" y="23"/>
                      <a:pt x="1421" y="5"/>
                    </a:cubicBezTo>
                    <a:cubicBezTo>
                      <a:pt x="1406" y="2"/>
                      <a:pt x="1391" y="1"/>
                      <a:pt x="137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289300" y="3999250"/>
                <a:ext cx="263400" cy="317425"/>
              </a:xfrm>
              <a:custGeom>
                <a:rect b="b" l="l" r="r" t="t"/>
                <a:pathLst>
                  <a:path extrusionOk="0" h="12697" w="10536">
                    <a:moveTo>
                      <a:pt x="4049" y="432"/>
                    </a:moveTo>
                    <a:cubicBezTo>
                      <a:pt x="5050" y="432"/>
                      <a:pt x="5662" y="1535"/>
                      <a:pt x="5128" y="2386"/>
                    </a:cubicBezTo>
                    <a:lnTo>
                      <a:pt x="5128" y="1997"/>
                    </a:lnTo>
                    <a:cubicBezTo>
                      <a:pt x="5134" y="1403"/>
                      <a:pt x="4667" y="918"/>
                      <a:pt x="4073" y="894"/>
                    </a:cubicBezTo>
                    <a:cubicBezTo>
                      <a:pt x="4066" y="894"/>
                      <a:pt x="4059" y="894"/>
                      <a:pt x="4052" y="894"/>
                    </a:cubicBezTo>
                    <a:cubicBezTo>
                      <a:pt x="3456" y="894"/>
                      <a:pt x="2970" y="1381"/>
                      <a:pt x="2970" y="1979"/>
                    </a:cubicBezTo>
                    <a:lnTo>
                      <a:pt x="2970" y="2386"/>
                    </a:lnTo>
                    <a:cubicBezTo>
                      <a:pt x="2437" y="1535"/>
                      <a:pt x="3048" y="432"/>
                      <a:pt x="4049" y="432"/>
                    </a:cubicBezTo>
                    <a:close/>
                    <a:moveTo>
                      <a:pt x="4047" y="1313"/>
                    </a:moveTo>
                    <a:cubicBezTo>
                      <a:pt x="4402" y="1313"/>
                      <a:pt x="4691" y="1607"/>
                      <a:pt x="4691" y="1967"/>
                    </a:cubicBezTo>
                    <a:lnTo>
                      <a:pt x="4691" y="2572"/>
                    </a:lnTo>
                    <a:lnTo>
                      <a:pt x="4697" y="2578"/>
                    </a:lnTo>
                    <a:cubicBezTo>
                      <a:pt x="4679" y="2578"/>
                      <a:pt x="4667" y="2566"/>
                      <a:pt x="4655" y="2554"/>
                    </a:cubicBezTo>
                    <a:cubicBezTo>
                      <a:pt x="4651" y="2547"/>
                      <a:pt x="4643" y="2542"/>
                      <a:pt x="4634" y="2542"/>
                    </a:cubicBezTo>
                    <a:cubicBezTo>
                      <a:pt x="4629" y="2542"/>
                      <a:pt x="4623" y="2544"/>
                      <a:pt x="4619" y="2548"/>
                    </a:cubicBezTo>
                    <a:cubicBezTo>
                      <a:pt x="4601" y="2557"/>
                      <a:pt x="4580" y="2562"/>
                      <a:pt x="4559" y="2562"/>
                    </a:cubicBezTo>
                    <a:cubicBezTo>
                      <a:pt x="4551" y="2562"/>
                      <a:pt x="4543" y="2562"/>
                      <a:pt x="4535" y="2560"/>
                    </a:cubicBezTo>
                    <a:cubicBezTo>
                      <a:pt x="4373" y="2548"/>
                      <a:pt x="4211" y="2542"/>
                      <a:pt x="4049" y="2542"/>
                    </a:cubicBezTo>
                    <a:lnTo>
                      <a:pt x="3863" y="2542"/>
                    </a:lnTo>
                    <a:lnTo>
                      <a:pt x="3750" y="2548"/>
                    </a:lnTo>
                    <a:lnTo>
                      <a:pt x="3690" y="2548"/>
                    </a:lnTo>
                    <a:lnTo>
                      <a:pt x="3606" y="2554"/>
                    </a:lnTo>
                    <a:lnTo>
                      <a:pt x="3534" y="2560"/>
                    </a:lnTo>
                    <a:lnTo>
                      <a:pt x="3480" y="2560"/>
                    </a:lnTo>
                    <a:lnTo>
                      <a:pt x="3396" y="2572"/>
                    </a:lnTo>
                    <a:lnTo>
                      <a:pt x="3396" y="1685"/>
                    </a:lnTo>
                    <a:cubicBezTo>
                      <a:pt x="3402" y="1667"/>
                      <a:pt x="3408" y="1649"/>
                      <a:pt x="3420" y="1637"/>
                    </a:cubicBezTo>
                    <a:cubicBezTo>
                      <a:pt x="3624" y="1407"/>
                      <a:pt x="3846" y="1313"/>
                      <a:pt x="4047" y="1313"/>
                    </a:cubicBezTo>
                    <a:close/>
                    <a:moveTo>
                      <a:pt x="4061" y="1"/>
                    </a:moveTo>
                    <a:cubicBezTo>
                      <a:pt x="2665" y="1"/>
                      <a:pt x="1855" y="1577"/>
                      <a:pt x="2677" y="2710"/>
                    </a:cubicBezTo>
                    <a:cubicBezTo>
                      <a:pt x="1753" y="2920"/>
                      <a:pt x="890" y="3351"/>
                      <a:pt x="165" y="3951"/>
                    </a:cubicBezTo>
                    <a:cubicBezTo>
                      <a:pt x="1" y="4100"/>
                      <a:pt x="136" y="4332"/>
                      <a:pt x="311" y="4332"/>
                    </a:cubicBezTo>
                    <a:cubicBezTo>
                      <a:pt x="353" y="4332"/>
                      <a:pt x="397" y="4318"/>
                      <a:pt x="441" y="4286"/>
                    </a:cubicBezTo>
                    <a:cubicBezTo>
                      <a:pt x="1328" y="3549"/>
                      <a:pt x="2419" y="3100"/>
                      <a:pt x="3564" y="3004"/>
                    </a:cubicBezTo>
                    <a:lnTo>
                      <a:pt x="3582" y="3004"/>
                    </a:lnTo>
                    <a:lnTo>
                      <a:pt x="3672" y="2992"/>
                    </a:lnTo>
                    <a:lnTo>
                      <a:pt x="3863" y="2992"/>
                    </a:lnTo>
                    <a:cubicBezTo>
                      <a:pt x="3927" y="2992"/>
                      <a:pt x="3989" y="2989"/>
                      <a:pt x="4051" y="2989"/>
                    </a:cubicBezTo>
                    <a:cubicBezTo>
                      <a:pt x="4082" y="2989"/>
                      <a:pt x="4113" y="2990"/>
                      <a:pt x="4145" y="2992"/>
                    </a:cubicBezTo>
                    <a:lnTo>
                      <a:pt x="4295" y="2992"/>
                    </a:lnTo>
                    <a:cubicBezTo>
                      <a:pt x="4379" y="2992"/>
                      <a:pt x="4463" y="2998"/>
                      <a:pt x="4553" y="3010"/>
                    </a:cubicBezTo>
                    <a:lnTo>
                      <a:pt x="4607" y="3010"/>
                    </a:lnTo>
                    <a:lnTo>
                      <a:pt x="4673" y="3016"/>
                    </a:lnTo>
                    <a:lnTo>
                      <a:pt x="4751" y="3028"/>
                    </a:lnTo>
                    <a:lnTo>
                      <a:pt x="4793" y="3034"/>
                    </a:lnTo>
                    <a:cubicBezTo>
                      <a:pt x="4840" y="3040"/>
                      <a:pt x="4888" y="3046"/>
                      <a:pt x="4942" y="3052"/>
                    </a:cubicBezTo>
                    <a:cubicBezTo>
                      <a:pt x="4966" y="3064"/>
                      <a:pt x="4996" y="3070"/>
                      <a:pt x="5032" y="3070"/>
                    </a:cubicBezTo>
                    <a:lnTo>
                      <a:pt x="5050" y="3070"/>
                    </a:lnTo>
                    <a:cubicBezTo>
                      <a:pt x="7052" y="3423"/>
                      <a:pt x="8713" y="4826"/>
                      <a:pt x="9402" y="6738"/>
                    </a:cubicBezTo>
                    <a:cubicBezTo>
                      <a:pt x="10092" y="8656"/>
                      <a:pt x="9702" y="10790"/>
                      <a:pt x="8377" y="12343"/>
                    </a:cubicBezTo>
                    <a:cubicBezTo>
                      <a:pt x="8299" y="12433"/>
                      <a:pt x="8311" y="12571"/>
                      <a:pt x="8401" y="12649"/>
                    </a:cubicBezTo>
                    <a:cubicBezTo>
                      <a:pt x="8443" y="12679"/>
                      <a:pt x="8491" y="12696"/>
                      <a:pt x="8545" y="12696"/>
                    </a:cubicBezTo>
                    <a:cubicBezTo>
                      <a:pt x="8605" y="12696"/>
                      <a:pt x="8665" y="12673"/>
                      <a:pt x="8707" y="12625"/>
                    </a:cubicBezTo>
                    <a:cubicBezTo>
                      <a:pt x="10092" y="11000"/>
                      <a:pt x="10535" y="8776"/>
                      <a:pt x="9864" y="6744"/>
                    </a:cubicBezTo>
                    <a:cubicBezTo>
                      <a:pt x="9198" y="4718"/>
                      <a:pt x="7526" y="3190"/>
                      <a:pt x="5446" y="2710"/>
                    </a:cubicBezTo>
                    <a:cubicBezTo>
                      <a:pt x="6261" y="1577"/>
                      <a:pt x="5452" y="1"/>
                      <a:pt x="40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223275" y="4112100"/>
                <a:ext cx="270075" cy="256150"/>
              </a:xfrm>
              <a:custGeom>
                <a:rect b="b" l="l" r="r" t="t"/>
                <a:pathLst>
                  <a:path extrusionOk="0" h="10246" w="10803">
                    <a:moveTo>
                      <a:pt x="2299" y="1"/>
                    </a:moveTo>
                    <a:cubicBezTo>
                      <a:pt x="2248" y="1"/>
                      <a:pt x="2194" y="20"/>
                      <a:pt x="2147" y="66"/>
                    </a:cubicBezTo>
                    <a:cubicBezTo>
                      <a:pt x="1" y="2470"/>
                      <a:pt x="84" y="6126"/>
                      <a:pt x="2350" y="8428"/>
                    </a:cubicBezTo>
                    <a:cubicBezTo>
                      <a:pt x="3539" y="9635"/>
                      <a:pt x="5113" y="10246"/>
                      <a:pt x="6693" y="10246"/>
                    </a:cubicBezTo>
                    <a:cubicBezTo>
                      <a:pt x="8117" y="10246"/>
                      <a:pt x="9546" y="9749"/>
                      <a:pt x="10700" y="8746"/>
                    </a:cubicBezTo>
                    <a:cubicBezTo>
                      <a:pt x="10790" y="8668"/>
                      <a:pt x="10802" y="8530"/>
                      <a:pt x="10724" y="8440"/>
                    </a:cubicBezTo>
                    <a:cubicBezTo>
                      <a:pt x="10683" y="8392"/>
                      <a:pt x="10624" y="8368"/>
                      <a:pt x="10564" y="8368"/>
                    </a:cubicBezTo>
                    <a:cubicBezTo>
                      <a:pt x="10513" y="8368"/>
                      <a:pt x="10460" y="8386"/>
                      <a:pt x="10419" y="8422"/>
                    </a:cubicBezTo>
                    <a:cubicBezTo>
                      <a:pt x="9349" y="9350"/>
                      <a:pt x="8024" y="9809"/>
                      <a:pt x="6703" y="9809"/>
                    </a:cubicBezTo>
                    <a:cubicBezTo>
                      <a:pt x="5233" y="9809"/>
                      <a:pt x="3767" y="9241"/>
                      <a:pt x="2662" y="8117"/>
                    </a:cubicBezTo>
                    <a:cubicBezTo>
                      <a:pt x="558" y="5983"/>
                      <a:pt x="480" y="2590"/>
                      <a:pt x="2470" y="354"/>
                    </a:cubicBezTo>
                    <a:cubicBezTo>
                      <a:pt x="2602" y="195"/>
                      <a:pt x="2461" y="1"/>
                      <a:pt x="22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8" name="Google Shape;218;p3"/>
          <p:cNvSpPr txBox="1"/>
          <p:nvPr/>
        </p:nvSpPr>
        <p:spPr>
          <a:xfrm>
            <a:off x="3459701" y="4576364"/>
            <a:ext cx="5075296" cy="4713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2"/>
              </a:buClr>
              <a:buSzPts val="3500"/>
              <a:buFont typeface="Lobster"/>
              <a:buNone/>
            </a:pPr>
            <a:r>
              <a:rPr b="0" i="0" lang="en" sz="2000" u="none" cap="none" strike="noStrike">
                <a:solidFill>
                  <a:schemeClr val="lt2"/>
                </a:solidFill>
                <a:latin typeface="Lobster"/>
                <a:ea typeface="Lobster"/>
                <a:cs typeface="Lobster"/>
                <a:sym typeface="Lobster"/>
              </a:rPr>
              <a:t>—Véliz, 1984, p.28</a:t>
            </a:r>
            <a:endParaRPr/>
          </a:p>
        </p:txBody>
      </p:sp>
      <p:grpSp>
        <p:nvGrpSpPr>
          <p:cNvPr id="219" name="Google Shape;219;p3"/>
          <p:cNvGrpSpPr/>
          <p:nvPr/>
        </p:nvGrpSpPr>
        <p:grpSpPr>
          <a:xfrm>
            <a:off x="4852009" y="4410510"/>
            <a:ext cx="3836009" cy="217080"/>
            <a:chOff x="729050" y="223975"/>
            <a:chExt cx="6133625" cy="328400"/>
          </a:xfrm>
        </p:grpSpPr>
        <p:sp>
          <p:nvSpPr>
            <p:cNvPr id="220" name="Google Shape;220;p3"/>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
          <p:cNvSpPr txBox="1"/>
          <p:nvPr>
            <p:ph idx="6" type="title"/>
          </p:nvPr>
        </p:nvSpPr>
        <p:spPr>
          <a:xfrm>
            <a:off x="712877" y="493017"/>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Concepto de feudalismo</a:t>
            </a:r>
            <a:endParaRPr/>
          </a:p>
        </p:txBody>
      </p:sp>
      <p:sp>
        <p:nvSpPr>
          <p:cNvPr id="234" name="Google Shape;234;p4"/>
          <p:cNvSpPr txBox="1"/>
          <p:nvPr>
            <p:ph idx="1" type="subTitle"/>
          </p:nvPr>
        </p:nvSpPr>
        <p:spPr>
          <a:xfrm>
            <a:off x="122508" y="2396850"/>
            <a:ext cx="2799959" cy="901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sz="1400"/>
              <a:t>Este término se ha empleado de forma errónea y poco rigurosa para describir cierto tipo de relaciones entre propietario y campesino, o ciertos modelos de distribución de la tierra en Latinoamérica. </a:t>
            </a:r>
            <a:endParaRPr/>
          </a:p>
        </p:txBody>
      </p:sp>
      <p:sp>
        <p:nvSpPr>
          <p:cNvPr id="235" name="Google Shape;235;p4"/>
          <p:cNvSpPr txBox="1"/>
          <p:nvPr>
            <p:ph idx="2" type="title"/>
          </p:nvPr>
        </p:nvSpPr>
        <p:spPr>
          <a:xfrm>
            <a:off x="3511985" y="1981351"/>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t>Feudalismo</a:t>
            </a:r>
            <a:endParaRPr/>
          </a:p>
        </p:txBody>
      </p:sp>
      <p:sp>
        <p:nvSpPr>
          <p:cNvPr id="236" name="Google Shape;236;p4"/>
          <p:cNvSpPr txBox="1"/>
          <p:nvPr>
            <p:ph idx="3" type="subTitle"/>
          </p:nvPr>
        </p:nvSpPr>
        <p:spPr>
          <a:xfrm>
            <a:off x="3134841" y="2393400"/>
            <a:ext cx="2867814" cy="901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sz="1400"/>
              <a:t>Véliz (1984) emplea este concepto para referirse al particular sistema de distribución del poder político que se hizo extensivo en la mayor parte de Europa occidental, aprox. entre los siglos VII y XIII. </a:t>
            </a:r>
            <a:endParaRPr/>
          </a:p>
        </p:txBody>
      </p:sp>
      <p:sp>
        <p:nvSpPr>
          <p:cNvPr id="237" name="Google Shape;237;p4"/>
          <p:cNvSpPr txBox="1"/>
          <p:nvPr>
            <p:ph idx="4" type="title"/>
          </p:nvPr>
        </p:nvSpPr>
        <p:spPr>
          <a:xfrm>
            <a:off x="6082531" y="1990039"/>
            <a:ext cx="3054936"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t>Principal característica</a:t>
            </a:r>
            <a:endParaRPr/>
          </a:p>
        </p:txBody>
      </p:sp>
      <p:grpSp>
        <p:nvGrpSpPr>
          <p:cNvPr id="238" name="Google Shape;238;p4"/>
          <p:cNvGrpSpPr/>
          <p:nvPr/>
        </p:nvGrpSpPr>
        <p:grpSpPr>
          <a:xfrm>
            <a:off x="2504660" y="1133688"/>
            <a:ext cx="4134677" cy="221374"/>
            <a:chOff x="729050" y="223975"/>
            <a:chExt cx="6133625" cy="328400"/>
          </a:xfrm>
        </p:grpSpPr>
        <p:sp>
          <p:nvSpPr>
            <p:cNvPr id="239" name="Google Shape;239;p4"/>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4"/>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 name="Google Shape;248;p4"/>
          <p:cNvGrpSpPr/>
          <p:nvPr/>
        </p:nvGrpSpPr>
        <p:grpSpPr>
          <a:xfrm>
            <a:off x="1234448" y="1416458"/>
            <a:ext cx="583752" cy="573581"/>
            <a:chOff x="2179109" y="216628"/>
            <a:chExt cx="583752" cy="573581"/>
          </a:xfrm>
        </p:grpSpPr>
        <p:grpSp>
          <p:nvGrpSpPr>
            <p:cNvPr id="249" name="Google Shape;249;p4"/>
            <p:cNvGrpSpPr/>
            <p:nvPr/>
          </p:nvGrpSpPr>
          <p:grpSpPr>
            <a:xfrm>
              <a:off x="2196560" y="225353"/>
              <a:ext cx="566301" cy="564856"/>
              <a:chOff x="3040984" y="3681059"/>
              <a:chExt cx="356164" cy="355815"/>
            </a:xfrm>
          </p:grpSpPr>
          <p:sp>
            <p:nvSpPr>
              <p:cNvPr id="250" name="Google Shape;250;p4"/>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p4"/>
            <p:cNvGrpSpPr/>
            <p:nvPr/>
          </p:nvGrpSpPr>
          <p:grpSpPr>
            <a:xfrm>
              <a:off x="2179109" y="216628"/>
              <a:ext cx="566301" cy="564856"/>
              <a:chOff x="3040984" y="3681059"/>
              <a:chExt cx="356164" cy="355815"/>
            </a:xfrm>
          </p:grpSpPr>
          <p:sp>
            <p:nvSpPr>
              <p:cNvPr id="254" name="Google Shape;254;p4"/>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7" name="Google Shape;257;p4"/>
          <p:cNvSpPr txBox="1"/>
          <p:nvPr>
            <p:ph type="title"/>
          </p:nvPr>
        </p:nvSpPr>
        <p:spPr>
          <a:xfrm>
            <a:off x="560924" y="1954280"/>
            <a:ext cx="1930800"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a:t>“feudal”</a:t>
            </a:r>
            <a:endParaRPr/>
          </a:p>
        </p:txBody>
      </p:sp>
      <p:grpSp>
        <p:nvGrpSpPr>
          <p:cNvPr id="258" name="Google Shape;258;p4"/>
          <p:cNvGrpSpPr/>
          <p:nvPr/>
        </p:nvGrpSpPr>
        <p:grpSpPr>
          <a:xfrm>
            <a:off x="4195128" y="1436489"/>
            <a:ext cx="564515" cy="593946"/>
            <a:chOff x="6408176" y="2141519"/>
            <a:chExt cx="564515" cy="593946"/>
          </a:xfrm>
        </p:grpSpPr>
        <p:grpSp>
          <p:nvGrpSpPr>
            <p:cNvPr id="259" name="Google Shape;259;p4"/>
            <p:cNvGrpSpPr/>
            <p:nvPr/>
          </p:nvGrpSpPr>
          <p:grpSpPr>
            <a:xfrm>
              <a:off x="6425627" y="2150244"/>
              <a:ext cx="547064" cy="585221"/>
              <a:chOff x="4149138" y="4121151"/>
              <a:chExt cx="344065" cy="368644"/>
            </a:xfrm>
          </p:grpSpPr>
          <p:sp>
            <p:nvSpPr>
              <p:cNvPr id="260" name="Google Shape;260;p4"/>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 name="Google Shape;272;p4"/>
            <p:cNvGrpSpPr/>
            <p:nvPr/>
          </p:nvGrpSpPr>
          <p:grpSpPr>
            <a:xfrm>
              <a:off x="6408176" y="2141519"/>
              <a:ext cx="547064" cy="585221"/>
              <a:chOff x="4149138" y="4121151"/>
              <a:chExt cx="344065" cy="368644"/>
            </a:xfrm>
          </p:grpSpPr>
          <p:sp>
            <p:nvSpPr>
              <p:cNvPr id="273" name="Google Shape;273;p4"/>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85" name="Google Shape;285;p4"/>
          <p:cNvSpPr txBox="1"/>
          <p:nvPr>
            <p:ph idx="5" type="subTitle"/>
          </p:nvPr>
        </p:nvSpPr>
        <p:spPr>
          <a:xfrm>
            <a:off x="5724525" y="2405550"/>
            <a:ext cx="3203141" cy="901500"/>
          </a:xfrm>
          <a:prstGeom prst="rect">
            <a:avLst/>
          </a:prstGeom>
          <a:noFill/>
          <a:ln>
            <a:noFill/>
          </a:ln>
        </p:spPr>
        <p:txBody>
          <a:bodyPr anchorCtr="0" anchor="t" bIns="91425" lIns="91425" spcFirstLastPara="1" rIns="91425" wrap="square" tIns="91425">
            <a:noAutofit/>
          </a:bodyPr>
          <a:lstStyle/>
          <a:p>
            <a:pPr indent="-330200" lvl="0" marL="457200" rtl="0" algn="just">
              <a:lnSpc>
                <a:spcPct val="100000"/>
              </a:lnSpc>
              <a:spcBef>
                <a:spcPts val="0"/>
              </a:spcBef>
              <a:spcAft>
                <a:spcPts val="0"/>
              </a:spcAft>
              <a:buSzPts val="1600"/>
              <a:buNone/>
            </a:pPr>
            <a:r>
              <a:rPr lang="en" sz="1400"/>
              <a:t>      La transformación mediante la delegación gradual y funcional del poder, de deberes públicos en obligaciones privadas, formalizadas a través de la tenencia de un feudo</a:t>
            </a:r>
            <a:r>
              <a:rPr lang="en" sz="1500"/>
              <a:t>. Descentralización política. </a:t>
            </a:r>
            <a:endParaRPr/>
          </a:p>
          <a:p>
            <a:pPr indent="-330200" lvl="0" marL="457200" rtl="0" algn="ctr">
              <a:lnSpc>
                <a:spcPct val="100000"/>
              </a:lnSpc>
              <a:spcBef>
                <a:spcPts val="0"/>
              </a:spcBef>
              <a:spcAft>
                <a:spcPts val="0"/>
              </a:spcAft>
              <a:buSzPts val="1600"/>
              <a:buNone/>
            </a:pPr>
            <a:r>
              <a:t/>
            </a:r>
            <a:endParaRPr/>
          </a:p>
        </p:txBody>
      </p:sp>
      <p:sp>
        <p:nvSpPr>
          <p:cNvPr id="286" name="Google Shape;286;p4"/>
          <p:cNvSpPr/>
          <p:nvPr/>
        </p:nvSpPr>
        <p:spPr>
          <a:xfrm>
            <a:off x="7481391" y="1573488"/>
            <a:ext cx="512481" cy="480166"/>
          </a:xfrm>
          <a:custGeom>
            <a:rect b="b" l="l" r="r" t="t"/>
            <a:pathLst>
              <a:path extrusionOk="0" h="10708" w="10836">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lt2"/>
          </a:solidFill>
          <a:ln cap="flat" cmpd="sng" w="9525">
            <a:solidFill>
              <a:schemeClr val="accent5"/>
            </a:solidFill>
            <a:prstDash val="solid"/>
            <a:round/>
            <a:headEnd len="sm" w="sm" type="none"/>
            <a:tailEnd len="sm" w="sm" type="none"/>
          </a:ln>
          <a:effectLst>
            <a:outerShdw blurRad="50800" rotWithShape="0" dir="16200000" dist="38100">
              <a:schemeClr val="accent1">
                <a:alpha val="80392"/>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
          <p:cNvSpPr txBox="1"/>
          <p:nvPr>
            <p:ph idx="4"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Rasgos distintivos del feudalismo</a:t>
            </a:r>
            <a:endParaRPr/>
          </a:p>
        </p:txBody>
      </p:sp>
      <p:grpSp>
        <p:nvGrpSpPr>
          <p:cNvPr id="292" name="Google Shape;292;p5"/>
          <p:cNvGrpSpPr/>
          <p:nvPr/>
        </p:nvGrpSpPr>
        <p:grpSpPr>
          <a:xfrm>
            <a:off x="2504660" y="1133688"/>
            <a:ext cx="4134677" cy="221374"/>
            <a:chOff x="729050" y="223975"/>
            <a:chExt cx="6133625" cy="328400"/>
          </a:xfrm>
        </p:grpSpPr>
        <p:sp>
          <p:nvSpPr>
            <p:cNvPr id="293" name="Google Shape;293;p5"/>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5"/>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5"/>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5"/>
          <p:cNvSpPr txBox="1"/>
          <p:nvPr/>
        </p:nvSpPr>
        <p:spPr>
          <a:xfrm>
            <a:off x="418454" y="1355062"/>
            <a:ext cx="8475970" cy="375487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263C66"/>
              </a:buClr>
              <a:buSzPts val="2000"/>
              <a:buFont typeface="Noto Sans Symbols"/>
              <a:buChar char="❖"/>
            </a:pPr>
            <a:r>
              <a:rPr b="0" i="0" lang="en" sz="2400" u="none" cap="none" strike="noStrike">
                <a:solidFill>
                  <a:srgbClr val="263C66"/>
                </a:solidFill>
                <a:latin typeface="Lobster"/>
                <a:ea typeface="Lobster"/>
                <a:cs typeface="Lobster"/>
                <a:sym typeface="Lobster"/>
              </a:rPr>
              <a:t>Bajo nivel de tecnología</a:t>
            </a:r>
            <a:endParaRPr/>
          </a:p>
          <a:p>
            <a:pPr indent="-342900" lvl="0" marL="342900" marR="0" rtl="0" algn="just">
              <a:lnSpc>
                <a:spcPct val="100000"/>
              </a:lnSpc>
              <a:spcBef>
                <a:spcPts val="0"/>
              </a:spcBef>
              <a:spcAft>
                <a:spcPts val="0"/>
              </a:spcAft>
              <a:buClr>
                <a:srgbClr val="263C66"/>
              </a:buClr>
              <a:buSzPts val="2000"/>
              <a:buFont typeface="Noto Sans Symbols"/>
              <a:buChar char="❖"/>
            </a:pPr>
            <a:r>
              <a:rPr b="0" i="0" lang="en" sz="2400" u="none" cap="none" strike="noStrike">
                <a:solidFill>
                  <a:srgbClr val="263C66"/>
                </a:solidFill>
                <a:latin typeface="Lobster"/>
                <a:ea typeface="Lobster"/>
                <a:cs typeface="Lobster"/>
                <a:sym typeface="Lobster"/>
              </a:rPr>
              <a:t>Sistema de producción para uso inmediato: </a:t>
            </a:r>
            <a:r>
              <a:rPr b="0" i="0" lang="en" sz="1600" u="none" cap="none" strike="noStrike">
                <a:solidFill>
                  <a:srgbClr val="644828"/>
                </a:solidFill>
                <a:latin typeface="Comfortaa"/>
                <a:ea typeface="Comfortaa"/>
                <a:cs typeface="Comfortaa"/>
                <a:sym typeface="Comfortaa"/>
              </a:rPr>
              <a:t>Excluiría a las colonias españolas y portuguesas.</a:t>
            </a:r>
            <a:endParaRPr b="0" i="0" sz="2400" u="none" cap="none" strike="noStrike">
              <a:solidFill>
                <a:srgbClr val="263C66"/>
              </a:solidFill>
              <a:latin typeface="Lobster"/>
              <a:ea typeface="Lobster"/>
              <a:cs typeface="Lobster"/>
              <a:sym typeface="Lobster"/>
            </a:endParaRPr>
          </a:p>
          <a:p>
            <a:pPr indent="-342900" lvl="0" marL="342900" marR="0" rtl="0" algn="just">
              <a:lnSpc>
                <a:spcPct val="100000"/>
              </a:lnSpc>
              <a:spcBef>
                <a:spcPts val="0"/>
              </a:spcBef>
              <a:spcAft>
                <a:spcPts val="0"/>
              </a:spcAft>
              <a:buClr>
                <a:srgbClr val="263C66"/>
              </a:buClr>
              <a:buSzPts val="2000"/>
              <a:buFont typeface="Noto Sans Symbols"/>
              <a:buChar char="❖"/>
            </a:pPr>
            <a:r>
              <a:rPr b="0" i="0" lang="en" sz="2400" u="none" cap="none" strike="noStrike">
                <a:solidFill>
                  <a:srgbClr val="263C66"/>
                </a:solidFill>
                <a:latin typeface="Lobster"/>
                <a:ea typeface="Lobster"/>
                <a:cs typeface="Lobster"/>
                <a:sym typeface="Lobster"/>
              </a:rPr>
              <a:t>Cultivo de las tierras del señor: </a:t>
            </a:r>
            <a:r>
              <a:rPr b="0" i="0" lang="en" sz="1600" u="none" cap="none" strike="noStrike">
                <a:solidFill>
                  <a:srgbClr val="644828"/>
                </a:solidFill>
                <a:latin typeface="Comfortaa"/>
                <a:ea typeface="Comfortaa"/>
                <a:cs typeface="Comfortaa"/>
                <a:sym typeface="Comfortaa"/>
              </a:rPr>
              <a:t>Generalmente, en gran escala y mediante prestaciones personales obligatorias.</a:t>
            </a:r>
            <a:endParaRPr/>
          </a:p>
          <a:p>
            <a:pPr indent="-342900" lvl="0" marL="342900" marR="0" rtl="0" algn="just">
              <a:lnSpc>
                <a:spcPct val="100000"/>
              </a:lnSpc>
              <a:spcBef>
                <a:spcPts val="0"/>
              </a:spcBef>
              <a:spcAft>
                <a:spcPts val="0"/>
              </a:spcAft>
              <a:buClr>
                <a:srgbClr val="263C66"/>
              </a:buClr>
              <a:buSzPts val="2000"/>
              <a:buFont typeface="Noto Sans Symbols"/>
              <a:buChar char="❖"/>
            </a:pPr>
            <a:r>
              <a:rPr b="0" i="0" lang="en" sz="2400" u="none" cap="none" strike="noStrike">
                <a:solidFill>
                  <a:srgbClr val="263C66"/>
                </a:solidFill>
                <a:latin typeface="Lobster"/>
                <a:ea typeface="Lobster"/>
                <a:cs typeface="Lobster"/>
                <a:sym typeface="Lobster"/>
              </a:rPr>
              <a:t>Posesión condicional de la tierra por parte de los señores: </a:t>
            </a:r>
            <a:r>
              <a:rPr b="0" i="0" lang="en" sz="1600" u="none" cap="none" strike="noStrike">
                <a:solidFill>
                  <a:srgbClr val="644828"/>
                </a:solidFill>
                <a:latin typeface="Comfortaa"/>
                <a:ea typeface="Comfortaa"/>
                <a:cs typeface="Comfortaa"/>
                <a:sym typeface="Comfortaa"/>
              </a:rPr>
              <a:t>Sobre la base de algún tipo de tenencia de servicios. Excluiría a gran parte de las colonias.</a:t>
            </a:r>
            <a:endParaRPr b="0" i="0" sz="2400" u="none" cap="none" strike="noStrike">
              <a:solidFill>
                <a:srgbClr val="263C66"/>
              </a:solidFill>
              <a:latin typeface="Lobster"/>
              <a:ea typeface="Lobster"/>
              <a:cs typeface="Lobster"/>
              <a:sym typeface="Lobster"/>
            </a:endParaRPr>
          </a:p>
          <a:p>
            <a:pPr indent="-342900" lvl="0" marL="342900" marR="0" rtl="0" algn="just">
              <a:lnSpc>
                <a:spcPct val="100000"/>
              </a:lnSpc>
              <a:spcBef>
                <a:spcPts val="0"/>
              </a:spcBef>
              <a:spcAft>
                <a:spcPts val="0"/>
              </a:spcAft>
              <a:buClr>
                <a:srgbClr val="263C66"/>
              </a:buClr>
              <a:buSzPts val="2000"/>
              <a:buFont typeface="Noto Sans Symbols"/>
              <a:buChar char="❖"/>
            </a:pPr>
            <a:r>
              <a:rPr b="0" i="0" lang="en" sz="2400" u="none" cap="none" strike="noStrike">
                <a:solidFill>
                  <a:srgbClr val="263C66"/>
                </a:solidFill>
                <a:latin typeface="Lobster"/>
                <a:ea typeface="Lobster"/>
                <a:cs typeface="Lobster"/>
                <a:sym typeface="Lobster"/>
              </a:rPr>
              <a:t>Funciones judiciales respecto a la población sometida: </a:t>
            </a:r>
            <a:r>
              <a:rPr b="0" i="0" lang="en" sz="1600" u="none" cap="none" strike="noStrike">
                <a:solidFill>
                  <a:srgbClr val="644828"/>
                </a:solidFill>
                <a:latin typeface="Comfortaa"/>
                <a:ea typeface="Comfortaa"/>
                <a:cs typeface="Comfortaa"/>
                <a:sym typeface="Comfortaa"/>
              </a:rPr>
              <a:t>No es aplicable a América.</a:t>
            </a:r>
            <a:endParaRPr b="0" i="0" sz="2400" u="none" cap="none" strike="noStrike">
              <a:solidFill>
                <a:srgbClr val="263C66"/>
              </a:solidFill>
              <a:latin typeface="Lobster"/>
              <a:ea typeface="Lobster"/>
              <a:cs typeface="Lobster"/>
              <a:sym typeface="Lobster"/>
            </a:endParaRPr>
          </a:p>
          <a:p>
            <a:pPr indent="-342900" lvl="0" marL="342900" marR="0" rtl="0" algn="just">
              <a:lnSpc>
                <a:spcPct val="100000"/>
              </a:lnSpc>
              <a:spcBef>
                <a:spcPts val="0"/>
              </a:spcBef>
              <a:spcAft>
                <a:spcPts val="0"/>
              </a:spcAft>
              <a:buClr>
                <a:srgbClr val="263C66"/>
              </a:buClr>
              <a:buSzPts val="2000"/>
              <a:buFont typeface="Noto Sans Symbols"/>
              <a:buChar char="❖"/>
            </a:pPr>
            <a:r>
              <a:rPr b="0" i="0" lang="en" sz="2400" u="none" cap="none" strike="noStrike">
                <a:solidFill>
                  <a:srgbClr val="263C66"/>
                </a:solidFill>
                <a:latin typeface="Lobster"/>
                <a:ea typeface="Lobster"/>
                <a:cs typeface="Lobster"/>
                <a:sym typeface="Lobster"/>
              </a:rPr>
              <a:t>Descentralización política</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
          <p:cNvSpPr txBox="1"/>
          <p:nvPr>
            <p:ph idx="1" type="subTitle"/>
          </p:nvPr>
        </p:nvSpPr>
        <p:spPr>
          <a:xfrm>
            <a:off x="4728136" y="3095769"/>
            <a:ext cx="3570693" cy="858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Dado que la conquista, la colonización y la organización de la América colonial se llevaron desde Castilla, el feudalismo no tuvo nunca la oportunidad de penetrar en ultramar. </a:t>
            </a:r>
            <a:endParaRPr/>
          </a:p>
          <a:p>
            <a:pPr indent="0" lvl="0" marL="0" rtl="0" algn="ctr">
              <a:lnSpc>
                <a:spcPct val="100000"/>
              </a:lnSpc>
              <a:spcBef>
                <a:spcPts val="0"/>
              </a:spcBef>
              <a:spcAft>
                <a:spcPts val="0"/>
              </a:spcAft>
              <a:buSzPts val="1600"/>
              <a:buNone/>
            </a:pPr>
            <a:r>
              <a:t/>
            </a:r>
            <a:endParaRPr/>
          </a:p>
        </p:txBody>
      </p:sp>
      <p:sp>
        <p:nvSpPr>
          <p:cNvPr id="308" name="Google Shape;308;p6"/>
          <p:cNvSpPr txBox="1"/>
          <p:nvPr>
            <p:ph idx="2" type="subTitle"/>
          </p:nvPr>
        </p:nvSpPr>
        <p:spPr>
          <a:xfrm>
            <a:off x="1061400" y="1674097"/>
            <a:ext cx="3243814" cy="2443488"/>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Tiene múltiples causas. Ocaso del feudalismo como forma de organización social y política factible y otros cambios. </a:t>
            </a:r>
            <a:endParaRPr/>
          </a:p>
          <a:p>
            <a:pPr indent="0" lvl="0" marL="0" rtl="0" algn="just">
              <a:lnSpc>
                <a:spcPct val="100000"/>
              </a:lnSpc>
              <a:spcBef>
                <a:spcPts val="0"/>
              </a:spcBef>
              <a:spcAft>
                <a:spcPts val="0"/>
              </a:spcAft>
              <a:buSzPts val="1600"/>
              <a:buNone/>
            </a:pPr>
            <a:r>
              <a:t/>
            </a:r>
            <a:endParaRPr/>
          </a:p>
          <a:p>
            <a:pPr indent="0" lvl="0" marL="0" rtl="0" algn="just">
              <a:lnSpc>
                <a:spcPct val="100000"/>
              </a:lnSpc>
              <a:spcBef>
                <a:spcPts val="0"/>
              </a:spcBef>
              <a:spcAft>
                <a:spcPts val="0"/>
              </a:spcAft>
              <a:buSzPts val="1600"/>
              <a:buNone/>
            </a:pPr>
            <a:r>
              <a:rPr lang="en"/>
              <a:t>El feudalismo acabó cuando las monarquías centrales consiguieron suficiente poder para hacer cumplir su mandato</a:t>
            </a:r>
            <a:endParaRPr/>
          </a:p>
          <a:p>
            <a:pPr indent="0" lvl="0" marL="0" rtl="0" algn="ctr">
              <a:lnSpc>
                <a:spcPct val="100000"/>
              </a:lnSpc>
              <a:spcBef>
                <a:spcPts val="0"/>
              </a:spcBef>
              <a:spcAft>
                <a:spcPts val="0"/>
              </a:spcAft>
              <a:buSzPts val="1600"/>
              <a:buNone/>
            </a:pPr>
            <a:r>
              <a:t/>
            </a:r>
            <a:endParaRPr/>
          </a:p>
        </p:txBody>
      </p:sp>
      <p:sp>
        <p:nvSpPr>
          <p:cNvPr id="309" name="Google Shape;309;p6"/>
          <p:cNvSpPr txBox="1"/>
          <p:nvPr>
            <p:ph type="title"/>
          </p:nvPr>
        </p:nvSpPr>
        <p:spPr>
          <a:xfrm>
            <a:off x="4802410" y="2179898"/>
            <a:ext cx="3635973"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¿Feudalismo en América Latina?</a:t>
            </a:r>
            <a:endParaRPr/>
          </a:p>
        </p:txBody>
      </p:sp>
      <p:sp>
        <p:nvSpPr>
          <p:cNvPr id="310" name="Google Shape;310;p6"/>
          <p:cNvSpPr txBox="1"/>
          <p:nvPr>
            <p:ph idx="3" type="title"/>
          </p:nvPr>
        </p:nvSpPr>
        <p:spPr>
          <a:xfrm>
            <a:off x="463472" y="1018179"/>
            <a:ext cx="4264664"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Fin del feudalismo</a:t>
            </a:r>
            <a:endParaRPr/>
          </a:p>
        </p:txBody>
      </p:sp>
      <p:grpSp>
        <p:nvGrpSpPr>
          <p:cNvPr id="311" name="Google Shape;311;p6"/>
          <p:cNvGrpSpPr/>
          <p:nvPr/>
        </p:nvGrpSpPr>
        <p:grpSpPr>
          <a:xfrm>
            <a:off x="7230651" y="539491"/>
            <a:ext cx="1200094" cy="1171061"/>
            <a:chOff x="1125475" y="238125"/>
            <a:chExt cx="5321925" cy="5193175"/>
          </a:xfrm>
        </p:grpSpPr>
        <p:sp>
          <p:nvSpPr>
            <p:cNvPr id="312" name="Google Shape;312;p6"/>
            <p:cNvSpPr/>
            <p:nvPr/>
          </p:nvSpPr>
          <p:spPr>
            <a:xfrm>
              <a:off x="3670675" y="238125"/>
              <a:ext cx="327175" cy="316075"/>
            </a:xfrm>
            <a:custGeom>
              <a:rect b="b" l="l" r="r" t="t"/>
              <a:pathLst>
                <a:path extrusionOk="0" h="12643" w="13087">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1125475" y="2639150"/>
              <a:ext cx="433925" cy="316100"/>
            </a:xfrm>
            <a:custGeom>
              <a:rect b="b" l="l" r="r" t="t"/>
              <a:pathLst>
                <a:path extrusionOk="0" h="12644" w="17357">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6172900" y="2671025"/>
              <a:ext cx="274500" cy="310550"/>
            </a:xfrm>
            <a:custGeom>
              <a:rect b="b" l="l" r="r" t="t"/>
              <a:pathLst>
                <a:path extrusionOk="0" h="12422" w="1098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3715025" y="5107975"/>
              <a:ext cx="210750" cy="323325"/>
            </a:xfrm>
            <a:custGeom>
              <a:rect b="b" l="l" r="r" t="t"/>
              <a:pathLst>
                <a:path extrusionOk="0" h="12933" w="843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1763150" y="792625"/>
              <a:ext cx="4240650" cy="4087100"/>
            </a:xfrm>
            <a:custGeom>
              <a:rect b="b" l="l" r="r" t="t"/>
              <a:pathLst>
                <a:path extrusionOk="0" h="163484" w="169626">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p6"/>
          <p:cNvGrpSpPr/>
          <p:nvPr/>
        </p:nvGrpSpPr>
        <p:grpSpPr>
          <a:xfrm>
            <a:off x="1075248" y="1563410"/>
            <a:ext cx="3076013" cy="221374"/>
            <a:chOff x="729050" y="223975"/>
            <a:chExt cx="6133625" cy="328400"/>
          </a:xfrm>
        </p:grpSpPr>
        <p:sp>
          <p:nvSpPr>
            <p:cNvPr id="318" name="Google Shape;318;p6"/>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6"/>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7" name="Google Shape;327;p6"/>
          <p:cNvGrpSpPr/>
          <p:nvPr/>
        </p:nvGrpSpPr>
        <p:grpSpPr>
          <a:xfrm>
            <a:off x="4976100" y="2918490"/>
            <a:ext cx="3076013" cy="221374"/>
            <a:chOff x="729050" y="223975"/>
            <a:chExt cx="6133625" cy="328400"/>
          </a:xfrm>
        </p:grpSpPr>
        <p:sp>
          <p:nvSpPr>
            <p:cNvPr id="328" name="Google Shape;328;p6"/>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 name="Google Shape;337;p6"/>
          <p:cNvGrpSpPr/>
          <p:nvPr/>
        </p:nvGrpSpPr>
        <p:grpSpPr>
          <a:xfrm>
            <a:off x="6337247" y="1408574"/>
            <a:ext cx="583752" cy="573581"/>
            <a:chOff x="2179109" y="216628"/>
            <a:chExt cx="583752" cy="573581"/>
          </a:xfrm>
        </p:grpSpPr>
        <p:grpSp>
          <p:nvGrpSpPr>
            <p:cNvPr id="338" name="Google Shape;338;p6"/>
            <p:cNvGrpSpPr/>
            <p:nvPr/>
          </p:nvGrpSpPr>
          <p:grpSpPr>
            <a:xfrm>
              <a:off x="2196560" y="225353"/>
              <a:ext cx="566301" cy="564856"/>
              <a:chOff x="3040984" y="3681059"/>
              <a:chExt cx="356164" cy="355815"/>
            </a:xfrm>
          </p:grpSpPr>
          <p:sp>
            <p:nvSpPr>
              <p:cNvPr id="339" name="Google Shape;339;p6"/>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2" name="Google Shape;342;p6"/>
            <p:cNvGrpSpPr/>
            <p:nvPr/>
          </p:nvGrpSpPr>
          <p:grpSpPr>
            <a:xfrm>
              <a:off x="2179109" y="216628"/>
              <a:ext cx="566301" cy="564856"/>
              <a:chOff x="3040984" y="3681059"/>
              <a:chExt cx="356164" cy="355815"/>
            </a:xfrm>
          </p:grpSpPr>
          <p:sp>
            <p:nvSpPr>
              <p:cNvPr id="343" name="Google Shape;343;p6"/>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46" name="Google Shape;346;p6"/>
          <p:cNvGrpSpPr/>
          <p:nvPr/>
        </p:nvGrpSpPr>
        <p:grpSpPr>
          <a:xfrm>
            <a:off x="2311035" y="393054"/>
            <a:ext cx="564515" cy="593946"/>
            <a:chOff x="6408176" y="2141519"/>
            <a:chExt cx="564515" cy="593946"/>
          </a:xfrm>
        </p:grpSpPr>
        <p:grpSp>
          <p:nvGrpSpPr>
            <p:cNvPr id="347" name="Google Shape;347;p6"/>
            <p:cNvGrpSpPr/>
            <p:nvPr/>
          </p:nvGrpSpPr>
          <p:grpSpPr>
            <a:xfrm>
              <a:off x="6425627" y="2150244"/>
              <a:ext cx="547064" cy="585221"/>
              <a:chOff x="4149138" y="4121151"/>
              <a:chExt cx="344065" cy="368644"/>
            </a:xfrm>
          </p:grpSpPr>
          <p:sp>
            <p:nvSpPr>
              <p:cNvPr id="348" name="Google Shape;348;p6"/>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6"/>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6"/>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6"/>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6"/>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6"/>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0" name="Google Shape;360;p6"/>
            <p:cNvGrpSpPr/>
            <p:nvPr/>
          </p:nvGrpSpPr>
          <p:grpSpPr>
            <a:xfrm>
              <a:off x="6408176" y="2141519"/>
              <a:ext cx="547064" cy="585221"/>
              <a:chOff x="4149138" y="4121151"/>
              <a:chExt cx="344065" cy="368644"/>
            </a:xfrm>
          </p:grpSpPr>
          <p:sp>
            <p:nvSpPr>
              <p:cNvPr id="361" name="Google Shape;361;p6"/>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7"/>
          <p:cNvSpPr txBox="1"/>
          <p:nvPr>
            <p:ph idx="4" type="title"/>
          </p:nvPr>
        </p:nvSpPr>
        <p:spPr>
          <a:xfrm>
            <a:off x="713250" y="539500"/>
            <a:ext cx="7717500" cy="572700"/>
          </a:xfrm>
          <a:prstGeom prst="rect">
            <a:avLst/>
          </a:prstGeom>
          <a:noFill/>
          <a:ln>
            <a:noFill/>
          </a:ln>
          <a:effectLst>
            <a:outerShdw rotWithShape="0" algn="bl"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sz="3300"/>
              <a:t>Concepciones erróneas sobre el poderío español y portugués en América Latina</a:t>
            </a:r>
            <a:endParaRPr/>
          </a:p>
        </p:txBody>
      </p:sp>
      <p:sp>
        <p:nvSpPr>
          <p:cNvPr id="378" name="Google Shape;378;p7"/>
          <p:cNvSpPr txBox="1"/>
          <p:nvPr>
            <p:ph type="title"/>
          </p:nvPr>
        </p:nvSpPr>
        <p:spPr>
          <a:xfrm>
            <a:off x="623208" y="1868871"/>
            <a:ext cx="3772138"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sz="2300"/>
              <a:t>“Se obedece pero no se hace”</a:t>
            </a:r>
            <a:endParaRPr sz="2300"/>
          </a:p>
        </p:txBody>
      </p:sp>
      <p:sp>
        <p:nvSpPr>
          <p:cNvPr id="379" name="Google Shape;379;p7"/>
          <p:cNvSpPr txBox="1"/>
          <p:nvPr>
            <p:ph idx="1" type="subTitle"/>
          </p:nvPr>
        </p:nvSpPr>
        <p:spPr>
          <a:xfrm>
            <a:off x="867905" y="2331049"/>
            <a:ext cx="3316808" cy="67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sz="1500"/>
              <a:t>Este dicho insinúa que el acto formal de aceptación de una orden real no implicaba necesariamente su cumplimiento. Sin embargo, no hay grupos en América con verdadera autoridad para conseguir alzarse contra la metrópoli.</a:t>
            </a:r>
            <a:endParaRPr sz="1500"/>
          </a:p>
        </p:txBody>
      </p:sp>
      <p:sp>
        <p:nvSpPr>
          <p:cNvPr id="380" name="Google Shape;380;p7"/>
          <p:cNvSpPr txBox="1"/>
          <p:nvPr>
            <p:ph idx="2" type="title"/>
          </p:nvPr>
        </p:nvSpPr>
        <p:spPr>
          <a:xfrm>
            <a:off x="4365675" y="1884276"/>
            <a:ext cx="4607844"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 sz="2300"/>
              <a:t>Encomenderos como señores feudales</a:t>
            </a:r>
            <a:endParaRPr sz="2300"/>
          </a:p>
        </p:txBody>
      </p:sp>
      <p:sp>
        <p:nvSpPr>
          <p:cNvPr id="381" name="Google Shape;381;p7"/>
          <p:cNvSpPr txBox="1"/>
          <p:nvPr>
            <p:ph idx="3" type="subTitle"/>
          </p:nvPr>
        </p:nvSpPr>
        <p:spPr>
          <a:xfrm>
            <a:off x="4799646" y="2331049"/>
            <a:ext cx="3316808" cy="67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sz="1500"/>
              <a:t>A la encomienda le falta todo lo que es el carácter politico del señorío europeo: la jurisdicción, la inmunidad. Los encomendderos son simplemente un estrato privilegiado de súbditos.</a:t>
            </a:r>
            <a:endParaRPr sz="1500"/>
          </a:p>
        </p:txBody>
      </p:sp>
      <p:sp>
        <p:nvSpPr>
          <p:cNvPr id="382" name="Google Shape;382;p7"/>
          <p:cNvSpPr txBox="1"/>
          <p:nvPr>
            <p:ph idx="9" type="title"/>
          </p:nvPr>
        </p:nvSpPr>
        <p:spPr>
          <a:xfrm>
            <a:off x="2357825" y="1534742"/>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01</a:t>
            </a:r>
            <a:endParaRPr/>
          </a:p>
        </p:txBody>
      </p:sp>
      <p:sp>
        <p:nvSpPr>
          <p:cNvPr id="383" name="Google Shape;383;p7"/>
          <p:cNvSpPr txBox="1"/>
          <p:nvPr>
            <p:ph idx="13" type="title"/>
          </p:nvPr>
        </p:nvSpPr>
        <p:spPr>
          <a:xfrm>
            <a:off x="6130000" y="1534742"/>
            <a:ext cx="656100" cy="500100"/>
          </a:xfrm>
          <a:prstGeom prst="rect">
            <a:avLst/>
          </a:prstGeom>
          <a:noFill/>
          <a:ln>
            <a:noFill/>
          </a:ln>
          <a:effectLst>
            <a:outerShdw rotWithShape="0" algn="bl" dir="19020000" dist="19050">
              <a:srgbClr val="D25F4B"/>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02</a:t>
            </a:r>
            <a:endParaRPr/>
          </a:p>
        </p:txBody>
      </p:sp>
      <p:sp>
        <p:nvSpPr>
          <p:cNvPr id="384" name="Google Shape;384;p7"/>
          <p:cNvSpPr txBox="1"/>
          <p:nvPr/>
        </p:nvSpPr>
        <p:spPr>
          <a:xfrm>
            <a:off x="623208" y="4477516"/>
            <a:ext cx="7699788" cy="526500"/>
          </a:xfrm>
          <a:prstGeom prst="rect">
            <a:avLst/>
          </a:prstGeom>
          <a:noFill/>
          <a:ln>
            <a:noFill/>
          </a:ln>
          <a:effectLst>
            <a:outerShdw rotWithShape="0" algn="bl" dist="19050">
              <a:srgbClr val="D25F4B"/>
            </a:outerShdw>
          </a:effectLst>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2"/>
              </a:buClr>
              <a:buSzPts val="2000"/>
              <a:buFont typeface="Lobster"/>
              <a:buNone/>
            </a:pPr>
            <a:r>
              <a:rPr b="0" i="0" lang="en" sz="1800" u="none" cap="none" strike="noStrike">
                <a:solidFill>
                  <a:schemeClr val="lt2"/>
                </a:solidFill>
                <a:latin typeface="Lobster"/>
                <a:ea typeface="Lobster"/>
                <a:cs typeface="Lobster"/>
                <a:sym typeface="Lobster"/>
              </a:rPr>
              <a:t>“</a:t>
            </a:r>
            <a:r>
              <a:rPr b="0" i="0" lang="en" sz="2000" u="none" cap="none" strike="noStrike">
                <a:solidFill>
                  <a:schemeClr val="lt2"/>
                </a:solidFill>
                <a:latin typeface="Lobster"/>
                <a:ea typeface="Lobster"/>
                <a:cs typeface="Lobster"/>
                <a:sym typeface="Lobster"/>
              </a:rPr>
              <a:t>Nunca ha existido feudalismo en la América española” </a:t>
            </a:r>
            <a:r>
              <a:rPr b="0" i="0" lang="en" sz="1800" u="none" cap="none" strike="noStrike">
                <a:solidFill>
                  <a:schemeClr val="lt2"/>
                </a:solidFill>
                <a:latin typeface="Lobster"/>
                <a:ea typeface="Lobster"/>
                <a:cs typeface="Lobster"/>
                <a:sym typeface="Lobster"/>
              </a:rPr>
              <a:t>– </a:t>
            </a:r>
            <a:r>
              <a:rPr b="0" i="0" lang="en" sz="1400" u="none" cap="none" strike="noStrike">
                <a:solidFill>
                  <a:schemeClr val="lt2"/>
                </a:solidFill>
                <a:latin typeface="Lobster"/>
                <a:ea typeface="Lobster"/>
                <a:cs typeface="Lobster"/>
                <a:sym typeface="Lobster"/>
              </a:rPr>
              <a:t>Véliz, 1984, p.37</a:t>
            </a:r>
            <a:endParaRPr b="0" i="0" sz="1800" u="none" cap="none" strike="noStrike">
              <a:solidFill>
                <a:schemeClr val="lt2"/>
              </a:solidFill>
              <a:latin typeface="Lobster"/>
              <a:ea typeface="Lobster"/>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cxnSp>
        <p:nvCxnSpPr>
          <p:cNvPr id="389" name="Google Shape;389;p8"/>
          <p:cNvCxnSpPr/>
          <p:nvPr/>
        </p:nvCxnSpPr>
        <p:spPr>
          <a:xfrm flipH="1" rot="10800000">
            <a:off x="-111400" y="-45550"/>
            <a:ext cx="6293400" cy="1803300"/>
          </a:xfrm>
          <a:prstGeom prst="curvedConnector3">
            <a:avLst>
              <a:gd fmla="val 50000" name="adj1"/>
            </a:avLst>
          </a:prstGeom>
          <a:noFill/>
          <a:ln cap="flat" cmpd="sng" w="28575">
            <a:solidFill>
              <a:schemeClr val="lt1"/>
            </a:solidFill>
            <a:prstDash val="dash"/>
            <a:round/>
            <a:headEnd len="sm" w="sm" type="none"/>
            <a:tailEnd len="sm" w="sm" type="none"/>
          </a:ln>
        </p:spPr>
      </p:cxnSp>
      <p:grpSp>
        <p:nvGrpSpPr>
          <p:cNvPr id="390" name="Google Shape;390;p8"/>
          <p:cNvGrpSpPr/>
          <p:nvPr/>
        </p:nvGrpSpPr>
        <p:grpSpPr>
          <a:xfrm>
            <a:off x="7509838" y="200381"/>
            <a:ext cx="1556131" cy="1518484"/>
            <a:chOff x="1125475" y="238125"/>
            <a:chExt cx="5321925" cy="5193175"/>
          </a:xfrm>
        </p:grpSpPr>
        <p:sp>
          <p:nvSpPr>
            <p:cNvPr id="391" name="Google Shape;391;p8"/>
            <p:cNvSpPr/>
            <p:nvPr/>
          </p:nvSpPr>
          <p:spPr>
            <a:xfrm>
              <a:off x="3670675" y="238125"/>
              <a:ext cx="327175" cy="316075"/>
            </a:xfrm>
            <a:custGeom>
              <a:rect b="b" l="l" r="r" t="t"/>
              <a:pathLst>
                <a:path extrusionOk="0" h="12643" w="13087">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2" name="Google Shape;392;p8"/>
            <p:cNvSpPr/>
            <p:nvPr/>
          </p:nvSpPr>
          <p:spPr>
            <a:xfrm>
              <a:off x="1125475" y="2639150"/>
              <a:ext cx="433925" cy="316100"/>
            </a:xfrm>
            <a:custGeom>
              <a:rect b="b" l="l" r="r" t="t"/>
              <a:pathLst>
                <a:path extrusionOk="0" h="12644" w="17357">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3" name="Google Shape;393;p8"/>
            <p:cNvSpPr/>
            <p:nvPr/>
          </p:nvSpPr>
          <p:spPr>
            <a:xfrm>
              <a:off x="6172900" y="2671025"/>
              <a:ext cx="274500" cy="310550"/>
            </a:xfrm>
            <a:custGeom>
              <a:rect b="b" l="l" r="r" t="t"/>
              <a:pathLst>
                <a:path extrusionOk="0" h="12422" w="1098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4" name="Google Shape;394;p8"/>
            <p:cNvSpPr/>
            <p:nvPr/>
          </p:nvSpPr>
          <p:spPr>
            <a:xfrm>
              <a:off x="3715025" y="5107975"/>
              <a:ext cx="210750" cy="323325"/>
            </a:xfrm>
            <a:custGeom>
              <a:rect b="b" l="l" r="r" t="t"/>
              <a:pathLst>
                <a:path extrusionOk="0" h="12933" w="843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5" name="Google Shape;395;p8"/>
            <p:cNvSpPr/>
            <p:nvPr/>
          </p:nvSpPr>
          <p:spPr>
            <a:xfrm>
              <a:off x="1763150" y="792625"/>
              <a:ext cx="4240650" cy="4087100"/>
            </a:xfrm>
            <a:custGeom>
              <a:rect b="b" l="l" r="r" t="t"/>
              <a:pathLst>
                <a:path extrusionOk="0" h="163484" w="169626">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396" name="Google Shape;396;p8"/>
          <p:cNvSpPr/>
          <p:nvPr/>
        </p:nvSpPr>
        <p:spPr>
          <a:xfrm>
            <a:off x="561325" y="335850"/>
            <a:ext cx="3622500" cy="4471800"/>
          </a:xfrm>
          <a:prstGeom prst="plaque">
            <a:avLst>
              <a:gd fmla="val 8509"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7" name="Google Shape;397;p8"/>
          <p:cNvGrpSpPr/>
          <p:nvPr/>
        </p:nvGrpSpPr>
        <p:grpSpPr>
          <a:xfrm>
            <a:off x="-1867070" y="2303605"/>
            <a:ext cx="12904395" cy="3805200"/>
            <a:chOff x="-1867070" y="2303605"/>
            <a:chExt cx="12904395" cy="3805200"/>
          </a:xfrm>
        </p:grpSpPr>
        <p:cxnSp>
          <p:nvCxnSpPr>
            <p:cNvPr id="398" name="Google Shape;398;p8"/>
            <p:cNvCxnSpPr/>
            <p:nvPr/>
          </p:nvCxnSpPr>
          <p:spPr>
            <a:xfrm>
              <a:off x="2407050" y="4206205"/>
              <a:ext cx="4329900" cy="900"/>
            </a:xfrm>
            <a:prstGeom prst="straightConnector1">
              <a:avLst/>
            </a:prstGeom>
            <a:noFill/>
            <a:ln cap="flat" cmpd="sng" w="28575">
              <a:solidFill>
                <a:schemeClr val="lt1"/>
              </a:solidFill>
              <a:prstDash val="dash"/>
              <a:round/>
              <a:headEnd len="sm" w="sm" type="none"/>
              <a:tailEnd len="sm" w="sm" type="none"/>
            </a:ln>
          </p:spPr>
        </p:cxnSp>
        <p:cxnSp>
          <p:nvCxnSpPr>
            <p:cNvPr id="399" name="Google Shape;399;p8"/>
            <p:cNvCxnSpPr/>
            <p:nvPr/>
          </p:nvCxnSpPr>
          <p:spPr>
            <a:xfrm>
              <a:off x="-1867070" y="2303605"/>
              <a:ext cx="4247100" cy="1902600"/>
            </a:xfrm>
            <a:prstGeom prst="curvedConnector3">
              <a:avLst>
                <a:gd fmla="val 50000" name="adj1"/>
              </a:avLst>
            </a:prstGeom>
            <a:noFill/>
            <a:ln cap="flat" cmpd="sng" w="28575">
              <a:solidFill>
                <a:schemeClr val="lt1"/>
              </a:solidFill>
              <a:prstDash val="dash"/>
              <a:round/>
              <a:headEnd len="sm" w="sm" type="none"/>
              <a:tailEnd len="sm" w="sm" type="none"/>
            </a:ln>
          </p:spPr>
        </p:cxnSp>
        <p:cxnSp>
          <p:nvCxnSpPr>
            <p:cNvPr id="400" name="Google Shape;400;p8"/>
            <p:cNvCxnSpPr/>
            <p:nvPr/>
          </p:nvCxnSpPr>
          <p:spPr>
            <a:xfrm>
              <a:off x="6790225" y="4206205"/>
              <a:ext cx="4247100" cy="1902600"/>
            </a:xfrm>
            <a:prstGeom prst="curvedConnector3">
              <a:avLst>
                <a:gd fmla="val 50000" name="adj1"/>
              </a:avLst>
            </a:prstGeom>
            <a:noFill/>
            <a:ln cap="flat" cmpd="sng" w="28575">
              <a:solidFill>
                <a:schemeClr val="lt1"/>
              </a:solidFill>
              <a:prstDash val="dash"/>
              <a:round/>
              <a:headEnd len="sm" w="sm" type="none"/>
              <a:tailEnd len="sm" w="sm" type="none"/>
            </a:ln>
          </p:spPr>
        </p:cxnSp>
      </p:grpSp>
      <p:pic>
        <p:nvPicPr>
          <p:cNvPr id="401" name="Google Shape;401;p8"/>
          <p:cNvPicPr preferRelativeResize="0"/>
          <p:nvPr/>
        </p:nvPicPr>
        <p:blipFill rotWithShape="1">
          <a:blip r:embed="rId3">
            <a:alphaModFix/>
          </a:blip>
          <a:srcRect b="0" l="36216" r="36216" t="0"/>
          <a:stretch/>
        </p:blipFill>
        <p:spPr>
          <a:xfrm>
            <a:off x="741804" y="525104"/>
            <a:ext cx="3261346" cy="4092983"/>
          </a:xfrm>
          <a:prstGeom prst="rect">
            <a:avLst/>
          </a:prstGeom>
          <a:noFill/>
          <a:ln cap="flat" cmpd="sng" w="28575">
            <a:solidFill>
              <a:schemeClr val="dk2"/>
            </a:solidFill>
            <a:prstDash val="solid"/>
            <a:round/>
            <a:headEnd len="sm" w="sm" type="none"/>
            <a:tailEnd len="sm" w="sm" type="none"/>
          </a:ln>
        </p:spPr>
      </p:pic>
      <p:sp>
        <p:nvSpPr>
          <p:cNvPr id="402" name="Google Shape;402;p8"/>
          <p:cNvSpPr txBox="1"/>
          <p:nvPr>
            <p:ph type="ctrTitle"/>
          </p:nvPr>
        </p:nvSpPr>
        <p:spPr>
          <a:xfrm>
            <a:off x="4370770" y="946963"/>
            <a:ext cx="4090500" cy="2199000"/>
          </a:xfrm>
          <a:prstGeom prst="rect">
            <a:avLst/>
          </a:prstGeom>
          <a:noFill/>
          <a:ln>
            <a:noFill/>
          </a:ln>
          <a:effectLst>
            <a:outerShdw rotWithShape="0" algn="bl" dir="18960000" dist="19050">
              <a:srgbClr val="D25F4B"/>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Gracias por su atención!</a:t>
            </a:r>
            <a:endParaRPr/>
          </a:p>
        </p:txBody>
      </p:sp>
      <p:grpSp>
        <p:nvGrpSpPr>
          <p:cNvPr id="403" name="Google Shape;403;p8"/>
          <p:cNvGrpSpPr/>
          <p:nvPr/>
        </p:nvGrpSpPr>
        <p:grpSpPr>
          <a:xfrm>
            <a:off x="4655363" y="3029163"/>
            <a:ext cx="3521314" cy="221374"/>
            <a:chOff x="729050" y="223975"/>
            <a:chExt cx="6133625" cy="328400"/>
          </a:xfrm>
        </p:grpSpPr>
        <p:sp>
          <p:nvSpPr>
            <p:cNvPr id="404" name="Google Shape;404;p8"/>
            <p:cNvSpPr/>
            <p:nvPr/>
          </p:nvSpPr>
          <p:spPr>
            <a:xfrm>
              <a:off x="1275975" y="223975"/>
              <a:ext cx="5038675" cy="328400"/>
            </a:xfrm>
            <a:custGeom>
              <a:rect b="b" l="l" r="r" t="t"/>
              <a:pathLst>
                <a:path extrusionOk="0" h="13136" w="201547">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8"/>
            <p:cNvSpPr/>
            <p:nvPr/>
          </p:nvSpPr>
          <p:spPr>
            <a:xfrm>
              <a:off x="6241775" y="310975"/>
              <a:ext cx="129425" cy="128325"/>
            </a:xfrm>
            <a:custGeom>
              <a:rect b="b" l="l" r="r" t="t"/>
              <a:pathLst>
                <a:path extrusionOk="0" h="5133" w="5177">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8"/>
            <p:cNvSpPr/>
            <p:nvPr/>
          </p:nvSpPr>
          <p:spPr>
            <a:xfrm>
              <a:off x="6437500" y="322925"/>
              <a:ext cx="112025" cy="110925"/>
            </a:xfrm>
            <a:custGeom>
              <a:rect b="b" l="l" r="r" t="t"/>
              <a:pathLst>
                <a:path extrusionOk="0" h="4437" w="4481">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6618000" y="332700"/>
              <a:ext cx="94625" cy="94625"/>
            </a:xfrm>
            <a:custGeom>
              <a:rect b="b" l="l" r="r" t="t"/>
              <a:pathLst>
                <a:path extrusionOk="0" h="3785" w="3785">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8"/>
            <p:cNvSpPr/>
            <p:nvPr/>
          </p:nvSpPr>
          <p:spPr>
            <a:xfrm>
              <a:off x="6784350" y="342500"/>
              <a:ext cx="78325" cy="77225"/>
            </a:xfrm>
            <a:custGeom>
              <a:rect b="b" l="l" r="r" t="t"/>
              <a:pathLst>
                <a:path extrusionOk="0" h="3089" w="3133">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8"/>
            <p:cNvSpPr/>
            <p:nvPr/>
          </p:nvSpPr>
          <p:spPr>
            <a:xfrm>
              <a:off x="1219425" y="310975"/>
              <a:ext cx="129425" cy="128325"/>
            </a:xfrm>
            <a:custGeom>
              <a:rect b="b" l="l" r="r" t="t"/>
              <a:pathLst>
                <a:path extrusionOk="0" h="5133" w="5177">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8"/>
            <p:cNvSpPr/>
            <p:nvPr/>
          </p:nvSpPr>
          <p:spPr>
            <a:xfrm>
              <a:off x="1042200" y="322925"/>
              <a:ext cx="112000" cy="110925"/>
            </a:xfrm>
            <a:custGeom>
              <a:rect b="b" l="l" r="r" t="t"/>
              <a:pathLst>
                <a:path extrusionOk="0" h="4437" w="448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8"/>
            <p:cNvSpPr/>
            <p:nvPr/>
          </p:nvSpPr>
          <p:spPr>
            <a:xfrm>
              <a:off x="878000" y="332700"/>
              <a:ext cx="95700" cy="94625"/>
            </a:xfrm>
            <a:custGeom>
              <a:rect b="b" l="l" r="r" t="t"/>
              <a:pathLst>
                <a:path extrusionOk="0" h="3785" w="3828">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8"/>
            <p:cNvSpPr/>
            <p:nvPr/>
          </p:nvSpPr>
          <p:spPr>
            <a:xfrm>
              <a:off x="729050" y="342500"/>
              <a:ext cx="77225" cy="78300"/>
            </a:xfrm>
            <a:custGeom>
              <a:rect b="b" l="l" r="r" t="t"/>
              <a:pathLst>
                <a:path extrusionOk="0" h="3132" w="3089">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3" name="Google Shape;413;p8"/>
          <p:cNvSpPr txBox="1"/>
          <p:nvPr>
            <p:ph idx="1" type="subTitle"/>
          </p:nvPr>
        </p:nvSpPr>
        <p:spPr>
          <a:xfrm>
            <a:off x="4077366" y="3587267"/>
            <a:ext cx="4676675" cy="601500"/>
          </a:xfrm>
          <a:prstGeom prst="rect">
            <a:avLst/>
          </a:prstGeom>
          <a:noFill/>
          <a:ln>
            <a:noFill/>
          </a:ln>
        </p:spPr>
        <p:txBody>
          <a:bodyPr anchorCtr="0" anchor="ctr" bIns="91425" lIns="91425" spcFirstLastPara="1" rIns="91425" wrap="square" tIns="91425">
            <a:noAutofit/>
          </a:bodyPr>
          <a:lstStyle/>
          <a:p>
            <a:pPr indent="-330200" lvl="0" marL="457200" rtl="0" algn="ctr">
              <a:lnSpc>
                <a:spcPct val="100000"/>
              </a:lnSpc>
              <a:spcBef>
                <a:spcPts val="0"/>
              </a:spcBef>
              <a:spcAft>
                <a:spcPts val="0"/>
              </a:spcAft>
              <a:buSzPts val="1600"/>
              <a:buFont typeface="Comfortaa"/>
              <a:buNone/>
            </a:pPr>
            <a:r>
              <a:rPr lang="en"/>
              <a:t>Historia Social de América Latina – 2021</a:t>
            </a:r>
            <a:br>
              <a:rPr lang="en"/>
            </a:br>
            <a:r>
              <a:rPr lang="en"/>
              <a:t>Profesor: Octavio Avendaño P.</a:t>
            </a:r>
            <a:br>
              <a:rPr lang="en"/>
            </a:br>
            <a:r>
              <a:rPr lang="en"/>
              <a:t>Ayudante: Catalina Campusano R.</a:t>
            </a:r>
            <a:br>
              <a:rPr lang="en"/>
            </a:br>
            <a:endParaRPr/>
          </a:p>
          <a:p>
            <a:pPr indent="-330200" lvl="0" marL="457200" rtl="0" algn="ctr">
              <a:lnSpc>
                <a:spcPct val="100000"/>
              </a:lnSpc>
              <a:spcBef>
                <a:spcPts val="0"/>
              </a:spcBef>
              <a:spcAft>
                <a:spcPts val="0"/>
              </a:spcAft>
              <a:buSzPts val="1600"/>
              <a:buFont typeface="Comfortaa"/>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cient History Lesson by Slidesgo">
  <a:themeElements>
    <a:clrScheme name="Simple Light">
      <a:dk1>
        <a:srgbClr val="644828"/>
      </a:dk1>
      <a:lt1>
        <a:srgbClr val="C7B28A"/>
      </a:lt1>
      <a:dk2>
        <a:srgbClr val="FEF4D4"/>
      </a:dk2>
      <a:lt2>
        <a:srgbClr val="263C66"/>
      </a:lt2>
      <a:accent1>
        <a:srgbClr val="D25F4B"/>
      </a:accent1>
      <a:accent2>
        <a:srgbClr val="A58157"/>
      </a:accent2>
      <a:accent3>
        <a:srgbClr val="C7B28A"/>
      </a:accent3>
      <a:accent4>
        <a:srgbClr val="FEF4D4"/>
      </a:accent4>
      <a:accent5>
        <a:srgbClr val="263C66"/>
      </a:accent5>
      <a:accent6>
        <a:srgbClr val="D25F4B"/>
      </a:accent6>
      <a:hlink>
        <a:srgbClr val="A58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