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5"/>
  </p:notesMasterIdLst>
  <p:sldIdLst>
    <p:sldId id="256" r:id="rId2"/>
    <p:sldId id="259" r:id="rId3"/>
    <p:sldId id="265" r:id="rId4"/>
    <p:sldId id="257" r:id="rId5"/>
    <p:sldId id="277" r:id="rId6"/>
    <p:sldId id="260" r:id="rId7"/>
    <p:sldId id="262" r:id="rId8"/>
    <p:sldId id="263" r:id="rId9"/>
    <p:sldId id="316" r:id="rId10"/>
    <p:sldId id="264" r:id="rId11"/>
    <p:sldId id="318" r:id="rId12"/>
    <p:sldId id="317" r:id="rId13"/>
    <p:sldId id="319" r:id="rId14"/>
  </p:sldIdLst>
  <p:sldSz cx="9144000" cy="5143500" type="screen16x9"/>
  <p:notesSz cx="6858000" cy="9144000"/>
  <p:embeddedFontLst>
    <p:embeddedFont>
      <p:font typeface="Bebas Neue" panose="020B0606020202050201" pitchFamily="34" charset="77"/>
      <p:regular r:id="rId16"/>
    </p:embeddedFont>
    <p:embeddedFont>
      <p:font typeface="DM Serif Text" pitchFamily="2" charset="0"/>
      <p:regular r:id="rId17"/>
      <p:italic r:id="rId18"/>
    </p:embeddedFont>
    <p:embeddedFont>
      <p:font typeface="Nunito Light" panose="020F0302020204030204" pitchFamily="34" charset="0"/>
      <p:regular r:id="rId19"/>
      <p: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88">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AC06CF-596F-4058-A797-3BC822673FAA}">
  <a:tblStyle styleId="{49AC06CF-596F-4058-A797-3BC822673FA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6"/>
    <p:restoredTop sz="94676"/>
  </p:normalViewPr>
  <p:slideViewPr>
    <p:cSldViewPr snapToGrid="0">
      <p:cViewPr varScale="1">
        <p:scale>
          <a:sx n="141" d="100"/>
          <a:sy n="141" d="100"/>
        </p:scale>
        <p:origin x="696" y="176"/>
      </p:cViewPr>
      <p:guideLst>
        <p:guide orient="horz" pos="118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e96aafccd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e96aafccd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e96aafccd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e96aafccd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e96aafccd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e96aafccd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9528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e6fcdfd1f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e6fcdfd1f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0682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e96aafccdb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e96aafccdb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e6fcdfd1f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e6fcdfd1f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e6fcdfd1f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e6fcdfd1f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e6c8becfd1_0_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e6c8becfd1_0_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e6fcdfd1f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e6fcdfd1f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e6fcdfd1f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e6fcdfd1f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e6fcdfd1f3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e6fcdfd1f3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e6fcdfd1f3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e6fcdfd1f3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4813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4250" y="-10261"/>
            <a:ext cx="9172500" cy="5164022"/>
          </a:xfrm>
          <a:prstGeom prst="rect">
            <a:avLst/>
          </a:prstGeom>
          <a:noFill/>
          <a:ln>
            <a:noFill/>
          </a:ln>
        </p:spPr>
      </p:pic>
      <p:sp>
        <p:nvSpPr>
          <p:cNvPr id="10" name="Google Shape;10;p2"/>
          <p:cNvSpPr/>
          <p:nvPr/>
        </p:nvSpPr>
        <p:spPr>
          <a:xfrm>
            <a:off x="-14250" y="0"/>
            <a:ext cx="91725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1457194" y="-5060360"/>
            <a:ext cx="13759848" cy="15527507"/>
            <a:chOff x="-1400018" y="-2792027"/>
            <a:chExt cx="10932662" cy="12337126"/>
          </a:xfrm>
        </p:grpSpPr>
        <p:sp>
          <p:nvSpPr>
            <p:cNvPr id="12" name="Google Shape;12;p2"/>
            <p:cNvSpPr/>
            <p:nvPr/>
          </p:nvSpPr>
          <p:spPr>
            <a:xfrm>
              <a:off x="-1400018" y="-2792027"/>
              <a:ext cx="10932662" cy="12337126"/>
            </a:xfrm>
            <a:custGeom>
              <a:avLst/>
              <a:gdLst/>
              <a:ahLst/>
              <a:cxnLst/>
              <a:rect l="l" t="t" r="r" b="b"/>
              <a:pathLst>
                <a:path w="185677" h="209530" extrusionOk="0">
                  <a:moveTo>
                    <a:pt x="43054" y="17515"/>
                  </a:moveTo>
                  <a:lnTo>
                    <a:pt x="42902" y="17536"/>
                  </a:lnTo>
                  <a:lnTo>
                    <a:pt x="43014" y="17515"/>
                  </a:lnTo>
                  <a:close/>
                  <a:moveTo>
                    <a:pt x="40209" y="0"/>
                  </a:moveTo>
                  <a:cubicBezTo>
                    <a:pt x="29421" y="0"/>
                    <a:pt x="19023" y="4563"/>
                    <a:pt x="11717" y="12674"/>
                  </a:cubicBezTo>
                  <a:lnTo>
                    <a:pt x="11685" y="12712"/>
                  </a:lnTo>
                  <a:cubicBezTo>
                    <a:pt x="3290" y="22049"/>
                    <a:pt x="1" y="34911"/>
                    <a:pt x="2881" y="47135"/>
                  </a:cubicBezTo>
                  <a:cubicBezTo>
                    <a:pt x="3108" y="56479"/>
                    <a:pt x="6734" y="65424"/>
                    <a:pt x="13076" y="72294"/>
                  </a:cubicBezTo>
                  <a:cubicBezTo>
                    <a:pt x="14085" y="73888"/>
                    <a:pt x="15210" y="75409"/>
                    <a:pt x="16439" y="76838"/>
                  </a:cubicBezTo>
                  <a:lnTo>
                    <a:pt x="16471" y="76873"/>
                  </a:lnTo>
                  <a:lnTo>
                    <a:pt x="18934" y="79725"/>
                  </a:lnTo>
                  <a:lnTo>
                    <a:pt x="18944" y="79739"/>
                  </a:lnTo>
                  <a:cubicBezTo>
                    <a:pt x="20588" y="81638"/>
                    <a:pt x="22413" y="83373"/>
                    <a:pt x="24393" y="84914"/>
                  </a:cubicBezTo>
                  <a:cubicBezTo>
                    <a:pt x="26856" y="87521"/>
                    <a:pt x="29672" y="89767"/>
                    <a:pt x="32763" y="91588"/>
                  </a:cubicBezTo>
                  <a:lnTo>
                    <a:pt x="41189" y="96557"/>
                  </a:lnTo>
                  <a:lnTo>
                    <a:pt x="41245" y="96592"/>
                  </a:lnTo>
                  <a:cubicBezTo>
                    <a:pt x="42685" y="97436"/>
                    <a:pt x="44177" y="98186"/>
                    <a:pt x="45712" y="98834"/>
                  </a:cubicBezTo>
                  <a:cubicBezTo>
                    <a:pt x="46770" y="104811"/>
                    <a:pt x="49236" y="110448"/>
                    <a:pt x="52908" y="115283"/>
                  </a:cubicBezTo>
                  <a:lnTo>
                    <a:pt x="53858" y="116534"/>
                  </a:lnTo>
                  <a:lnTo>
                    <a:pt x="56212" y="121394"/>
                  </a:lnTo>
                  <a:cubicBezTo>
                    <a:pt x="57379" y="123801"/>
                    <a:pt x="58794" y="126081"/>
                    <a:pt x="60437" y="128198"/>
                  </a:cubicBezTo>
                  <a:lnTo>
                    <a:pt x="59772" y="136498"/>
                  </a:lnTo>
                  <a:cubicBezTo>
                    <a:pt x="59768" y="136512"/>
                    <a:pt x="59765" y="136529"/>
                    <a:pt x="59768" y="136547"/>
                  </a:cubicBezTo>
                  <a:cubicBezTo>
                    <a:pt x="59583" y="138891"/>
                    <a:pt x="59614" y="141248"/>
                    <a:pt x="59859" y="143589"/>
                  </a:cubicBezTo>
                  <a:lnTo>
                    <a:pt x="60301" y="147800"/>
                  </a:lnTo>
                  <a:cubicBezTo>
                    <a:pt x="60192" y="148406"/>
                    <a:pt x="60091" y="149009"/>
                    <a:pt x="60006" y="149619"/>
                  </a:cubicBezTo>
                  <a:cubicBezTo>
                    <a:pt x="59050" y="156489"/>
                    <a:pt x="59982" y="163493"/>
                    <a:pt x="62704" y="169873"/>
                  </a:cubicBezTo>
                  <a:lnTo>
                    <a:pt x="63037" y="171355"/>
                  </a:lnTo>
                  <a:cubicBezTo>
                    <a:pt x="64018" y="175731"/>
                    <a:pt x="65763" y="179904"/>
                    <a:pt x="68187" y="183677"/>
                  </a:cubicBezTo>
                  <a:lnTo>
                    <a:pt x="71558" y="188925"/>
                  </a:lnTo>
                  <a:cubicBezTo>
                    <a:pt x="74445" y="193431"/>
                    <a:pt x="78250" y="197281"/>
                    <a:pt x="82724" y="200224"/>
                  </a:cubicBezTo>
                  <a:lnTo>
                    <a:pt x="82755" y="200245"/>
                  </a:lnTo>
                  <a:lnTo>
                    <a:pt x="87278" y="203220"/>
                  </a:lnTo>
                  <a:cubicBezTo>
                    <a:pt x="93527" y="207337"/>
                    <a:pt x="100847" y="209530"/>
                    <a:pt x="108331" y="209530"/>
                  </a:cubicBezTo>
                  <a:cubicBezTo>
                    <a:pt x="108337" y="209530"/>
                    <a:pt x="108343" y="209530"/>
                    <a:pt x="108349" y="209530"/>
                  </a:cubicBezTo>
                  <a:lnTo>
                    <a:pt x="111849" y="209530"/>
                  </a:lnTo>
                  <a:cubicBezTo>
                    <a:pt x="122440" y="209530"/>
                    <a:pt x="132660" y="205084"/>
                    <a:pt x="139878" y="197344"/>
                  </a:cubicBezTo>
                  <a:lnTo>
                    <a:pt x="141689" y="195400"/>
                  </a:lnTo>
                  <a:cubicBezTo>
                    <a:pt x="150472" y="185979"/>
                    <a:pt x="153945" y="172777"/>
                    <a:pt x="150931" y="160252"/>
                  </a:cubicBezTo>
                  <a:cubicBezTo>
                    <a:pt x="151023" y="160108"/>
                    <a:pt x="151114" y="159958"/>
                    <a:pt x="151201" y="159810"/>
                  </a:cubicBezTo>
                  <a:cubicBezTo>
                    <a:pt x="152760" y="157975"/>
                    <a:pt x="154141" y="155999"/>
                    <a:pt x="155328" y="153907"/>
                  </a:cubicBezTo>
                  <a:lnTo>
                    <a:pt x="155339" y="153879"/>
                  </a:lnTo>
                  <a:lnTo>
                    <a:pt x="158713" y="147905"/>
                  </a:lnTo>
                  <a:cubicBezTo>
                    <a:pt x="164750" y="143673"/>
                    <a:pt x="169444" y="137794"/>
                    <a:pt x="172233" y="130965"/>
                  </a:cubicBezTo>
                  <a:lnTo>
                    <a:pt x="175085" y="123958"/>
                  </a:lnTo>
                  <a:cubicBezTo>
                    <a:pt x="175996" y="121723"/>
                    <a:pt x="176697" y="119407"/>
                    <a:pt x="177170" y="117039"/>
                  </a:cubicBezTo>
                  <a:cubicBezTo>
                    <a:pt x="184552" y="105981"/>
                    <a:pt x="185676" y="91890"/>
                    <a:pt x="180141" y="79806"/>
                  </a:cubicBezTo>
                  <a:lnTo>
                    <a:pt x="180141" y="79795"/>
                  </a:lnTo>
                  <a:lnTo>
                    <a:pt x="178718" y="76691"/>
                  </a:lnTo>
                  <a:cubicBezTo>
                    <a:pt x="174633" y="67771"/>
                    <a:pt x="167374" y="60823"/>
                    <a:pt x="158278" y="57131"/>
                  </a:cubicBezTo>
                  <a:lnTo>
                    <a:pt x="149968" y="53760"/>
                  </a:lnTo>
                  <a:cubicBezTo>
                    <a:pt x="147176" y="50351"/>
                    <a:pt x="143823" y="47447"/>
                    <a:pt x="140053" y="45173"/>
                  </a:cubicBezTo>
                  <a:cubicBezTo>
                    <a:pt x="135323" y="34431"/>
                    <a:pt x="125926" y="26453"/>
                    <a:pt x="114564" y="23524"/>
                  </a:cubicBezTo>
                  <a:cubicBezTo>
                    <a:pt x="110342" y="21152"/>
                    <a:pt x="105711" y="19600"/>
                    <a:pt x="100911" y="18955"/>
                  </a:cubicBezTo>
                  <a:cubicBezTo>
                    <a:pt x="98332" y="17922"/>
                    <a:pt x="95648" y="17176"/>
                    <a:pt x="92905" y="16727"/>
                  </a:cubicBezTo>
                  <a:cubicBezTo>
                    <a:pt x="90593" y="16174"/>
                    <a:pt x="88235" y="15841"/>
                    <a:pt x="85859" y="15732"/>
                  </a:cubicBezTo>
                  <a:cubicBezTo>
                    <a:pt x="82839" y="13034"/>
                    <a:pt x="79413" y="10834"/>
                    <a:pt x="75703" y="9208"/>
                  </a:cubicBezTo>
                  <a:lnTo>
                    <a:pt x="75037" y="8921"/>
                  </a:lnTo>
                  <a:cubicBezTo>
                    <a:pt x="69624" y="5439"/>
                    <a:pt x="63415" y="3382"/>
                    <a:pt x="56993" y="2937"/>
                  </a:cubicBezTo>
                  <a:cubicBezTo>
                    <a:pt x="54208" y="1868"/>
                    <a:pt x="51304" y="1133"/>
                    <a:pt x="48347" y="737"/>
                  </a:cubicBezTo>
                  <a:lnTo>
                    <a:pt x="48245" y="723"/>
                  </a:lnTo>
                  <a:lnTo>
                    <a:pt x="45151" y="320"/>
                  </a:lnTo>
                  <a:lnTo>
                    <a:pt x="44811" y="278"/>
                  </a:lnTo>
                  <a:cubicBezTo>
                    <a:pt x="43275" y="92"/>
                    <a:pt x="41738" y="0"/>
                    <a:pt x="402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20886" y="-2047928"/>
              <a:ext cx="9389005" cy="10848758"/>
            </a:xfrm>
            <a:custGeom>
              <a:avLst/>
              <a:gdLst/>
              <a:ahLst/>
              <a:cxnLst/>
              <a:rect l="l" t="t" r="r" b="b"/>
              <a:pathLst>
                <a:path w="159460" h="184252" extrusionOk="0">
                  <a:moveTo>
                    <a:pt x="26975" y="1"/>
                  </a:moveTo>
                  <a:cubicBezTo>
                    <a:pt x="19740" y="1"/>
                    <a:pt x="12781" y="3055"/>
                    <a:pt x="7873" y="8500"/>
                  </a:cubicBezTo>
                  <a:cubicBezTo>
                    <a:pt x="7863" y="8504"/>
                    <a:pt x="7859" y="8511"/>
                    <a:pt x="7849" y="8521"/>
                  </a:cubicBezTo>
                  <a:cubicBezTo>
                    <a:pt x="2197" y="14810"/>
                    <a:pt x="1" y="23475"/>
                    <a:pt x="1977" y="31697"/>
                  </a:cubicBezTo>
                  <a:lnTo>
                    <a:pt x="2288" y="32997"/>
                  </a:lnTo>
                  <a:cubicBezTo>
                    <a:pt x="2127" y="40082"/>
                    <a:pt x="4888" y="46921"/>
                    <a:pt x="9926" y="51903"/>
                  </a:cubicBezTo>
                  <a:cubicBezTo>
                    <a:pt x="10746" y="53343"/>
                    <a:pt x="11706" y="54699"/>
                    <a:pt x="12785" y="55956"/>
                  </a:cubicBezTo>
                  <a:lnTo>
                    <a:pt x="12806" y="55977"/>
                  </a:lnTo>
                  <a:lnTo>
                    <a:pt x="15276" y="58840"/>
                  </a:lnTo>
                  <a:cubicBezTo>
                    <a:pt x="16594" y="60367"/>
                    <a:pt x="18086" y="61734"/>
                    <a:pt x="19722" y="62915"/>
                  </a:cubicBezTo>
                  <a:cubicBezTo>
                    <a:pt x="21513" y="64950"/>
                    <a:pt x="23615" y="66688"/>
                    <a:pt x="25948" y="68065"/>
                  </a:cubicBezTo>
                  <a:lnTo>
                    <a:pt x="34371" y="73029"/>
                  </a:lnTo>
                  <a:lnTo>
                    <a:pt x="34409" y="73054"/>
                  </a:lnTo>
                  <a:cubicBezTo>
                    <a:pt x="35404" y="73636"/>
                    <a:pt x="36438" y="74154"/>
                    <a:pt x="37503" y="74599"/>
                  </a:cubicBezTo>
                  <a:lnTo>
                    <a:pt x="41791" y="76393"/>
                  </a:lnTo>
                  <a:cubicBezTo>
                    <a:pt x="42716" y="76782"/>
                    <a:pt x="43662" y="77111"/>
                    <a:pt x="44622" y="77388"/>
                  </a:cubicBezTo>
                  <a:cubicBezTo>
                    <a:pt x="44093" y="83694"/>
                    <a:pt x="45922" y="89976"/>
                    <a:pt x="49752" y="95014"/>
                  </a:cubicBezTo>
                  <a:lnTo>
                    <a:pt x="51458" y="97264"/>
                  </a:lnTo>
                  <a:lnTo>
                    <a:pt x="54355" y="103255"/>
                  </a:lnTo>
                  <a:cubicBezTo>
                    <a:pt x="55732" y="106093"/>
                    <a:pt x="57621" y="108657"/>
                    <a:pt x="59922" y="110816"/>
                  </a:cubicBezTo>
                  <a:lnTo>
                    <a:pt x="59947" y="114722"/>
                  </a:lnTo>
                  <a:lnTo>
                    <a:pt x="59134" y="124876"/>
                  </a:lnTo>
                  <a:lnTo>
                    <a:pt x="59134" y="124907"/>
                  </a:lnTo>
                  <a:cubicBezTo>
                    <a:pt x="59008" y="126477"/>
                    <a:pt x="59029" y="128057"/>
                    <a:pt x="59194" y="129623"/>
                  </a:cubicBezTo>
                  <a:lnTo>
                    <a:pt x="59712" y="134546"/>
                  </a:lnTo>
                  <a:cubicBezTo>
                    <a:pt x="59754" y="134962"/>
                    <a:pt x="59807" y="135369"/>
                    <a:pt x="59870" y="135779"/>
                  </a:cubicBezTo>
                  <a:cubicBezTo>
                    <a:pt x="59621" y="136746"/>
                    <a:pt x="59428" y="137723"/>
                    <a:pt x="59292" y="138711"/>
                  </a:cubicBezTo>
                  <a:cubicBezTo>
                    <a:pt x="58602" y="143662"/>
                    <a:pt x="59379" y="148707"/>
                    <a:pt x="61524" y="153223"/>
                  </a:cubicBezTo>
                  <a:lnTo>
                    <a:pt x="62137" y="155952"/>
                  </a:lnTo>
                  <a:cubicBezTo>
                    <a:pt x="62795" y="158896"/>
                    <a:pt x="63969" y="161698"/>
                    <a:pt x="65602" y="164235"/>
                  </a:cubicBezTo>
                  <a:lnTo>
                    <a:pt x="68955" y="169459"/>
                  </a:lnTo>
                  <a:cubicBezTo>
                    <a:pt x="70892" y="172479"/>
                    <a:pt x="73443" y="175061"/>
                    <a:pt x="76442" y="177030"/>
                  </a:cubicBezTo>
                  <a:cubicBezTo>
                    <a:pt x="76449" y="177034"/>
                    <a:pt x="76459" y="177041"/>
                    <a:pt x="76463" y="177048"/>
                  </a:cubicBezTo>
                  <a:lnTo>
                    <a:pt x="80989" y="180022"/>
                  </a:lnTo>
                  <a:cubicBezTo>
                    <a:pt x="85178" y="182780"/>
                    <a:pt x="90084" y="184251"/>
                    <a:pt x="95098" y="184251"/>
                  </a:cubicBezTo>
                  <a:cubicBezTo>
                    <a:pt x="95104" y="184251"/>
                    <a:pt x="95110" y="184251"/>
                    <a:pt x="95116" y="184251"/>
                  </a:cubicBezTo>
                  <a:lnTo>
                    <a:pt x="98612" y="184251"/>
                  </a:lnTo>
                  <a:cubicBezTo>
                    <a:pt x="105718" y="184251"/>
                    <a:pt x="112567" y="181273"/>
                    <a:pt x="117402" y="176088"/>
                  </a:cubicBezTo>
                  <a:lnTo>
                    <a:pt x="119203" y="174157"/>
                  </a:lnTo>
                  <a:cubicBezTo>
                    <a:pt x="126473" y="166379"/>
                    <a:pt x="128193" y="154922"/>
                    <a:pt x="123533" y="145347"/>
                  </a:cubicBezTo>
                  <a:cubicBezTo>
                    <a:pt x="125149" y="143686"/>
                    <a:pt x="126529" y="141812"/>
                    <a:pt x="127643" y="139776"/>
                  </a:cubicBezTo>
                  <a:cubicBezTo>
                    <a:pt x="128971" y="138336"/>
                    <a:pt x="130127" y="136749"/>
                    <a:pt x="131094" y="135043"/>
                  </a:cubicBezTo>
                  <a:cubicBezTo>
                    <a:pt x="131098" y="135040"/>
                    <a:pt x="131098" y="135036"/>
                    <a:pt x="131101" y="135026"/>
                  </a:cubicBezTo>
                  <a:lnTo>
                    <a:pt x="132923" y="131802"/>
                  </a:lnTo>
                  <a:lnTo>
                    <a:pt x="132944" y="131760"/>
                  </a:lnTo>
                  <a:lnTo>
                    <a:pt x="136034" y="126295"/>
                  </a:lnTo>
                  <a:cubicBezTo>
                    <a:pt x="141121" y="123446"/>
                    <a:pt x="145091" y="118955"/>
                    <a:pt x="147298" y="113559"/>
                  </a:cubicBezTo>
                  <a:lnTo>
                    <a:pt x="150154" y="106555"/>
                  </a:lnTo>
                  <a:cubicBezTo>
                    <a:pt x="151079" y="104274"/>
                    <a:pt x="151674" y="101874"/>
                    <a:pt x="151923" y="99425"/>
                  </a:cubicBezTo>
                  <a:lnTo>
                    <a:pt x="152119" y="99177"/>
                  </a:lnTo>
                  <a:cubicBezTo>
                    <a:pt x="158184" y="91598"/>
                    <a:pt x="159459" y="81249"/>
                    <a:pt x="155416" y="72427"/>
                  </a:cubicBezTo>
                  <a:lnTo>
                    <a:pt x="155413" y="72427"/>
                  </a:lnTo>
                  <a:lnTo>
                    <a:pt x="153994" y="69323"/>
                  </a:lnTo>
                  <a:cubicBezTo>
                    <a:pt x="151268" y="63352"/>
                    <a:pt x="146356" y="58654"/>
                    <a:pt x="140274" y="56198"/>
                  </a:cubicBezTo>
                  <a:lnTo>
                    <a:pt x="131346" y="52575"/>
                  </a:lnTo>
                  <a:cubicBezTo>
                    <a:pt x="130576" y="52264"/>
                    <a:pt x="129787" y="51987"/>
                    <a:pt x="128992" y="51752"/>
                  </a:cubicBezTo>
                  <a:lnTo>
                    <a:pt x="127384" y="49671"/>
                  </a:lnTo>
                  <a:cubicBezTo>
                    <a:pt x="124977" y="46560"/>
                    <a:pt x="121894" y="44041"/>
                    <a:pt x="118366" y="42303"/>
                  </a:cubicBezTo>
                  <a:cubicBezTo>
                    <a:pt x="117791" y="42019"/>
                    <a:pt x="117206" y="41760"/>
                    <a:pt x="116610" y="41525"/>
                  </a:cubicBezTo>
                  <a:cubicBezTo>
                    <a:pt x="116491" y="41073"/>
                    <a:pt x="116365" y="40628"/>
                    <a:pt x="116225" y="40183"/>
                  </a:cubicBezTo>
                  <a:cubicBezTo>
                    <a:pt x="113520" y="31729"/>
                    <a:pt x="106650" y="25268"/>
                    <a:pt x="98045" y="23093"/>
                  </a:cubicBezTo>
                  <a:cubicBezTo>
                    <a:pt x="97551" y="22963"/>
                    <a:pt x="97050" y="22854"/>
                    <a:pt x="96549" y="22760"/>
                  </a:cubicBezTo>
                  <a:cubicBezTo>
                    <a:pt x="92909" y="20395"/>
                    <a:pt x="88732" y="18993"/>
                    <a:pt x="84409" y="18682"/>
                  </a:cubicBezTo>
                  <a:cubicBezTo>
                    <a:pt x="82118" y="17596"/>
                    <a:pt x="79676" y="16856"/>
                    <a:pt x="77167" y="16488"/>
                  </a:cubicBezTo>
                  <a:cubicBezTo>
                    <a:pt x="75095" y="15957"/>
                    <a:pt x="72971" y="15691"/>
                    <a:pt x="70842" y="15691"/>
                  </a:cubicBezTo>
                  <a:cubicBezTo>
                    <a:pt x="69683" y="15691"/>
                    <a:pt x="68524" y="15770"/>
                    <a:pt x="67371" y="15928"/>
                  </a:cubicBezTo>
                  <a:cubicBezTo>
                    <a:pt x="64747" y="12536"/>
                    <a:pt x="61313" y="9860"/>
                    <a:pt x="57386" y="8139"/>
                  </a:cubicBezTo>
                  <a:cubicBezTo>
                    <a:pt x="56892" y="7926"/>
                    <a:pt x="56387" y="7722"/>
                    <a:pt x="55883" y="7537"/>
                  </a:cubicBezTo>
                  <a:cubicBezTo>
                    <a:pt x="51558" y="4485"/>
                    <a:pt x="46396" y="2845"/>
                    <a:pt x="41107" y="2845"/>
                  </a:cubicBezTo>
                  <a:cubicBezTo>
                    <a:pt x="41096" y="2845"/>
                    <a:pt x="41084" y="2845"/>
                    <a:pt x="41073" y="2845"/>
                  </a:cubicBezTo>
                  <a:lnTo>
                    <a:pt x="40982" y="2845"/>
                  </a:lnTo>
                  <a:cubicBezTo>
                    <a:pt x="38596" y="1721"/>
                    <a:pt x="36056" y="974"/>
                    <a:pt x="33442" y="628"/>
                  </a:cubicBezTo>
                  <a:lnTo>
                    <a:pt x="33379" y="621"/>
                  </a:lnTo>
                  <a:lnTo>
                    <a:pt x="30286" y="218"/>
                  </a:lnTo>
                  <a:lnTo>
                    <a:pt x="30058" y="186"/>
                  </a:lnTo>
                  <a:cubicBezTo>
                    <a:pt x="29028" y="62"/>
                    <a:pt x="27999" y="1"/>
                    <a:pt x="26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59896" y="-1303475"/>
              <a:ext cx="7814966" cy="9360154"/>
            </a:xfrm>
            <a:custGeom>
              <a:avLst/>
              <a:gdLst/>
              <a:ahLst/>
              <a:cxnLst/>
              <a:rect l="l" t="t" r="r" b="b"/>
              <a:pathLst>
                <a:path w="132727" h="158970" extrusionOk="0">
                  <a:moveTo>
                    <a:pt x="13694" y="0"/>
                  </a:moveTo>
                  <a:cubicBezTo>
                    <a:pt x="9996" y="0"/>
                    <a:pt x="6441" y="1570"/>
                    <a:pt x="3949" y="4366"/>
                  </a:cubicBezTo>
                  <a:cubicBezTo>
                    <a:pt x="1101" y="7558"/>
                    <a:pt x="1" y="11941"/>
                    <a:pt x="996" y="16100"/>
                  </a:cubicBezTo>
                  <a:lnTo>
                    <a:pt x="1759" y="19267"/>
                  </a:lnTo>
                  <a:cubicBezTo>
                    <a:pt x="1759" y="19274"/>
                    <a:pt x="1759" y="19281"/>
                    <a:pt x="1763" y="19288"/>
                  </a:cubicBezTo>
                  <a:cubicBezTo>
                    <a:pt x="1766" y="19295"/>
                    <a:pt x="1766" y="19302"/>
                    <a:pt x="1766" y="19313"/>
                  </a:cubicBezTo>
                  <a:cubicBezTo>
                    <a:pt x="1244" y="23489"/>
                    <a:pt x="2769" y="27791"/>
                    <a:pt x="5981" y="30682"/>
                  </a:cubicBezTo>
                  <a:lnTo>
                    <a:pt x="6812" y="31428"/>
                  </a:lnTo>
                  <a:lnTo>
                    <a:pt x="7407" y="32567"/>
                  </a:lnTo>
                  <a:lnTo>
                    <a:pt x="7421" y="32595"/>
                  </a:lnTo>
                  <a:cubicBezTo>
                    <a:pt x="7884" y="33485"/>
                    <a:pt x="8451" y="34319"/>
                    <a:pt x="9107" y="35075"/>
                  </a:cubicBezTo>
                  <a:lnTo>
                    <a:pt x="11573" y="37934"/>
                  </a:lnTo>
                  <a:cubicBezTo>
                    <a:pt x="12558" y="39077"/>
                    <a:pt x="13731" y="40040"/>
                    <a:pt x="15045" y="40783"/>
                  </a:cubicBezTo>
                  <a:cubicBezTo>
                    <a:pt x="16114" y="42310"/>
                    <a:pt x="17494" y="43589"/>
                    <a:pt x="19102" y="44532"/>
                  </a:cubicBezTo>
                  <a:lnTo>
                    <a:pt x="27521" y="49500"/>
                  </a:lnTo>
                  <a:lnTo>
                    <a:pt x="27546" y="49510"/>
                  </a:lnTo>
                  <a:cubicBezTo>
                    <a:pt x="28050" y="49808"/>
                    <a:pt x="28576" y="50071"/>
                    <a:pt x="29115" y="50295"/>
                  </a:cubicBezTo>
                  <a:lnTo>
                    <a:pt x="33397" y="52089"/>
                  </a:lnTo>
                  <a:cubicBezTo>
                    <a:pt x="34683" y="52628"/>
                    <a:pt x="36046" y="52958"/>
                    <a:pt x="37436" y="53063"/>
                  </a:cubicBezTo>
                  <a:cubicBezTo>
                    <a:pt x="38537" y="53830"/>
                    <a:pt x="39749" y="54422"/>
                    <a:pt x="41028" y="54825"/>
                  </a:cubicBezTo>
                  <a:cubicBezTo>
                    <a:pt x="42114" y="56521"/>
                    <a:pt x="43575" y="57947"/>
                    <a:pt x="45299" y="58984"/>
                  </a:cubicBezTo>
                  <a:cubicBezTo>
                    <a:pt x="44938" y="60102"/>
                    <a:pt x="44731" y="61261"/>
                    <a:pt x="44685" y="62435"/>
                  </a:cubicBezTo>
                  <a:cubicBezTo>
                    <a:pt x="43245" y="66471"/>
                    <a:pt x="43813" y="71117"/>
                    <a:pt x="46556" y="74736"/>
                  </a:cubicBezTo>
                  <a:lnTo>
                    <a:pt x="49016" y="77984"/>
                  </a:lnTo>
                  <a:lnTo>
                    <a:pt x="52467" y="85107"/>
                  </a:lnTo>
                  <a:cubicBezTo>
                    <a:pt x="53364" y="86960"/>
                    <a:pt x="54681" y="88572"/>
                    <a:pt x="56317" y="89816"/>
                  </a:cubicBezTo>
                  <a:lnTo>
                    <a:pt x="56338" y="89833"/>
                  </a:lnTo>
                  <a:lnTo>
                    <a:pt x="59246" y="92037"/>
                  </a:lnTo>
                  <a:lnTo>
                    <a:pt x="59327" y="102541"/>
                  </a:lnTo>
                  <a:lnTo>
                    <a:pt x="58465" y="113255"/>
                  </a:lnTo>
                  <a:cubicBezTo>
                    <a:pt x="58402" y="114053"/>
                    <a:pt x="58412" y="114859"/>
                    <a:pt x="58493" y="115655"/>
                  </a:cubicBezTo>
                  <a:lnTo>
                    <a:pt x="59015" y="120577"/>
                  </a:lnTo>
                  <a:cubicBezTo>
                    <a:pt x="59131" y="121677"/>
                    <a:pt x="59383" y="122760"/>
                    <a:pt x="59772" y="123797"/>
                  </a:cubicBezTo>
                  <a:cubicBezTo>
                    <a:pt x="57964" y="127462"/>
                    <a:pt x="57974" y="131764"/>
                    <a:pt x="59800" y="135422"/>
                  </a:cubicBezTo>
                  <a:lnTo>
                    <a:pt x="60255" y="136333"/>
                  </a:lnTo>
                  <a:lnTo>
                    <a:pt x="61201" y="140541"/>
                  </a:lnTo>
                  <a:cubicBezTo>
                    <a:pt x="61538" y="142033"/>
                    <a:pt x="62130" y="143452"/>
                    <a:pt x="62957" y="144741"/>
                  </a:cubicBezTo>
                  <a:lnTo>
                    <a:pt x="66320" y="149972"/>
                  </a:lnTo>
                  <a:cubicBezTo>
                    <a:pt x="67305" y="151517"/>
                    <a:pt x="68604" y="152838"/>
                    <a:pt x="70139" y="153840"/>
                  </a:cubicBezTo>
                  <a:lnTo>
                    <a:pt x="74673" y="156822"/>
                  </a:lnTo>
                  <a:cubicBezTo>
                    <a:pt x="76798" y="158224"/>
                    <a:pt x="79286" y="158970"/>
                    <a:pt x="81833" y="158970"/>
                  </a:cubicBezTo>
                  <a:cubicBezTo>
                    <a:pt x="81839" y="158970"/>
                    <a:pt x="81845" y="158970"/>
                    <a:pt x="81851" y="158970"/>
                  </a:cubicBezTo>
                  <a:lnTo>
                    <a:pt x="85348" y="158970"/>
                  </a:lnTo>
                  <a:cubicBezTo>
                    <a:pt x="88967" y="158966"/>
                    <a:pt x="92425" y="157463"/>
                    <a:pt x="94895" y="154821"/>
                  </a:cubicBezTo>
                  <a:lnTo>
                    <a:pt x="96707" y="152887"/>
                  </a:lnTo>
                  <a:cubicBezTo>
                    <a:pt x="101342" y="147923"/>
                    <a:pt x="101401" y="140236"/>
                    <a:pt x="96847" y="135201"/>
                  </a:cubicBezTo>
                  <a:lnTo>
                    <a:pt x="96307" y="134609"/>
                  </a:lnTo>
                  <a:cubicBezTo>
                    <a:pt x="97183" y="132244"/>
                    <a:pt x="97351" y="129672"/>
                    <a:pt x="96794" y="127213"/>
                  </a:cubicBezTo>
                  <a:cubicBezTo>
                    <a:pt x="96899" y="127066"/>
                    <a:pt x="96994" y="126912"/>
                    <a:pt x="97092" y="126758"/>
                  </a:cubicBezTo>
                  <a:cubicBezTo>
                    <a:pt x="100207" y="125388"/>
                    <a:pt x="102666" y="122851"/>
                    <a:pt x="103941" y="119694"/>
                  </a:cubicBezTo>
                  <a:cubicBezTo>
                    <a:pt x="105101" y="118696"/>
                    <a:pt x="106079" y="117505"/>
                    <a:pt x="106832" y="116173"/>
                  </a:cubicBezTo>
                  <a:lnTo>
                    <a:pt x="108647" y="112953"/>
                  </a:lnTo>
                  <a:cubicBezTo>
                    <a:pt x="108654" y="112939"/>
                    <a:pt x="108661" y="112925"/>
                    <a:pt x="108671" y="112915"/>
                  </a:cubicBezTo>
                  <a:lnTo>
                    <a:pt x="113051" y="105158"/>
                  </a:lnTo>
                  <a:cubicBezTo>
                    <a:pt x="113215" y="104864"/>
                    <a:pt x="113370" y="104566"/>
                    <a:pt x="113510" y="104261"/>
                  </a:cubicBezTo>
                  <a:lnTo>
                    <a:pt x="116348" y="102758"/>
                  </a:lnTo>
                  <a:cubicBezTo>
                    <a:pt x="119052" y="101321"/>
                    <a:pt x="121169" y="98981"/>
                    <a:pt x="122325" y="96147"/>
                  </a:cubicBezTo>
                  <a:lnTo>
                    <a:pt x="125180" y="89146"/>
                  </a:lnTo>
                  <a:cubicBezTo>
                    <a:pt x="125818" y="87584"/>
                    <a:pt x="126144" y="85909"/>
                    <a:pt x="126144" y="84220"/>
                  </a:cubicBezTo>
                  <a:lnTo>
                    <a:pt x="126144" y="82188"/>
                  </a:lnTo>
                  <a:lnTo>
                    <a:pt x="128985" y="78639"/>
                  </a:lnTo>
                  <a:cubicBezTo>
                    <a:pt x="132082" y="74764"/>
                    <a:pt x="132727" y="69554"/>
                    <a:pt x="130660" y="65042"/>
                  </a:cubicBezTo>
                  <a:lnTo>
                    <a:pt x="129237" y="61934"/>
                  </a:lnTo>
                  <a:cubicBezTo>
                    <a:pt x="127853" y="58903"/>
                    <a:pt x="125362" y="56517"/>
                    <a:pt x="122272" y="55270"/>
                  </a:cubicBezTo>
                  <a:lnTo>
                    <a:pt x="113338" y="51644"/>
                  </a:lnTo>
                  <a:cubicBezTo>
                    <a:pt x="112834" y="51441"/>
                    <a:pt x="112319" y="51269"/>
                    <a:pt x="111797" y="51129"/>
                  </a:cubicBezTo>
                  <a:lnTo>
                    <a:pt x="111761" y="51118"/>
                  </a:lnTo>
                  <a:lnTo>
                    <a:pt x="108331" y="50207"/>
                  </a:lnTo>
                  <a:lnTo>
                    <a:pt x="104110" y="44749"/>
                  </a:lnTo>
                  <a:cubicBezTo>
                    <a:pt x="101682" y="41596"/>
                    <a:pt x="97856" y="39697"/>
                    <a:pt x="93876" y="39669"/>
                  </a:cubicBezTo>
                  <a:lnTo>
                    <a:pt x="93753" y="39567"/>
                  </a:lnTo>
                  <a:cubicBezTo>
                    <a:pt x="93539" y="39168"/>
                    <a:pt x="93308" y="38782"/>
                    <a:pt x="93056" y="38411"/>
                  </a:cubicBezTo>
                  <a:cubicBezTo>
                    <a:pt x="92593" y="37731"/>
                    <a:pt x="92068" y="37094"/>
                    <a:pt x="91490" y="36508"/>
                  </a:cubicBezTo>
                  <a:cubicBezTo>
                    <a:pt x="91847" y="32535"/>
                    <a:pt x="90386" y="28636"/>
                    <a:pt x="87433" y="25850"/>
                  </a:cubicBezTo>
                  <a:cubicBezTo>
                    <a:pt x="85050" y="23608"/>
                    <a:pt x="81988" y="22371"/>
                    <a:pt x="78824" y="22298"/>
                  </a:cubicBezTo>
                  <a:cubicBezTo>
                    <a:pt x="78512" y="22130"/>
                    <a:pt x="78201" y="21979"/>
                    <a:pt x="77878" y="21839"/>
                  </a:cubicBezTo>
                  <a:cubicBezTo>
                    <a:pt x="75499" y="19754"/>
                    <a:pt x="72444" y="18605"/>
                    <a:pt x="69281" y="18605"/>
                  </a:cubicBezTo>
                  <a:lnTo>
                    <a:pt x="68338" y="18605"/>
                  </a:lnTo>
                  <a:cubicBezTo>
                    <a:pt x="67781" y="18339"/>
                    <a:pt x="67206" y="18108"/>
                    <a:pt x="66618" y="17922"/>
                  </a:cubicBezTo>
                  <a:cubicBezTo>
                    <a:pt x="65017" y="17007"/>
                    <a:pt x="63237" y="16443"/>
                    <a:pt x="61397" y="16268"/>
                  </a:cubicBezTo>
                  <a:cubicBezTo>
                    <a:pt x="60148" y="15880"/>
                    <a:pt x="58854" y="15686"/>
                    <a:pt x="57558" y="15686"/>
                  </a:cubicBezTo>
                  <a:cubicBezTo>
                    <a:pt x="56408" y="15686"/>
                    <a:pt x="55257" y="15839"/>
                    <a:pt x="54135" y="16146"/>
                  </a:cubicBezTo>
                  <a:lnTo>
                    <a:pt x="52467" y="16590"/>
                  </a:lnTo>
                  <a:cubicBezTo>
                    <a:pt x="52120" y="16689"/>
                    <a:pt x="51777" y="16794"/>
                    <a:pt x="51444" y="16916"/>
                  </a:cubicBezTo>
                  <a:lnTo>
                    <a:pt x="49832" y="17494"/>
                  </a:lnTo>
                  <a:cubicBezTo>
                    <a:pt x="49632" y="17564"/>
                    <a:pt x="49440" y="17638"/>
                    <a:pt x="49247" y="17722"/>
                  </a:cubicBezTo>
                  <a:cubicBezTo>
                    <a:pt x="49170" y="17729"/>
                    <a:pt x="49086" y="17736"/>
                    <a:pt x="49009" y="17747"/>
                  </a:cubicBezTo>
                  <a:cubicBezTo>
                    <a:pt x="48238" y="16657"/>
                    <a:pt x="47303" y="15694"/>
                    <a:pt x="46241" y="14888"/>
                  </a:cubicBezTo>
                  <a:lnTo>
                    <a:pt x="45768" y="13816"/>
                  </a:lnTo>
                  <a:cubicBezTo>
                    <a:pt x="44461" y="10796"/>
                    <a:pt x="42058" y="8389"/>
                    <a:pt x="39045" y="7071"/>
                  </a:cubicBezTo>
                  <a:cubicBezTo>
                    <a:pt x="38270" y="6731"/>
                    <a:pt x="37468" y="6469"/>
                    <a:pt x="36645" y="6283"/>
                  </a:cubicBezTo>
                  <a:cubicBezTo>
                    <a:pt x="34241" y="4065"/>
                    <a:pt x="31090" y="2835"/>
                    <a:pt x="27823" y="2835"/>
                  </a:cubicBezTo>
                  <a:cubicBezTo>
                    <a:pt x="27818" y="2835"/>
                    <a:pt x="27813" y="2835"/>
                    <a:pt x="27809" y="2835"/>
                  </a:cubicBezTo>
                  <a:lnTo>
                    <a:pt x="24894" y="2835"/>
                  </a:lnTo>
                  <a:lnTo>
                    <a:pt x="22343" y="1637"/>
                  </a:lnTo>
                  <a:cubicBezTo>
                    <a:pt x="21127" y="1066"/>
                    <a:pt x="19838" y="688"/>
                    <a:pt x="18510" y="509"/>
                  </a:cubicBezTo>
                  <a:lnTo>
                    <a:pt x="18479" y="509"/>
                  </a:lnTo>
                  <a:lnTo>
                    <a:pt x="15381" y="106"/>
                  </a:lnTo>
                  <a:lnTo>
                    <a:pt x="15269" y="96"/>
                  </a:lnTo>
                  <a:cubicBezTo>
                    <a:pt x="14743" y="32"/>
                    <a:pt x="14217" y="0"/>
                    <a:pt x="136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940698" y="-559573"/>
              <a:ext cx="6240338" cy="7872433"/>
              <a:chOff x="2483350" y="1185975"/>
              <a:chExt cx="2649600" cy="3342575"/>
            </a:xfrm>
          </p:grpSpPr>
          <p:sp>
            <p:nvSpPr>
              <p:cNvPr id="16" name="Google Shape;16;p2"/>
              <p:cNvSpPr/>
              <p:nvPr/>
            </p:nvSpPr>
            <p:spPr>
              <a:xfrm>
                <a:off x="3482400" y="1578350"/>
                <a:ext cx="414050" cy="147425"/>
              </a:xfrm>
              <a:custGeom>
                <a:avLst/>
                <a:gdLst/>
                <a:ahLst/>
                <a:cxnLst/>
                <a:rect l="l" t="t" r="r" b="b"/>
                <a:pathLst>
                  <a:path w="16562" h="5897" extrusionOk="0">
                    <a:moveTo>
                      <a:pt x="4332" y="1"/>
                    </a:moveTo>
                    <a:cubicBezTo>
                      <a:pt x="4295" y="1"/>
                      <a:pt x="4258" y="5"/>
                      <a:pt x="4222" y="14"/>
                    </a:cubicBezTo>
                    <a:lnTo>
                      <a:pt x="2540" y="469"/>
                    </a:lnTo>
                    <a:lnTo>
                      <a:pt x="2505" y="476"/>
                    </a:lnTo>
                    <a:lnTo>
                      <a:pt x="887" y="1061"/>
                    </a:lnTo>
                    <a:cubicBezTo>
                      <a:pt x="792" y="1096"/>
                      <a:pt x="711" y="1163"/>
                      <a:pt x="662" y="1247"/>
                    </a:cubicBezTo>
                    <a:lnTo>
                      <a:pt x="81" y="2287"/>
                    </a:lnTo>
                    <a:cubicBezTo>
                      <a:pt x="0" y="2427"/>
                      <a:pt x="11" y="2603"/>
                      <a:pt x="102" y="2736"/>
                    </a:cubicBezTo>
                    <a:cubicBezTo>
                      <a:pt x="181" y="2850"/>
                      <a:pt x="306" y="2915"/>
                      <a:pt x="439" y="2915"/>
                    </a:cubicBezTo>
                    <a:cubicBezTo>
                      <a:pt x="466" y="2915"/>
                      <a:pt x="492" y="2913"/>
                      <a:pt x="519" y="2907"/>
                    </a:cubicBezTo>
                    <a:lnTo>
                      <a:pt x="3237" y="2459"/>
                    </a:lnTo>
                    <a:lnTo>
                      <a:pt x="3311" y="2435"/>
                    </a:lnTo>
                    <a:lnTo>
                      <a:pt x="4583" y="1976"/>
                    </a:lnTo>
                    <a:lnTo>
                      <a:pt x="5665" y="2427"/>
                    </a:lnTo>
                    <a:lnTo>
                      <a:pt x="5690" y="2442"/>
                    </a:lnTo>
                    <a:lnTo>
                      <a:pt x="8167" y="3286"/>
                    </a:lnTo>
                    <a:lnTo>
                      <a:pt x="8486" y="4022"/>
                    </a:lnTo>
                    <a:cubicBezTo>
                      <a:pt x="8535" y="4137"/>
                      <a:pt x="8629" y="4225"/>
                      <a:pt x="8752" y="4263"/>
                    </a:cubicBezTo>
                    <a:lnTo>
                      <a:pt x="9866" y="4589"/>
                    </a:lnTo>
                    <a:lnTo>
                      <a:pt x="9334" y="5195"/>
                    </a:lnTo>
                    <a:cubicBezTo>
                      <a:pt x="9225" y="5321"/>
                      <a:pt x="9197" y="5497"/>
                      <a:pt x="9264" y="5651"/>
                    </a:cubicBezTo>
                    <a:cubicBezTo>
                      <a:pt x="9334" y="5798"/>
                      <a:pt x="9484" y="5896"/>
                      <a:pt x="9649" y="5896"/>
                    </a:cubicBezTo>
                    <a:lnTo>
                      <a:pt x="10038" y="5896"/>
                    </a:lnTo>
                    <a:cubicBezTo>
                      <a:pt x="10066" y="5896"/>
                      <a:pt x="10090" y="5893"/>
                      <a:pt x="10118" y="5886"/>
                    </a:cubicBezTo>
                    <a:lnTo>
                      <a:pt x="11713" y="5584"/>
                    </a:lnTo>
                    <a:lnTo>
                      <a:pt x="12918" y="5882"/>
                    </a:lnTo>
                    <a:cubicBezTo>
                      <a:pt x="12949" y="5889"/>
                      <a:pt x="12984" y="5896"/>
                      <a:pt x="13016" y="5896"/>
                    </a:cubicBezTo>
                    <a:cubicBezTo>
                      <a:pt x="13086" y="5896"/>
                      <a:pt x="13153" y="5879"/>
                      <a:pt x="13216" y="5847"/>
                    </a:cubicBezTo>
                    <a:lnTo>
                      <a:pt x="14575" y="5136"/>
                    </a:lnTo>
                    <a:cubicBezTo>
                      <a:pt x="14712" y="5066"/>
                      <a:pt x="14796" y="4922"/>
                      <a:pt x="14799" y="4768"/>
                    </a:cubicBezTo>
                    <a:cubicBezTo>
                      <a:pt x="14803" y="4617"/>
                      <a:pt x="14722" y="4474"/>
                      <a:pt x="14589" y="4397"/>
                    </a:cubicBezTo>
                    <a:lnTo>
                      <a:pt x="14540" y="4372"/>
                    </a:lnTo>
                    <a:lnTo>
                      <a:pt x="14540" y="4372"/>
                    </a:lnTo>
                    <a:cubicBezTo>
                      <a:pt x="14593" y="4393"/>
                      <a:pt x="14649" y="4407"/>
                      <a:pt x="14701" y="4407"/>
                    </a:cubicBezTo>
                    <a:lnTo>
                      <a:pt x="15805" y="4407"/>
                    </a:lnTo>
                    <a:cubicBezTo>
                      <a:pt x="15980" y="4407"/>
                      <a:pt x="16134" y="4298"/>
                      <a:pt x="16197" y="4137"/>
                    </a:cubicBezTo>
                    <a:lnTo>
                      <a:pt x="16453" y="3489"/>
                    </a:lnTo>
                    <a:cubicBezTo>
                      <a:pt x="16562" y="3216"/>
                      <a:pt x="16362" y="2918"/>
                      <a:pt x="16064" y="2918"/>
                    </a:cubicBezTo>
                    <a:lnTo>
                      <a:pt x="15027" y="2918"/>
                    </a:lnTo>
                    <a:cubicBezTo>
                      <a:pt x="15024" y="2918"/>
                      <a:pt x="15021" y="2918"/>
                      <a:pt x="15018" y="2918"/>
                    </a:cubicBezTo>
                    <a:cubicBezTo>
                      <a:pt x="14860" y="2918"/>
                      <a:pt x="14721" y="3008"/>
                      <a:pt x="14649" y="3149"/>
                    </a:cubicBezTo>
                    <a:lnTo>
                      <a:pt x="14326" y="3797"/>
                    </a:lnTo>
                    <a:cubicBezTo>
                      <a:pt x="14263" y="3927"/>
                      <a:pt x="14267" y="4081"/>
                      <a:pt x="14344" y="4204"/>
                    </a:cubicBezTo>
                    <a:cubicBezTo>
                      <a:pt x="14372" y="4249"/>
                      <a:pt x="14410" y="4288"/>
                      <a:pt x="14452" y="4319"/>
                    </a:cubicBezTo>
                    <a:lnTo>
                      <a:pt x="12371" y="3128"/>
                    </a:lnTo>
                    <a:lnTo>
                      <a:pt x="9652" y="1667"/>
                    </a:lnTo>
                    <a:cubicBezTo>
                      <a:pt x="9593" y="1639"/>
                      <a:pt x="9526" y="1622"/>
                      <a:pt x="9456" y="1622"/>
                    </a:cubicBezTo>
                    <a:lnTo>
                      <a:pt x="8034" y="1622"/>
                    </a:lnTo>
                    <a:lnTo>
                      <a:pt x="7253" y="669"/>
                    </a:lnTo>
                    <a:cubicBezTo>
                      <a:pt x="7172" y="574"/>
                      <a:pt x="7053" y="518"/>
                      <a:pt x="6927" y="518"/>
                    </a:cubicBezTo>
                    <a:lnTo>
                      <a:pt x="5410" y="518"/>
                    </a:lnTo>
                    <a:lnTo>
                      <a:pt x="4534" y="49"/>
                    </a:lnTo>
                    <a:cubicBezTo>
                      <a:pt x="4472" y="16"/>
                      <a:pt x="4402" y="1"/>
                      <a:pt x="4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041900" y="1743550"/>
                <a:ext cx="83250" cy="53500"/>
              </a:xfrm>
              <a:custGeom>
                <a:avLst/>
                <a:gdLst/>
                <a:ahLst/>
                <a:cxnLst/>
                <a:rect l="l" t="t" r="r" b="b"/>
                <a:pathLst>
                  <a:path w="3330" h="2140" extrusionOk="0">
                    <a:moveTo>
                      <a:pt x="2881" y="1"/>
                    </a:moveTo>
                    <a:cubicBezTo>
                      <a:pt x="2846" y="1"/>
                      <a:pt x="2811" y="5"/>
                      <a:pt x="2776" y="13"/>
                    </a:cubicBezTo>
                    <a:lnTo>
                      <a:pt x="316" y="661"/>
                    </a:lnTo>
                    <a:cubicBezTo>
                      <a:pt x="131" y="711"/>
                      <a:pt x="1" y="879"/>
                      <a:pt x="1" y="1071"/>
                    </a:cubicBezTo>
                    <a:lnTo>
                      <a:pt x="1" y="1720"/>
                    </a:lnTo>
                    <a:cubicBezTo>
                      <a:pt x="1" y="1951"/>
                      <a:pt x="190" y="2140"/>
                      <a:pt x="425" y="2140"/>
                    </a:cubicBezTo>
                    <a:lnTo>
                      <a:pt x="2629" y="2140"/>
                    </a:lnTo>
                    <a:cubicBezTo>
                      <a:pt x="2828" y="2140"/>
                      <a:pt x="3000" y="1996"/>
                      <a:pt x="3039" y="1800"/>
                    </a:cubicBezTo>
                    <a:lnTo>
                      <a:pt x="3298" y="504"/>
                    </a:lnTo>
                    <a:cubicBezTo>
                      <a:pt x="3329" y="364"/>
                      <a:pt x="3280" y="213"/>
                      <a:pt x="3175" y="115"/>
                    </a:cubicBezTo>
                    <a:cubicBezTo>
                      <a:pt x="3093" y="41"/>
                      <a:pt x="2989" y="1"/>
                      <a:pt x="28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287525" y="1925000"/>
                <a:ext cx="46075" cy="38925"/>
              </a:xfrm>
              <a:custGeom>
                <a:avLst/>
                <a:gdLst/>
                <a:ahLst/>
                <a:cxnLst/>
                <a:rect l="l" t="t" r="r" b="b"/>
                <a:pathLst>
                  <a:path w="1843" h="1557" extrusionOk="0">
                    <a:moveTo>
                      <a:pt x="448" y="1"/>
                    </a:moveTo>
                    <a:cubicBezTo>
                      <a:pt x="287" y="1"/>
                      <a:pt x="140" y="95"/>
                      <a:pt x="67" y="242"/>
                    </a:cubicBezTo>
                    <a:cubicBezTo>
                      <a:pt x="0" y="386"/>
                      <a:pt x="21" y="561"/>
                      <a:pt x="119" y="687"/>
                    </a:cubicBezTo>
                    <a:lnTo>
                      <a:pt x="708" y="1402"/>
                    </a:lnTo>
                    <a:cubicBezTo>
                      <a:pt x="778" y="1493"/>
                      <a:pt x="886" y="1546"/>
                      <a:pt x="1002" y="1556"/>
                    </a:cubicBezTo>
                    <a:lnTo>
                      <a:pt x="1030" y="1556"/>
                    </a:lnTo>
                    <a:cubicBezTo>
                      <a:pt x="1135" y="1553"/>
                      <a:pt x="1237" y="1514"/>
                      <a:pt x="1317" y="1444"/>
                    </a:cubicBezTo>
                    <a:lnTo>
                      <a:pt x="1706" y="1090"/>
                    </a:lnTo>
                    <a:cubicBezTo>
                      <a:pt x="1794" y="1010"/>
                      <a:pt x="1843" y="898"/>
                      <a:pt x="1843" y="779"/>
                    </a:cubicBezTo>
                    <a:cubicBezTo>
                      <a:pt x="1839" y="663"/>
                      <a:pt x="1790" y="551"/>
                      <a:pt x="1706" y="470"/>
                    </a:cubicBezTo>
                    <a:lnTo>
                      <a:pt x="1317" y="113"/>
                    </a:lnTo>
                    <a:cubicBezTo>
                      <a:pt x="1240" y="39"/>
                      <a:pt x="1139" y="1"/>
                      <a:pt x="1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12775" y="1696575"/>
                <a:ext cx="231175" cy="115025"/>
              </a:xfrm>
              <a:custGeom>
                <a:avLst/>
                <a:gdLst/>
                <a:ahLst/>
                <a:cxnLst/>
                <a:rect l="l" t="t" r="r" b="b"/>
                <a:pathLst>
                  <a:path w="9247" h="4601" extrusionOk="0">
                    <a:moveTo>
                      <a:pt x="2399" y="1"/>
                    </a:moveTo>
                    <a:cubicBezTo>
                      <a:pt x="2300" y="1"/>
                      <a:pt x="2205" y="34"/>
                      <a:pt x="2127" y="98"/>
                    </a:cubicBezTo>
                    <a:lnTo>
                      <a:pt x="1738" y="421"/>
                    </a:lnTo>
                    <a:cubicBezTo>
                      <a:pt x="1633" y="508"/>
                      <a:pt x="1577" y="638"/>
                      <a:pt x="1584" y="771"/>
                    </a:cubicBezTo>
                    <a:cubicBezTo>
                      <a:pt x="1595" y="904"/>
                      <a:pt x="1665" y="1027"/>
                      <a:pt x="1777" y="1100"/>
                    </a:cubicBezTo>
                    <a:lnTo>
                      <a:pt x="2593" y="1626"/>
                    </a:lnTo>
                    <a:lnTo>
                      <a:pt x="2730" y="1882"/>
                    </a:lnTo>
                    <a:lnTo>
                      <a:pt x="449" y="1882"/>
                    </a:lnTo>
                    <a:cubicBezTo>
                      <a:pt x="291" y="1882"/>
                      <a:pt x="144" y="1969"/>
                      <a:pt x="74" y="2113"/>
                    </a:cubicBezTo>
                    <a:cubicBezTo>
                      <a:pt x="1" y="2253"/>
                      <a:pt x="18" y="2425"/>
                      <a:pt x="113" y="2551"/>
                    </a:cubicBezTo>
                    <a:lnTo>
                      <a:pt x="820" y="3521"/>
                    </a:lnTo>
                    <a:cubicBezTo>
                      <a:pt x="901" y="3630"/>
                      <a:pt x="1031" y="3693"/>
                      <a:pt x="1164" y="3693"/>
                    </a:cubicBezTo>
                    <a:lnTo>
                      <a:pt x="3536" y="3693"/>
                    </a:lnTo>
                    <a:lnTo>
                      <a:pt x="4058" y="4425"/>
                    </a:lnTo>
                    <a:cubicBezTo>
                      <a:pt x="4131" y="4527"/>
                      <a:pt x="4247" y="4594"/>
                      <a:pt x="4373" y="4601"/>
                    </a:cubicBezTo>
                    <a:lnTo>
                      <a:pt x="4405" y="4601"/>
                    </a:lnTo>
                    <a:cubicBezTo>
                      <a:pt x="4520" y="4601"/>
                      <a:pt x="4632" y="4552"/>
                      <a:pt x="4709" y="4467"/>
                    </a:cubicBezTo>
                    <a:lnTo>
                      <a:pt x="5754" y="3371"/>
                    </a:lnTo>
                    <a:lnTo>
                      <a:pt x="8420" y="3371"/>
                    </a:lnTo>
                    <a:cubicBezTo>
                      <a:pt x="8567" y="3371"/>
                      <a:pt x="8707" y="3294"/>
                      <a:pt x="8784" y="3168"/>
                    </a:cubicBezTo>
                    <a:lnTo>
                      <a:pt x="9169" y="2519"/>
                    </a:lnTo>
                    <a:cubicBezTo>
                      <a:pt x="9229" y="2421"/>
                      <a:pt x="9247" y="2302"/>
                      <a:pt x="9219" y="2190"/>
                    </a:cubicBezTo>
                    <a:cubicBezTo>
                      <a:pt x="9187" y="2081"/>
                      <a:pt x="9117" y="1987"/>
                      <a:pt x="9015" y="1934"/>
                    </a:cubicBezTo>
                    <a:lnTo>
                      <a:pt x="7281" y="974"/>
                    </a:lnTo>
                    <a:lnTo>
                      <a:pt x="6458" y="400"/>
                    </a:lnTo>
                    <a:cubicBezTo>
                      <a:pt x="6412" y="365"/>
                      <a:pt x="6360" y="344"/>
                      <a:pt x="6300" y="333"/>
                    </a:cubicBezTo>
                    <a:lnTo>
                      <a:pt x="4716" y="11"/>
                    </a:lnTo>
                    <a:cubicBezTo>
                      <a:pt x="4688" y="5"/>
                      <a:pt x="4658" y="1"/>
                      <a:pt x="4629" y="1"/>
                    </a:cubicBezTo>
                    <a:cubicBezTo>
                      <a:pt x="4577" y="1"/>
                      <a:pt x="4524" y="12"/>
                      <a:pt x="4475" y="32"/>
                    </a:cubicBezTo>
                    <a:lnTo>
                      <a:pt x="3788" y="309"/>
                    </a:lnTo>
                    <a:lnTo>
                      <a:pt x="2492" y="11"/>
                    </a:lnTo>
                    <a:cubicBezTo>
                      <a:pt x="2461" y="4"/>
                      <a:pt x="2430" y="1"/>
                      <a:pt x="2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83350" y="1185975"/>
                <a:ext cx="2649600" cy="3342575"/>
              </a:xfrm>
              <a:custGeom>
                <a:avLst/>
                <a:gdLst/>
                <a:ahLst/>
                <a:cxnLst/>
                <a:rect l="l" t="t" r="r" b="b"/>
                <a:pathLst>
                  <a:path w="105984" h="133703" extrusionOk="0">
                    <a:moveTo>
                      <a:pt x="434" y="1"/>
                    </a:moveTo>
                    <a:cubicBezTo>
                      <a:pt x="319" y="1"/>
                      <a:pt x="208" y="52"/>
                      <a:pt x="133" y="139"/>
                    </a:cubicBezTo>
                    <a:cubicBezTo>
                      <a:pt x="35" y="240"/>
                      <a:pt x="0" y="384"/>
                      <a:pt x="35" y="517"/>
                    </a:cubicBezTo>
                    <a:lnTo>
                      <a:pt x="792" y="3684"/>
                    </a:lnTo>
                    <a:cubicBezTo>
                      <a:pt x="799" y="3705"/>
                      <a:pt x="806" y="3723"/>
                      <a:pt x="817" y="3744"/>
                    </a:cubicBezTo>
                    <a:lnTo>
                      <a:pt x="2519" y="7917"/>
                    </a:lnTo>
                    <a:lnTo>
                      <a:pt x="1465" y="7917"/>
                    </a:lnTo>
                    <a:cubicBezTo>
                      <a:pt x="1290" y="7917"/>
                      <a:pt x="1132" y="8025"/>
                      <a:pt x="1069" y="8190"/>
                    </a:cubicBezTo>
                    <a:cubicBezTo>
                      <a:pt x="1009" y="8351"/>
                      <a:pt x="1051" y="8533"/>
                      <a:pt x="1177" y="8652"/>
                    </a:cubicBezTo>
                    <a:lnTo>
                      <a:pt x="3718" y="10933"/>
                    </a:lnTo>
                    <a:lnTo>
                      <a:pt x="5364" y="14107"/>
                    </a:lnTo>
                    <a:cubicBezTo>
                      <a:pt x="5382" y="14135"/>
                      <a:pt x="5399" y="14163"/>
                      <a:pt x="5424" y="14188"/>
                    </a:cubicBezTo>
                    <a:lnTo>
                      <a:pt x="7883" y="17040"/>
                    </a:lnTo>
                    <a:cubicBezTo>
                      <a:pt x="7963" y="17132"/>
                      <a:pt x="8077" y="17183"/>
                      <a:pt x="8198" y="17183"/>
                    </a:cubicBezTo>
                    <a:cubicBezTo>
                      <a:pt x="8216" y="17183"/>
                      <a:pt x="8233" y="17182"/>
                      <a:pt x="8251" y="17180"/>
                    </a:cubicBezTo>
                    <a:cubicBezTo>
                      <a:pt x="8391" y="17163"/>
                      <a:pt x="8514" y="17078"/>
                      <a:pt x="8581" y="16952"/>
                    </a:cubicBezTo>
                    <a:lnTo>
                      <a:pt x="9229" y="15656"/>
                    </a:lnTo>
                    <a:cubicBezTo>
                      <a:pt x="9295" y="15519"/>
                      <a:pt x="9285" y="15362"/>
                      <a:pt x="9201" y="15236"/>
                    </a:cubicBezTo>
                    <a:lnTo>
                      <a:pt x="7288" y="12366"/>
                    </a:lnTo>
                    <a:lnTo>
                      <a:pt x="6142" y="8733"/>
                    </a:lnTo>
                    <a:cubicBezTo>
                      <a:pt x="6128" y="8687"/>
                      <a:pt x="6107" y="8645"/>
                      <a:pt x="6079" y="8610"/>
                    </a:cubicBezTo>
                    <a:lnTo>
                      <a:pt x="3959" y="5737"/>
                    </a:lnTo>
                    <a:lnTo>
                      <a:pt x="3959" y="3428"/>
                    </a:lnTo>
                    <a:lnTo>
                      <a:pt x="5410" y="3639"/>
                    </a:lnTo>
                    <a:lnTo>
                      <a:pt x="6759" y="8453"/>
                    </a:lnTo>
                    <a:cubicBezTo>
                      <a:pt x="6780" y="8533"/>
                      <a:pt x="6825" y="8603"/>
                      <a:pt x="6888" y="8659"/>
                    </a:cubicBezTo>
                    <a:lnTo>
                      <a:pt x="9544" y="10937"/>
                    </a:lnTo>
                    <a:lnTo>
                      <a:pt x="12932" y="18084"/>
                    </a:lnTo>
                    <a:lnTo>
                      <a:pt x="12084" y="20512"/>
                    </a:lnTo>
                    <a:cubicBezTo>
                      <a:pt x="12014" y="20701"/>
                      <a:pt x="12091" y="20911"/>
                      <a:pt x="12263" y="21013"/>
                    </a:cubicBezTo>
                    <a:lnTo>
                      <a:pt x="20689" y="25978"/>
                    </a:lnTo>
                    <a:lnTo>
                      <a:pt x="20741" y="26006"/>
                    </a:lnTo>
                    <a:lnTo>
                      <a:pt x="25016" y="27796"/>
                    </a:lnTo>
                    <a:cubicBezTo>
                      <a:pt x="25067" y="27818"/>
                      <a:pt x="25122" y="27828"/>
                      <a:pt x="25177" y="27828"/>
                    </a:cubicBezTo>
                    <a:cubicBezTo>
                      <a:pt x="25245" y="27828"/>
                      <a:pt x="25314" y="27812"/>
                      <a:pt x="25377" y="27778"/>
                    </a:cubicBezTo>
                    <a:lnTo>
                      <a:pt x="27332" y="26759"/>
                    </a:lnTo>
                    <a:lnTo>
                      <a:pt x="31396" y="30052"/>
                    </a:lnTo>
                    <a:cubicBezTo>
                      <a:pt x="31452" y="30094"/>
                      <a:pt x="31515" y="30126"/>
                      <a:pt x="31585" y="30140"/>
                    </a:cubicBezTo>
                    <a:lnTo>
                      <a:pt x="35099" y="30767"/>
                    </a:lnTo>
                    <a:lnTo>
                      <a:pt x="35768" y="31366"/>
                    </a:lnTo>
                    <a:lnTo>
                      <a:pt x="35772" y="31366"/>
                    </a:lnTo>
                    <a:lnTo>
                      <a:pt x="37271" y="32697"/>
                    </a:lnTo>
                    <a:lnTo>
                      <a:pt x="38400" y="35332"/>
                    </a:lnTo>
                    <a:cubicBezTo>
                      <a:pt x="38435" y="35416"/>
                      <a:pt x="38498" y="35486"/>
                      <a:pt x="38575" y="35532"/>
                    </a:cubicBezTo>
                    <a:lnTo>
                      <a:pt x="41427" y="37217"/>
                    </a:lnTo>
                    <a:lnTo>
                      <a:pt x="41483" y="37242"/>
                    </a:lnTo>
                    <a:lnTo>
                      <a:pt x="44983" y="38668"/>
                    </a:lnTo>
                    <a:cubicBezTo>
                      <a:pt x="45034" y="38688"/>
                      <a:pt x="45087" y="38698"/>
                      <a:pt x="45140" y="38698"/>
                    </a:cubicBezTo>
                    <a:cubicBezTo>
                      <a:pt x="45276" y="38698"/>
                      <a:pt x="45410" y="38632"/>
                      <a:pt x="45491" y="38513"/>
                    </a:cubicBezTo>
                    <a:lnTo>
                      <a:pt x="46244" y="37378"/>
                    </a:lnTo>
                    <a:lnTo>
                      <a:pt x="47285" y="36341"/>
                    </a:lnTo>
                    <a:lnTo>
                      <a:pt x="47863" y="37165"/>
                    </a:lnTo>
                    <a:lnTo>
                      <a:pt x="49089" y="41586"/>
                    </a:lnTo>
                    <a:lnTo>
                      <a:pt x="46577" y="45906"/>
                    </a:lnTo>
                    <a:lnTo>
                      <a:pt x="44128" y="50117"/>
                    </a:lnTo>
                    <a:cubicBezTo>
                      <a:pt x="44051" y="50243"/>
                      <a:pt x="44051" y="50401"/>
                      <a:pt x="44117" y="50531"/>
                    </a:cubicBezTo>
                    <a:lnTo>
                      <a:pt x="45126" y="52437"/>
                    </a:lnTo>
                    <a:lnTo>
                      <a:pt x="43434" y="53901"/>
                    </a:lnTo>
                    <a:cubicBezTo>
                      <a:pt x="43269" y="54048"/>
                      <a:pt x="43241" y="54301"/>
                      <a:pt x="43378" y="54476"/>
                    </a:cubicBezTo>
                    <a:lnTo>
                      <a:pt x="46594" y="58715"/>
                    </a:lnTo>
                    <a:lnTo>
                      <a:pt x="50592" y="66977"/>
                    </a:lnTo>
                    <a:cubicBezTo>
                      <a:pt x="50620" y="67036"/>
                      <a:pt x="50662" y="67089"/>
                      <a:pt x="50715" y="67127"/>
                    </a:cubicBezTo>
                    <a:lnTo>
                      <a:pt x="54982" y="70354"/>
                    </a:lnTo>
                    <a:lnTo>
                      <a:pt x="58475" y="73490"/>
                    </a:lnTo>
                    <a:lnTo>
                      <a:pt x="58584" y="73588"/>
                    </a:lnTo>
                    <a:lnTo>
                      <a:pt x="58717" y="90360"/>
                    </a:lnTo>
                    <a:lnTo>
                      <a:pt x="57809" y="101620"/>
                    </a:lnTo>
                    <a:cubicBezTo>
                      <a:pt x="57806" y="101648"/>
                      <a:pt x="57806" y="101673"/>
                      <a:pt x="57809" y="101701"/>
                    </a:cubicBezTo>
                    <a:lnTo>
                      <a:pt x="58331" y="106623"/>
                    </a:lnTo>
                    <a:cubicBezTo>
                      <a:pt x="58338" y="106704"/>
                      <a:pt x="58370" y="106781"/>
                      <a:pt x="58422" y="106844"/>
                    </a:cubicBezTo>
                    <a:lnTo>
                      <a:pt x="59996" y="108785"/>
                    </a:lnTo>
                    <a:lnTo>
                      <a:pt x="59628" y="112614"/>
                    </a:lnTo>
                    <a:lnTo>
                      <a:pt x="59134" y="115330"/>
                    </a:lnTo>
                    <a:lnTo>
                      <a:pt x="57918" y="116665"/>
                    </a:lnTo>
                    <a:cubicBezTo>
                      <a:pt x="57802" y="116794"/>
                      <a:pt x="57774" y="116980"/>
                      <a:pt x="57855" y="117138"/>
                    </a:cubicBezTo>
                    <a:lnTo>
                      <a:pt x="58997" y="119425"/>
                    </a:lnTo>
                    <a:lnTo>
                      <a:pt x="60279" y="125143"/>
                    </a:lnTo>
                    <a:cubicBezTo>
                      <a:pt x="60293" y="125189"/>
                      <a:pt x="60311" y="125234"/>
                      <a:pt x="60335" y="125276"/>
                    </a:cubicBezTo>
                    <a:lnTo>
                      <a:pt x="63709" y="130525"/>
                    </a:lnTo>
                    <a:cubicBezTo>
                      <a:pt x="63741" y="130574"/>
                      <a:pt x="63783" y="130616"/>
                      <a:pt x="63832" y="130647"/>
                    </a:cubicBezTo>
                    <a:lnTo>
                      <a:pt x="68366" y="133633"/>
                    </a:lnTo>
                    <a:cubicBezTo>
                      <a:pt x="68432" y="133675"/>
                      <a:pt x="68513" y="133699"/>
                      <a:pt x="68597" y="133703"/>
                    </a:cubicBezTo>
                    <a:lnTo>
                      <a:pt x="72097" y="133703"/>
                    </a:lnTo>
                    <a:cubicBezTo>
                      <a:pt x="72213" y="133703"/>
                      <a:pt x="72328" y="133654"/>
                      <a:pt x="72405" y="133566"/>
                    </a:cubicBezTo>
                    <a:lnTo>
                      <a:pt x="74220" y="131621"/>
                    </a:lnTo>
                    <a:cubicBezTo>
                      <a:pt x="74367" y="131460"/>
                      <a:pt x="74367" y="131215"/>
                      <a:pt x="74224" y="131050"/>
                    </a:cubicBezTo>
                    <a:lnTo>
                      <a:pt x="68190" y="124387"/>
                    </a:lnTo>
                    <a:lnTo>
                      <a:pt x="71186" y="117639"/>
                    </a:lnTo>
                    <a:cubicBezTo>
                      <a:pt x="71270" y="117442"/>
                      <a:pt x="71197" y="117211"/>
                      <a:pt x="71014" y="117103"/>
                    </a:cubicBezTo>
                    <a:lnTo>
                      <a:pt x="68404" y="115582"/>
                    </a:lnTo>
                    <a:lnTo>
                      <a:pt x="70303" y="113893"/>
                    </a:lnTo>
                    <a:cubicBezTo>
                      <a:pt x="70356" y="113844"/>
                      <a:pt x="70398" y="113785"/>
                      <a:pt x="70422" y="113718"/>
                    </a:cubicBezTo>
                    <a:lnTo>
                      <a:pt x="72107" y="108792"/>
                    </a:lnTo>
                    <a:cubicBezTo>
                      <a:pt x="72160" y="108638"/>
                      <a:pt x="72121" y="108470"/>
                      <a:pt x="72009" y="108358"/>
                    </a:cubicBezTo>
                    <a:lnTo>
                      <a:pt x="70930" y="107278"/>
                    </a:lnTo>
                    <a:lnTo>
                      <a:pt x="70930" y="107278"/>
                    </a:lnTo>
                    <a:lnTo>
                      <a:pt x="72661" y="107639"/>
                    </a:lnTo>
                    <a:cubicBezTo>
                      <a:pt x="72690" y="107645"/>
                      <a:pt x="72719" y="107648"/>
                      <a:pt x="72748" y="107648"/>
                    </a:cubicBezTo>
                    <a:cubicBezTo>
                      <a:pt x="72842" y="107648"/>
                      <a:pt x="72936" y="107617"/>
                      <a:pt x="73011" y="107555"/>
                    </a:cubicBezTo>
                    <a:cubicBezTo>
                      <a:pt x="73110" y="107475"/>
                      <a:pt x="73169" y="107356"/>
                      <a:pt x="73169" y="107226"/>
                    </a:cubicBezTo>
                    <a:lnTo>
                      <a:pt x="73169" y="103684"/>
                    </a:lnTo>
                    <a:lnTo>
                      <a:pt x="78659" y="102584"/>
                    </a:lnTo>
                    <a:cubicBezTo>
                      <a:pt x="78824" y="102552"/>
                      <a:pt x="78953" y="102426"/>
                      <a:pt x="78989" y="102265"/>
                    </a:cubicBezTo>
                    <a:lnTo>
                      <a:pt x="79763" y="98765"/>
                    </a:lnTo>
                    <a:cubicBezTo>
                      <a:pt x="79794" y="98635"/>
                      <a:pt x="79759" y="98498"/>
                      <a:pt x="79672" y="98397"/>
                    </a:cubicBezTo>
                    <a:lnTo>
                      <a:pt x="77783" y="96253"/>
                    </a:lnTo>
                    <a:lnTo>
                      <a:pt x="77783" y="96253"/>
                    </a:lnTo>
                    <a:lnTo>
                      <a:pt x="82086" y="97521"/>
                    </a:lnTo>
                    <a:cubicBezTo>
                      <a:pt x="82126" y="97533"/>
                      <a:pt x="82167" y="97539"/>
                      <a:pt x="82207" y="97539"/>
                    </a:cubicBezTo>
                    <a:cubicBezTo>
                      <a:pt x="82357" y="97539"/>
                      <a:pt x="82499" y="97460"/>
                      <a:pt x="82576" y="97325"/>
                    </a:cubicBezTo>
                    <a:lnTo>
                      <a:pt x="84402" y="94087"/>
                    </a:lnTo>
                    <a:lnTo>
                      <a:pt x="88795" y="86309"/>
                    </a:lnTo>
                    <a:cubicBezTo>
                      <a:pt x="88830" y="86246"/>
                      <a:pt x="88848" y="86173"/>
                      <a:pt x="88848" y="86099"/>
                    </a:cubicBezTo>
                    <a:lnTo>
                      <a:pt x="88848" y="83377"/>
                    </a:lnTo>
                    <a:lnTo>
                      <a:pt x="97176" y="78959"/>
                    </a:lnTo>
                    <a:cubicBezTo>
                      <a:pt x="97267" y="78913"/>
                      <a:pt x="97333" y="78836"/>
                      <a:pt x="97368" y="78742"/>
                    </a:cubicBezTo>
                    <a:lnTo>
                      <a:pt x="100224" y="71745"/>
                    </a:lnTo>
                    <a:cubicBezTo>
                      <a:pt x="100245" y="71692"/>
                      <a:pt x="100255" y="71640"/>
                      <a:pt x="100255" y="71587"/>
                    </a:cubicBezTo>
                    <a:lnTo>
                      <a:pt x="100255" y="65123"/>
                    </a:lnTo>
                    <a:lnTo>
                      <a:pt x="105861" y="58113"/>
                    </a:lnTo>
                    <a:cubicBezTo>
                      <a:pt x="105963" y="57986"/>
                      <a:pt x="105984" y="57818"/>
                      <a:pt x="105917" y="57675"/>
                    </a:cubicBezTo>
                    <a:lnTo>
                      <a:pt x="104491" y="54563"/>
                    </a:lnTo>
                    <a:cubicBezTo>
                      <a:pt x="104449" y="54465"/>
                      <a:pt x="104368" y="54388"/>
                      <a:pt x="104267" y="54350"/>
                    </a:cubicBezTo>
                    <a:lnTo>
                      <a:pt x="95326" y="50716"/>
                    </a:lnTo>
                    <a:lnTo>
                      <a:pt x="95277" y="50699"/>
                    </a:lnTo>
                    <a:lnTo>
                      <a:pt x="88693" y="48958"/>
                    </a:lnTo>
                    <a:lnTo>
                      <a:pt x="85025" y="47360"/>
                    </a:lnTo>
                    <a:lnTo>
                      <a:pt x="85341" y="45881"/>
                    </a:lnTo>
                    <a:cubicBezTo>
                      <a:pt x="85365" y="45762"/>
                      <a:pt x="85337" y="45633"/>
                      <a:pt x="85260" y="45538"/>
                    </a:cubicBezTo>
                    <a:lnTo>
                      <a:pt x="80852" y="39834"/>
                    </a:lnTo>
                    <a:cubicBezTo>
                      <a:pt x="80775" y="39729"/>
                      <a:pt x="80653" y="39670"/>
                      <a:pt x="80523" y="39670"/>
                    </a:cubicBezTo>
                    <a:lnTo>
                      <a:pt x="80190" y="39670"/>
                    </a:lnTo>
                    <a:cubicBezTo>
                      <a:pt x="80050" y="39670"/>
                      <a:pt x="79920" y="39740"/>
                      <a:pt x="79843" y="39852"/>
                    </a:cubicBezTo>
                    <a:lnTo>
                      <a:pt x="79073" y="40952"/>
                    </a:lnTo>
                    <a:cubicBezTo>
                      <a:pt x="78992" y="41071"/>
                      <a:pt x="78978" y="41225"/>
                      <a:pt x="79034" y="41358"/>
                    </a:cubicBezTo>
                    <a:lnTo>
                      <a:pt x="79693" y="42928"/>
                    </a:lnTo>
                    <a:lnTo>
                      <a:pt x="79416" y="44382"/>
                    </a:lnTo>
                    <a:lnTo>
                      <a:pt x="77787" y="43898"/>
                    </a:lnTo>
                    <a:cubicBezTo>
                      <a:pt x="77749" y="43888"/>
                      <a:pt x="77710" y="43883"/>
                      <a:pt x="77672" y="43883"/>
                    </a:cubicBezTo>
                    <a:cubicBezTo>
                      <a:pt x="77581" y="43883"/>
                      <a:pt x="77491" y="43911"/>
                      <a:pt x="77415" y="43965"/>
                    </a:cubicBezTo>
                    <a:cubicBezTo>
                      <a:pt x="77310" y="44046"/>
                      <a:pt x="77251" y="44172"/>
                      <a:pt x="77251" y="44301"/>
                    </a:cubicBezTo>
                    <a:lnTo>
                      <a:pt x="77251" y="44918"/>
                    </a:lnTo>
                    <a:lnTo>
                      <a:pt x="77062" y="44844"/>
                    </a:lnTo>
                    <a:cubicBezTo>
                      <a:pt x="77011" y="44825"/>
                      <a:pt x="76958" y="44815"/>
                      <a:pt x="76905" y="44815"/>
                    </a:cubicBezTo>
                    <a:cubicBezTo>
                      <a:pt x="76843" y="44815"/>
                      <a:pt x="76782" y="44829"/>
                      <a:pt x="76725" y="44855"/>
                    </a:cubicBezTo>
                    <a:lnTo>
                      <a:pt x="73947" y="46186"/>
                    </a:lnTo>
                    <a:lnTo>
                      <a:pt x="73036" y="45177"/>
                    </a:lnTo>
                    <a:lnTo>
                      <a:pt x="73036" y="42620"/>
                    </a:lnTo>
                    <a:cubicBezTo>
                      <a:pt x="73036" y="42497"/>
                      <a:pt x="72983" y="42378"/>
                      <a:pt x="72889" y="42297"/>
                    </a:cubicBezTo>
                    <a:lnTo>
                      <a:pt x="71740" y="41337"/>
                    </a:lnTo>
                    <a:cubicBezTo>
                      <a:pt x="71743" y="41274"/>
                      <a:pt x="71729" y="41211"/>
                      <a:pt x="71705" y="41152"/>
                    </a:cubicBezTo>
                    <a:lnTo>
                      <a:pt x="71105" y="39785"/>
                    </a:lnTo>
                    <a:lnTo>
                      <a:pt x="72493" y="37147"/>
                    </a:lnTo>
                    <a:cubicBezTo>
                      <a:pt x="72594" y="36958"/>
                      <a:pt x="72538" y="36723"/>
                      <a:pt x="72363" y="36604"/>
                    </a:cubicBezTo>
                    <a:lnTo>
                      <a:pt x="68982" y="34239"/>
                    </a:lnTo>
                    <a:lnTo>
                      <a:pt x="69375" y="33248"/>
                    </a:lnTo>
                    <a:cubicBezTo>
                      <a:pt x="69431" y="33121"/>
                      <a:pt x="69413" y="32974"/>
                      <a:pt x="69336" y="32859"/>
                    </a:cubicBezTo>
                    <a:cubicBezTo>
                      <a:pt x="69259" y="32739"/>
                      <a:pt x="69126" y="32669"/>
                      <a:pt x="68986" y="32669"/>
                    </a:cubicBezTo>
                    <a:lnTo>
                      <a:pt x="59929" y="32669"/>
                    </a:lnTo>
                    <a:lnTo>
                      <a:pt x="57582" y="30816"/>
                    </a:lnTo>
                    <a:cubicBezTo>
                      <a:pt x="57507" y="30758"/>
                      <a:pt x="57417" y="30728"/>
                      <a:pt x="57327" y="30728"/>
                    </a:cubicBezTo>
                    <a:cubicBezTo>
                      <a:pt x="57265" y="30728"/>
                      <a:pt x="57202" y="30742"/>
                      <a:pt x="57144" y="30770"/>
                    </a:cubicBezTo>
                    <a:lnTo>
                      <a:pt x="51310" y="33489"/>
                    </a:lnTo>
                    <a:cubicBezTo>
                      <a:pt x="51223" y="33531"/>
                      <a:pt x="51153" y="33601"/>
                      <a:pt x="51111" y="33689"/>
                    </a:cubicBezTo>
                    <a:lnTo>
                      <a:pt x="50017" y="35980"/>
                    </a:lnTo>
                    <a:lnTo>
                      <a:pt x="47572" y="34421"/>
                    </a:lnTo>
                    <a:cubicBezTo>
                      <a:pt x="47501" y="34379"/>
                      <a:pt x="47421" y="34357"/>
                      <a:pt x="47342" y="34357"/>
                    </a:cubicBezTo>
                    <a:cubicBezTo>
                      <a:pt x="47314" y="34357"/>
                      <a:pt x="47287" y="34360"/>
                      <a:pt x="47260" y="34365"/>
                    </a:cubicBezTo>
                    <a:lnTo>
                      <a:pt x="43616" y="35097"/>
                    </a:lnTo>
                    <a:lnTo>
                      <a:pt x="41703" y="32845"/>
                    </a:lnTo>
                    <a:lnTo>
                      <a:pt x="42698" y="27698"/>
                    </a:lnTo>
                    <a:cubicBezTo>
                      <a:pt x="42740" y="27498"/>
                      <a:pt x="42628" y="27298"/>
                      <a:pt x="42436" y="27221"/>
                    </a:cubicBezTo>
                    <a:lnTo>
                      <a:pt x="42099" y="27095"/>
                    </a:lnTo>
                    <a:lnTo>
                      <a:pt x="38806" y="25865"/>
                    </a:lnTo>
                    <a:cubicBezTo>
                      <a:pt x="38758" y="25845"/>
                      <a:pt x="38706" y="25836"/>
                      <a:pt x="38654" y="25836"/>
                    </a:cubicBezTo>
                    <a:cubicBezTo>
                      <a:pt x="38616" y="25836"/>
                      <a:pt x="38577" y="25841"/>
                      <a:pt x="38540" y="25851"/>
                    </a:cubicBezTo>
                    <a:lnTo>
                      <a:pt x="35625" y="26696"/>
                    </a:lnTo>
                    <a:cubicBezTo>
                      <a:pt x="35555" y="26720"/>
                      <a:pt x="35492" y="26759"/>
                      <a:pt x="35439" y="26811"/>
                    </a:cubicBezTo>
                    <a:lnTo>
                      <a:pt x="35071" y="27190"/>
                    </a:lnTo>
                    <a:lnTo>
                      <a:pt x="34735" y="24383"/>
                    </a:lnTo>
                    <a:lnTo>
                      <a:pt x="36550" y="23974"/>
                    </a:lnTo>
                    <a:cubicBezTo>
                      <a:pt x="36700" y="23938"/>
                      <a:pt x="36819" y="23826"/>
                      <a:pt x="36861" y="23679"/>
                    </a:cubicBezTo>
                    <a:lnTo>
                      <a:pt x="36984" y="23248"/>
                    </a:lnTo>
                    <a:lnTo>
                      <a:pt x="38788" y="18869"/>
                    </a:lnTo>
                    <a:cubicBezTo>
                      <a:pt x="38862" y="18690"/>
                      <a:pt x="38802" y="18480"/>
                      <a:pt x="38645" y="18368"/>
                    </a:cubicBezTo>
                    <a:lnTo>
                      <a:pt x="37737" y="17720"/>
                    </a:lnTo>
                    <a:cubicBezTo>
                      <a:pt x="37666" y="17665"/>
                      <a:pt x="37581" y="17638"/>
                      <a:pt x="37494" y="17638"/>
                    </a:cubicBezTo>
                    <a:cubicBezTo>
                      <a:pt x="37452" y="17638"/>
                      <a:pt x="37410" y="17644"/>
                      <a:pt x="37369" y="17657"/>
                    </a:cubicBezTo>
                    <a:lnTo>
                      <a:pt x="33480" y="18823"/>
                    </a:lnTo>
                    <a:cubicBezTo>
                      <a:pt x="33379" y="18855"/>
                      <a:pt x="33291" y="18925"/>
                      <a:pt x="33235" y="19019"/>
                    </a:cubicBezTo>
                    <a:lnTo>
                      <a:pt x="31165" y="22677"/>
                    </a:lnTo>
                    <a:lnTo>
                      <a:pt x="27454" y="22442"/>
                    </a:lnTo>
                    <a:lnTo>
                      <a:pt x="24459" y="18970"/>
                    </a:lnTo>
                    <a:lnTo>
                      <a:pt x="25513" y="12734"/>
                    </a:lnTo>
                    <a:cubicBezTo>
                      <a:pt x="25545" y="12545"/>
                      <a:pt x="25443" y="12356"/>
                      <a:pt x="25265" y="12278"/>
                    </a:cubicBezTo>
                    <a:lnTo>
                      <a:pt x="23166" y="11361"/>
                    </a:lnTo>
                    <a:lnTo>
                      <a:pt x="20931" y="6228"/>
                    </a:lnTo>
                    <a:cubicBezTo>
                      <a:pt x="20863" y="6070"/>
                      <a:pt x="20710" y="5976"/>
                      <a:pt x="20549" y="5976"/>
                    </a:cubicBezTo>
                    <a:cubicBezTo>
                      <a:pt x="20502" y="5976"/>
                      <a:pt x="20455" y="5984"/>
                      <a:pt x="20409" y="6000"/>
                    </a:cubicBezTo>
                    <a:lnTo>
                      <a:pt x="18061" y="6809"/>
                    </a:lnTo>
                    <a:lnTo>
                      <a:pt x="14876" y="2994"/>
                    </a:lnTo>
                    <a:cubicBezTo>
                      <a:pt x="14796" y="2899"/>
                      <a:pt x="14677" y="2843"/>
                      <a:pt x="14554" y="2840"/>
                    </a:cubicBezTo>
                    <a:lnTo>
                      <a:pt x="8815" y="2840"/>
                    </a:lnTo>
                    <a:lnTo>
                      <a:pt x="3714" y="443"/>
                    </a:lnTo>
                    <a:cubicBezTo>
                      <a:pt x="3676" y="422"/>
                      <a:pt x="3633" y="412"/>
                      <a:pt x="3591" y="408"/>
                    </a:cubicBezTo>
                    <a:lnTo>
                      <a:pt x="494" y="5"/>
                    </a:lnTo>
                    <a:cubicBezTo>
                      <a:pt x="474" y="2"/>
                      <a:pt x="454" y="1"/>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1" name="Google Shape;21;p2"/>
          <p:cNvPicPr preferRelativeResize="0"/>
          <p:nvPr/>
        </p:nvPicPr>
        <p:blipFill>
          <a:blip r:embed="rId3">
            <a:alphaModFix amt="36000"/>
          </a:blip>
          <a:stretch>
            <a:fillRect/>
          </a:stretch>
        </p:blipFill>
        <p:spPr>
          <a:xfrm>
            <a:off x="-25" y="0"/>
            <a:ext cx="9144003" cy="5143501"/>
          </a:xfrm>
          <a:prstGeom prst="rect">
            <a:avLst/>
          </a:prstGeom>
          <a:noFill/>
          <a:ln>
            <a:noFill/>
          </a:ln>
        </p:spPr>
      </p:pic>
      <p:sp>
        <p:nvSpPr>
          <p:cNvPr id="22" name="Google Shape;22;p2"/>
          <p:cNvSpPr txBox="1">
            <a:spLocks noGrp="1"/>
          </p:cNvSpPr>
          <p:nvPr>
            <p:ph type="ctrTitle"/>
          </p:nvPr>
        </p:nvSpPr>
        <p:spPr>
          <a:xfrm>
            <a:off x="713250" y="1528500"/>
            <a:ext cx="7717500" cy="1456200"/>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5200"/>
              <a:buNone/>
              <a:defRPr sz="57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3" name="Google Shape;23;p2"/>
          <p:cNvSpPr txBox="1">
            <a:spLocks noGrp="1"/>
          </p:cNvSpPr>
          <p:nvPr>
            <p:ph type="subTitle" idx="1"/>
          </p:nvPr>
        </p:nvSpPr>
        <p:spPr>
          <a:xfrm>
            <a:off x="2307600" y="3213300"/>
            <a:ext cx="4528800" cy="4017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321"/>
        <p:cNvGrpSpPr/>
        <p:nvPr/>
      </p:nvGrpSpPr>
      <p:grpSpPr>
        <a:xfrm>
          <a:off x="0" y="0"/>
          <a:ext cx="0" cy="0"/>
          <a:chOff x="0" y="0"/>
          <a:chExt cx="0" cy="0"/>
        </a:xfrm>
      </p:grpSpPr>
      <p:sp>
        <p:nvSpPr>
          <p:cNvPr id="322" name="Google Shape;322;p28"/>
          <p:cNvSpPr/>
          <p:nvPr/>
        </p:nvSpPr>
        <p:spPr>
          <a:xfrm>
            <a:off x="-14250" y="0"/>
            <a:ext cx="91725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3" name="Google Shape;323;p28"/>
          <p:cNvPicPr preferRelativeResize="0"/>
          <p:nvPr/>
        </p:nvPicPr>
        <p:blipFill>
          <a:blip r:embed="rId2">
            <a:alphaModFix amt="30000"/>
          </a:blip>
          <a:stretch>
            <a:fillRect/>
          </a:stretch>
        </p:blipFill>
        <p:spPr>
          <a:xfrm>
            <a:off x="-25" y="0"/>
            <a:ext cx="9144003" cy="5143501"/>
          </a:xfrm>
          <a:prstGeom prst="rect">
            <a:avLst/>
          </a:prstGeom>
          <a:noFill/>
          <a:ln>
            <a:noFill/>
          </a:ln>
        </p:spPr>
      </p:pic>
      <p:sp>
        <p:nvSpPr>
          <p:cNvPr id="324" name="Google Shape;324;p28"/>
          <p:cNvSpPr txBox="1">
            <a:spLocks noGrp="1"/>
          </p:cNvSpPr>
          <p:nvPr>
            <p:ph type="title"/>
          </p:nvPr>
        </p:nvSpPr>
        <p:spPr>
          <a:xfrm>
            <a:off x="713225" y="539500"/>
            <a:ext cx="7717500" cy="478200"/>
          </a:xfrm>
          <a:prstGeom prst="rect">
            <a:avLst/>
          </a:prstGeom>
        </p:spPr>
        <p:txBody>
          <a:bodyPr spcFirstLastPara="1" wrap="square" lIns="0" tIns="0" rIns="0" bIns="0" anchor="ctr" anchorCtr="0">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55"/>
        <p:cNvGrpSpPr/>
        <p:nvPr/>
      </p:nvGrpSpPr>
      <p:grpSpPr>
        <a:xfrm>
          <a:off x="0" y="0"/>
          <a:ext cx="0" cy="0"/>
          <a:chOff x="0" y="0"/>
          <a:chExt cx="0" cy="0"/>
        </a:xfrm>
      </p:grpSpPr>
      <p:sp>
        <p:nvSpPr>
          <p:cNvPr id="356" name="Google Shape;356;p31"/>
          <p:cNvSpPr/>
          <p:nvPr/>
        </p:nvSpPr>
        <p:spPr>
          <a:xfrm>
            <a:off x="-14250" y="0"/>
            <a:ext cx="91725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357" name="Google Shape;357;p31"/>
          <p:cNvGrpSpPr/>
          <p:nvPr/>
        </p:nvGrpSpPr>
        <p:grpSpPr>
          <a:xfrm>
            <a:off x="-8580275" y="-5239364"/>
            <a:ext cx="15788950" cy="17817278"/>
            <a:chOff x="-1400018" y="-2792027"/>
            <a:chExt cx="10932662" cy="12337126"/>
          </a:xfrm>
        </p:grpSpPr>
        <p:sp>
          <p:nvSpPr>
            <p:cNvPr id="358" name="Google Shape;358;p31"/>
            <p:cNvSpPr/>
            <p:nvPr/>
          </p:nvSpPr>
          <p:spPr>
            <a:xfrm>
              <a:off x="-1400018" y="-2792027"/>
              <a:ext cx="10932662" cy="12337126"/>
            </a:xfrm>
            <a:custGeom>
              <a:avLst/>
              <a:gdLst/>
              <a:ahLst/>
              <a:cxnLst/>
              <a:rect l="l" t="t" r="r" b="b"/>
              <a:pathLst>
                <a:path w="185677" h="209530" extrusionOk="0">
                  <a:moveTo>
                    <a:pt x="43054" y="17515"/>
                  </a:moveTo>
                  <a:lnTo>
                    <a:pt x="42902" y="17536"/>
                  </a:lnTo>
                  <a:lnTo>
                    <a:pt x="43014" y="17515"/>
                  </a:lnTo>
                  <a:close/>
                  <a:moveTo>
                    <a:pt x="40209" y="0"/>
                  </a:moveTo>
                  <a:cubicBezTo>
                    <a:pt x="29421" y="0"/>
                    <a:pt x="19023" y="4563"/>
                    <a:pt x="11717" y="12674"/>
                  </a:cubicBezTo>
                  <a:lnTo>
                    <a:pt x="11685" y="12712"/>
                  </a:lnTo>
                  <a:cubicBezTo>
                    <a:pt x="3290" y="22049"/>
                    <a:pt x="1" y="34911"/>
                    <a:pt x="2881" y="47135"/>
                  </a:cubicBezTo>
                  <a:cubicBezTo>
                    <a:pt x="3108" y="56479"/>
                    <a:pt x="6734" y="65424"/>
                    <a:pt x="13076" y="72294"/>
                  </a:cubicBezTo>
                  <a:cubicBezTo>
                    <a:pt x="14085" y="73888"/>
                    <a:pt x="15210" y="75409"/>
                    <a:pt x="16439" y="76838"/>
                  </a:cubicBezTo>
                  <a:lnTo>
                    <a:pt x="16471" y="76873"/>
                  </a:lnTo>
                  <a:lnTo>
                    <a:pt x="18934" y="79725"/>
                  </a:lnTo>
                  <a:lnTo>
                    <a:pt x="18944" y="79739"/>
                  </a:lnTo>
                  <a:cubicBezTo>
                    <a:pt x="20588" y="81638"/>
                    <a:pt x="22413" y="83373"/>
                    <a:pt x="24393" y="84914"/>
                  </a:cubicBezTo>
                  <a:cubicBezTo>
                    <a:pt x="26856" y="87521"/>
                    <a:pt x="29672" y="89767"/>
                    <a:pt x="32763" y="91588"/>
                  </a:cubicBezTo>
                  <a:lnTo>
                    <a:pt x="41189" y="96557"/>
                  </a:lnTo>
                  <a:lnTo>
                    <a:pt x="41245" y="96592"/>
                  </a:lnTo>
                  <a:cubicBezTo>
                    <a:pt x="42685" y="97436"/>
                    <a:pt x="44177" y="98186"/>
                    <a:pt x="45712" y="98834"/>
                  </a:cubicBezTo>
                  <a:cubicBezTo>
                    <a:pt x="46770" y="104811"/>
                    <a:pt x="49236" y="110448"/>
                    <a:pt x="52908" y="115283"/>
                  </a:cubicBezTo>
                  <a:lnTo>
                    <a:pt x="53858" y="116534"/>
                  </a:lnTo>
                  <a:lnTo>
                    <a:pt x="56212" y="121394"/>
                  </a:lnTo>
                  <a:cubicBezTo>
                    <a:pt x="57379" y="123801"/>
                    <a:pt x="58794" y="126081"/>
                    <a:pt x="60437" y="128198"/>
                  </a:cubicBezTo>
                  <a:lnTo>
                    <a:pt x="59772" y="136498"/>
                  </a:lnTo>
                  <a:cubicBezTo>
                    <a:pt x="59768" y="136512"/>
                    <a:pt x="59765" y="136529"/>
                    <a:pt x="59768" y="136547"/>
                  </a:cubicBezTo>
                  <a:cubicBezTo>
                    <a:pt x="59583" y="138891"/>
                    <a:pt x="59614" y="141248"/>
                    <a:pt x="59859" y="143589"/>
                  </a:cubicBezTo>
                  <a:lnTo>
                    <a:pt x="60301" y="147800"/>
                  </a:lnTo>
                  <a:cubicBezTo>
                    <a:pt x="60192" y="148406"/>
                    <a:pt x="60091" y="149009"/>
                    <a:pt x="60006" y="149619"/>
                  </a:cubicBezTo>
                  <a:cubicBezTo>
                    <a:pt x="59050" y="156489"/>
                    <a:pt x="59982" y="163493"/>
                    <a:pt x="62704" y="169873"/>
                  </a:cubicBezTo>
                  <a:lnTo>
                    <a:pt x="63037" y="171355"/>
                  </a:lnTo>
                  <a:cubicBezTo>
                    <a:pt x="64018" y="175731"/>
                    <a:pt x="65763" y="179904"/>
                    <a:pt x="68187" y="183677"/>
                  </a:cubicBezTo>
                  <a:lnTo>
                    <a:pt x="71558" y="188925"/>
                  </a:lnTo>
                  <a:cubicBezTo>
                    <a:pt x="74445" y="193431"/>
                    <a:pt x="78250" y="197281"/>
                    <a:pt x="82724" y="200224"/>
                  </a:cubicBezTo>
                  <a:lnTo>
                    <a:pt x="82755" y="200245"/>
                  </a:lnTo>
                  <a:lnTo>
                    <a:pt x="87278" y="203220"/>
                  </a:lnTo>
                  <a:cubicBezTo>
                    <a:pt x="93527" y="207337"/>
                    <a:pt x="100847" y="209530"/>
                    <a:pt x="108331" y="209530"/>
                  </a:cubicBezTo>
                  <a:cubicBezTo>
                    <a:pt x="108337" y="209530"/>
                    <a:pt x="108343" y="209530"/>
                    <a:pt x="108349" y="209530"/>
                  </a:cubicBezTo>
                  <a:lnTo>
                    <a:pt x="111849" y="209530"/>
                  </a:lnTo>
                  <a:cubicBezTo>
                    <a:pt x="122440" y="209530"/>
                    <a:pt x="132660" y="205084"/>
                    <a:pt x="139878" y="197344"/>
                  </a:cubicBezTo>
                  <a:lnTo>
                    <a:pt x="141689" y="195400"/>
                  </a:lnTo>
                  <a:cubicBezTo>
                    <a:pt x="150472" y="185979"/>
                    <a:pt x="153945" y="172777"/>
                    <a:pt x="150931" y="160252"/>
                  </a:cubicBezTo>
                  <a:cubicBezTo>
                    <a:pt x="151023" y="160108"/>
                    <a:pt x="151114" y="159958"/>
                    <a:pt x="151201" y="159810"/>
                  </a:cubicBezTo>
                  <a:cubicBezTo>
                    <a:pt x="152760" y="157975"/>
                    <a:pt x="154141" y="155999"/>
                    <a:pt x="155328" y="153907"/>
                  </a:cubicBezTo>
                  <a:lnTo>
                    <a:pt x="155339" y="153879"/>
                  </a:lnTo>
                  <a:lnTo>
                    <a:pt x="158713" y="147905"/>
                  </a:lnTo>
                  <a:cubicBezTo>
                    <a:pt x="164750" y="143673"/>
                    <a:pt x="169444" y="137794"/>
                    <a:pt x="172233" y="130965"/>
                  </a:cubicBezTo>
                  <a:lnTo>
                    <a:pt x="175085" y="123958"/>
                  </a:lnTo>
                  <a:cubicBezTo>
                    <a:pt x="175996" y="121723"/>
                    <a:pt x="176697" y="119407"/>
                    <a:pt x="177170" y="117039"/>
                  </a:cubicBezTo>
                  <a:cubicBezTo>
                    <a:pt x="184552" y="105981"/>
                    <a:pt x="185676" y="91890"/>
                    <a:pt x="180141" y="79806"/>
                  </a:cubicBezTo>
                  <a:lnTo>
                    <a:pt x="180141" y="79795"/>
                  </a:lnTo>
                  <a:lnTo>
                    <a:pt x="178718" y="76691"/>
                  </a:lnTo>
                  <a:cubicBezTo>
                    <a:pt x="174633" y="67771"/>
                    <a:pt x="167374" y="60823"/>
                    <a:pt x="158278" y="57131"/>
                  </a:cubicBezTo>
                  <a:lnTo>
                    <a:pt x="149968" y="53760"/>
                  </a:lnTo>
                  <a:cubicBezTo>
                    <a:pt x="147176" y="50351"/>
                    <a:pt x="143823" y="47447"/>
                    <a:pt x="140053" y="45173"/>
                  </a:cubicBezTo>
                  <a:cubicBezTo>
                    <a:pt x="135323" y="34431"/>
                    <a:pt x="125926" y="26453"/>
                    <a:pt x="114564" y="23524"/>
                  </a:cubicBezTo>
                  <a:cubicBezTo>
                    <a:pt x="110342" y="21152"/>
                    <a:pt x="105711" y="19600"/>
                    <a:pt x="100911" y="18955"/>
                  </a:cubicBezTo>
                  <a:cubicBezTo>
                    <a:pt x="98332" y="17922"/>
                    <a:pt x="95648" y="17176"/>
                    <a:pt x="92905" y="16727"/>
                  </a:cubicBezTo>
                  <a:cubicBezTo>
                    <a:pt x="90593" y="16174"/>
                    <a:pt x="88235" y="15841"/>
                    <a:pt x="85859" y="15732"/>
                  </a:cubicBezTo>
                  <a:cubicBezTo>
                    <a:pt x="82839" y="13034"/>
                    <a:pt x="79413" y="10834"/>
                    <a:pt x="75703" y="9208"/>
                  </a:cubicBezTo>
                  <a:lnTo>
                    <a:pt x="75037" y="8921"/>
                  </a:lnTo>
                  <a:cubicBezTo>
                    <a:pt x="69624" y="5439"/>
                    <a:pt x="63415" y="3382"/>
                    <a:pt x="56993" y="2937"/>
                  </a:cubicBezTo>
                  <a:cubicBezTo>
                    <a:pt x="54208" y="1868"/>
                    <a:pt x="51304" y="1133"/>
                    <a:pt x="48347" y="737"/>
                  </a:cubicBezTo>
                  <a:lnTo>
                    <a:pt x="48245" y="723"/>
                  </a:lnTo>
                  <a:lnTo>
                    <a:pt x="45151" y="320"/>
                  </a:lnTo>
                  <a:lnTo>
                    <a:pt x="44811" y="278"/>
                  </a:lnTo>
                  <a:cubicBezTo>
                    <a:pt x="43275" y="92"/>
                    <a:pt x="41738" y="0"/>
                    <a:pt x="40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620886" y="-2047928"/>
              <a:ext cx="9389005" cy="10848758"/>
            </a:xfrm>
            <a:custGeom>
              <a:avLst/>
              <a:gdLst/>
              <a:ahLst/>
              <a:cxnLst/>
              <a:rect l="l" t="t" r="r" b="b"/>
              <a:pathLst>
                <a:path w="159460" h="184252" extrusionOk="0">
                  <a:moveTo>
                    <a:pt x="26975" y="1"/>
                  </a:moveTo>
                  <a:cubicBezTo>
                    <a:pt x="19740" y="1"/>
                    <a:pt x="12781" y="3055"/>
                    <a:pt x="7873" y="8500"/>
                  </a:cubicBezTo>
                  <a:cubicBezTo>
                    <a:pt x="7863" y="8504"/>
                    <a:pt x="7859" y="8511"/>
                    <a:pt x="7849" y="8521"/>
                  </a:cubicBezTo>
                  <a:cubicBezTo>
                    <a:pt x="2197" y="14810"/>
                    <a:pt x="1" y="23475"/>
                    <a:pt x="1977" y="31697"/>
                  </a:cubicBezTo>
                  <a:lnTo>
                    <a:pt x="2288" y="32997"/>
                  </a:lnTo>
                  <a:cubicBezTo>
                    <a:pt x="2127" y="40082"/>
                    <a:pt x="4888" y="46921"/>
                    <a:pt x="9926" y="51903"/>
                  </a:cubicBezTo>
                  <a:cubicBezTo>
                    <a:pt x="10746" y="53343"/>
                    <a:pt x="11706" y="54699"/>
                    <a:pt x="12785" y="55956"/>
                  </a:cubicBezTo>
                  <a:lnTo>
                    <a:pt x="12806" y="55977"/>
                  </a:lnTo>
                  <a:lnTo>
                    <a:pt x="15276" y="58840"/>
                  </a:lnTo>
                  <a:cubicBezTo>
                    <a:pt x="16594" y="60367"/>
                    <a:pt x="18086" y="61734"/>
                    <a:pt x="19722" y="62915"/>
                  </a:cubicBezTo>
                  <a:cubicBezTo>
                    <a:pt x="21513" y="64950"/>
                    <a:pt x="23615" y="66688"/>
                    <a:pt x="25948" y="68065"/>
                  </a:cubicBezTo>
                  <a:lnTo>
                    <a:pt x="34371" y="73029"/>
                  </a:lnTo>
                  <a:lnTo>
                    <a:pt x="34409" y="73054"/>
                  </a:lnTo>
                  <a:cubicBezTo>
                    <a:pt x="35404" y="73636"/>
                    <a:pt x="36438" y="74154"/>
                    <a:pt x="37503" y="74599"/>
                  </a:cubicBezTo>
                  <a:lnTo>
                    <a:pt x="41791" y="76393"/>
                  </a:lnTo>
                  <a:cubicBezTo>
                    <a:pt x="42716" y="76782"/>
                    <a:pt x="43662" y="77111"/>
                    <a:pt x="44622" y="77388"/>
                  </a:cubicBezTo>
                  <a:cubicBezTo>
                    <a:pt x="44093" y="83694"/>
                    <a:pt x="45922" y="89976"/>
                    <a:pt x="49752" y="95014"/>
                  </a:cubicBezTo>
                  <a:lnTo>
                    <a:pt x="51458" y="97264"/>
                  </a:lnTo>
                  <a:lnTo>
                    <a:pt x="54355" y="103255"/>
                  </a:lnTo>
                  <a:cubicBezTo>
                    <a:pt x="55732" y="106093"/>
                    <a:pt x="57621" y="108657"/>
                    <a:pt x="59922" y="110816"/>
                  </a:cubicBezTo>
                  <a:lnTo>
                    <a:pt x="59947" y="114722"/>
                  </a:lnTo>
                  <a:lnTo>
                    <a:pt x="59134" y="124876"/>
                  </a:lnTo>
                  <a:lnTo>
                    <a:pt x="59134" y="124907"/>
                  </a:lnTo>
                  <a:cubicBezTo>
                    <a:pt x="59008" y="126477"/>
                    <a:pt x="59029" y="128057"/>
                    <a:pt x="59194" y="129623"/>
                  </a:cubicBezTo>
                  <a:lnTo>
                    <a:pt x="59712" y="134546"/>
                  </a:lnTo>
                  <a:cubicBezTo>
                    <a:pt x="59754" y="134962"/>
                    <a:pt x="59807" y="135369"/>
                    <a:pt x="59870" y="135779"/>
                  </a:cubicBezTo>
                  <a:cubicBezTo>
                    <a:pt x="59621" y="136746"/>
                    <a:pt x="59428" y="137723"/>
                    <a:pt x="59292" y="138711"/>
                  </a:cubicBezTo>
                  <a:cubicBezTo>
                    <a:pt x="58602" y="143662"/>
                    <a:pt x="59379" y="148707"/>
                    <a:pt x="61524" y="153223"/>
                  </a:cubicBezTo>
                  <a:lnTo>
                    <a:pt x="62137" y="155952"/>
                  </a:lnTo>
                  <a:cubicBezTo>
                    <a:pt x="62795" y="158896"/>
                    <a:pt x="63969" y="161698"/>
                    <a:pt x="65602" y="164235"/>
                  </a:cubicBezTo>
                  <a:lnTo>
                    <a:pt x="68955" y="169459"/>
                  </a:lnTo>
                  <a:cubicBezTo>
                    <a:pt x="70892" y="172479"/>
                    <a:pt x="73443" y="175061"/>
                    <a:pt x="76442" y="177030"/>
                  </a:cubicBezTo>
                  <a:cubicBezTo>
                    <a:pt x="76449" y="177034"/>
                    <a:pt x="76459" y="177041"/>
                    <a:pt x="76463" y="177048"/>
                  </a:cubicBezTo>
                  <a:lnTo>
                    <a:pt x="80989" y="180022"/>
                  </a:lnTo>
                  <a:cubicBezTo>
                    <a:pt x="85178" y="182780"/>
                    <a:pt x="90084" y="184251"/>
                    <a:pt x="95098" y="184251"/>
                  </a:cubicBezTo>
                  <a:cubicBezTo>
                    <a:pt x="95104" y="184251"/>
                    <a:pt x="95110" y="184251"/>
                    <a:pt x="95116" y="184251"/>
                  </a:cubicBezTo>
                  <a:lnTo>
                    <a:pt x="98612" y="184251"/>
                  </a:lnTo>
                  <a:cubicBezTo>
                    <a:pt x="105718" y="184251"/>
                    <a:pt x="112567" y="181273"/>
                    <a:pt x="117402" y="176088"/>
                  </a:cubicBezTo>
                  <a:lnTo>
                    <a:pt x="119203" y="174157"/>
                  </a:lnTo>
                  <a:cubicBezTo>
                    <a:pt x="126473" y="166379"/>
                    <a:pt x="128193" y="154922"/>
                    <a:pt x="123533" y="145347"/>
                  </a:cubicBezTo>
                  <a:cubicBezTo>
                    <a:pt x="125149" y="143686"/>
                    <a:pt x="126529" y="141812"/>
                    <a:pt x="127643" y="139776"/>
                  </a:cubicBezTo>
                  <a:cubicBezTo>
                    <a:pt x="128971" y="138336"/>
                    <a:pt x="130127" y="136749"/>
                    <a:pt x="131094" y="135043"/>
                  </a:cubicBezTo>
                  <a:cubicBezTo>
                    <a:pt x="131098" y="135040"/>
                    <a:pt x="131098" y="135036"/>
                    <a:pt x="131101" y="135026"/>
                  </a:cubicBezTo>
                  <a:lnTo>
                    <a:pt x="132923" y="131802"/>
                  </a:lnTo>
                  <a:lnTo>
                    <a:pt x="132944" y="131760"/>
                  </a:lnTo>
                  <a:lnTo>
                    <a:pt x="136034" y="126295"/>
                  </a:lnTo>
                  <a:cubicBezTo>
                    <a:pt x="141121" y="123446"/>
                    <a:pt x="145091" y="118955"/>
                    <a:pt x="147298" y="113559"/>
                  </a:cubicBezTo>
                  <a:lnTo>
                    <a:pt x="150154" y="106555"/>
                  </a:lnTo>
                  <a:cubicBezTo>
                    <a:pt x="151079" y="104274"/>
                    <a:pt x="151674" y="101874"/>
                    <a:pt x="151923" y="99425"/>
                  </a:cubicBezTo>
                  <a:lnTo>
                    <a:pt x="152119" y="99177"/>
                  </a:lnTo>
                  <a:cubicBezTo>
                    <a:pt x="158184" y="91598"/>
                    <a:pt x="159459" y="81249"/>
                    <a:pt x="155416" y="72427"/>
                  </a:cubicBezTo>
                  <a:lnTo>
                    <a:pt x="155413" y="72427"/>
                  </a:lnTo>
                  <a:lnTo>
                    <a:pt x="153994" y="69323"/>
                  </a:lnTo>
                  <a:cubicBezTo>
                    <a:pt x="151268" y="63352"/>
                    <a:pt x="146356" y="58654"/>
                    <a:pt x="140274" y="56198"/>
                  </a:cubicBezTo>
                  <a:lnTo>
                    <a:pt x="131346" y="52575"/>
                  </a:lnTo>
                  <a:cubicBezTo>
                    <a:pt x="130576" y="52264"/>
                    <a:pt x="129787" y="51987"/>
                    <a:pt x="128992" y="51752"/>
                  </a:cubicBezTo>
                  <a:lnTo>
                    <a:pt x="127384" y="49671"/>
                  </a:lnTo>
                  <a:cubicBezTo>
                    <a:pt x="124977" y="46560"/>
                    <a:pt x="121894" y="44041"/>
                    <a:pt x="118366" y="42303"/>
                  </a:cubicBezTo>
                  <a:cubicBezTo>
                    <a:pt x="117791" y="42019"/>
                    <a:pt x="117206" y="41760"/>
                    <a:pt x="116610" y="41525"/>
                  </a:cubicBezTo>
                  <a:cubicBezTo>
                    <a:pt x="116491" y="41073"/>
                    <a:pt x="116365" y="40628"/>
                    <a:pt x="116225" y="40183"/>
                  </a:cubicBezTo>
                  <a:cubicBezTo>
                    <a:pt x="113520" y="31729"/>
                    <a:pt x="106650" y="25268"/>
                    <a:pt x="98045" y="23093"/>
                  </a:cubicBezTo>
                  <a:cubicBezTo>
                    <a:pt x="97551" y="22963"/>
                    <a:pt x="97050" y="22854"/>
                    <a:pt x="96549" y="22760"/>
                  </a:cubicBezTo>
                  <a:cubicBezTo>
                    <a:pt x="92909" y="20395"/>
                    <a:pt x="88732" y="18993"/>
                    <a:pt x="84409" y="18682"/>
                  </a:cubicBezTo>
                  <a:cubicBezTo>
                    <a:pt x="82118" y="17596"/>
                    <a:pt x="79676" y="16856"/>
                    <a:pt x="77167" y="16488"/>
                  </a:cubicBezTo>
                  <a:cubicBezTo>
                    <a:pt x="75095" y="15957"/>
                    <a:pt x="72971" y="15691"/>
                    <a:pt x="70842" y="15691"/>
                  </a:cubicBezTo>
                  <a:cubicBezTo>
                    <a:pt x="69683" y="15691"/>
                    <a:pt x="68524" y="15770"/>
                    <a:pt x="67371" y="15928"/>
                  </a:cubicBezTo>
                  <a:cubicBezTo>
                    <a:pt x="64747" y="12536"/>
                    <a:pt x="61313" y="9860"/>
                    <a:pt x="57386" y="8139"/>
                  </a:cubicBezTo>
                  <a:cubicBezTo>
                    <a:pt x="56892" y="7926"/>
                    <a:pt x="56387" y="7722"/>
                    <a:pt x="55883" y="7537"/>
                  </a:cubicBezTo>
                  <a:cubicBezTo>
                    <a:pt x="51558" y="4485"/>
                    <a:pt x="46396" y="2845"/>
                    <a:pt x="41107" y="2845"/>
                  </a:cubicBezTo>
                  <a:cubicBezTo>
                    <a:pt x="41096" y="2845"/>
                    <a:pt x="41084" y="2845"/>
                    <a:pt x="41073" y="2845"/>
                  </a:cubicBezTo>
                  <a:lnTo>
                    <a:pt x="40982" y="2845"/>
                  </a:lnTo>
                  <a:cubicBezTo>
                    <a:pt x="38596" y="1721"/>
                    <a:pt x="36056" y="974"/>
                    <a:pt x="33442" y="628"/>
                  </a:cubicBezTo>
                  <a:lnTo>
                    <a:pt x="33379" y="621"/>
                  </a:lnTo>
                  <a:lnTo>
                    <a:pt x="30286" y="218"/>
                  </a:lnTo>
                  <a:lnTo>
                    <a:pt x="30058" y="186"/>
                  </a:lnTo>
                  <a:cubicBezTo>
                    <a:pt x="29028" y="62"/>
                    <a:pt x="27999" y="1"/>
                    <a:pt x="26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159896" y="-1303475"/>
              <a:ext cx="7814966" cy="9360154"/>
            </a:xfrm>
            <a:custGeom>
              <a:avLst/>
              <a:gdLst/>
              <a:ahLst/>
              <a:cxnLst/>
              <a:rect l="l" t="t" r="r" b="b"/>
              <a:pathLst>
                <a:path w="132727" h="158970" extrusionOk="0">
                  <a:moveTo>
                    <a:pt x="13694" y="0"/>
                  </a:moveTo>
                  <a:cubicBezTo>
                    <a:pt x="9996" y="0"/>
                    <a:pt x="6441" y="1570"/>
                    <a:pt x="3949" y="4366"/>
                  </a:cubicBezTo>
                  <a:cubicBezTo>
                    <a:pt x="1101" y="7558"/>
                    <a:pt x="1" y="11941"/>
                    <a:pt x="996" y="16100"/>
                  </a:cubicBezTo>
                  <a:lnTo>
                    <a:pt x="1759" y="19267"/>
                  </a:lnTo>
                  <a:cubicBezTo>
                    <a:pt x="1759" y="19274"/>
                    <a:pt x="1759" y="19281"/>
                    <a:pt x="1763" y="19288"/>
                  </a:cubicBezTo>
                  <a:cubicBezTo>
                    <a:pt x="1766" y="19295"/>
                    <a:pt x="1766" y="19302"/>
                    <a:pt x="1766" y="19313"/>
                  </a:cubicBezTo>
                  <a:cubicBezTo>
                    <a:pt x="1244" y="23489"/>
                    <a:pt x="2769" y="27791"/>
                    <a:pt x="5981" y="30682"/>
                  </a:cubicBezTo>
                  <a:lnTo>
                    <a:pt x="6812" y="31428"/>
                  </a:lnTo>
                  <a:lnTo>
                    <a:pt x="7407" y="32567"/>
                  </a:lnTo>
                  <a:lnTo>
                    <a:pt x="7421" y="32595"/>
                  </a:lnTo>
                  <a:cubicBezTo>
                    <a:pt x="7884" y="33485"/>
                    <a:pt x="8451" y="34319"/>
                    <a:pt x="9107" y="35075"/>
                  </a:cubicBezTo>
                  <a:lnTo>
                    <a:pt x="11573" y="37934"/>
                  </a:lnTo>
                  <a:cubicBezTo>
                    <a:pt x="12558" y="39077"/>
                    <a:pt x="13731" y="40040"/>
                    <a:pt x="15045" y="40783"/>
                  </a:cubicBezTo>
                  <a:cubicBezTo>
                    <a:pt x="16114" y="42310"/>
                    <a:pt x="17494" y="43589"/>
                    <a:pt x="19102" y="44532"/>
                  </a:cubicBezTo>
                  <a:lnTo>
                    <a:pt x="27521" y="49500"/>
                  </a:lnTo>
                  <a:lnTo>
                    <a:pt x="27546" y="49510"/>
                  </a:lnTo>
                  <a:cubicBezTo>
                    <a:pt x="28050" y="49808"/>
                    <a:pt x="28576" y="50071"/>
                    <a:pt x="29115" y="50295"/>
                  </a:cubicBezTo>
                  <a:lnTo>
                    <a:pt x="33397" y="52089"/>
                  </a:lnTo>
                  <a:cubicBezTo>
                    <a:pt x="34683" y="52628"/>
                    <a:pt x="36046" y="52958"/>
                    <a:pt x="37436" y="53063"/>
                  </a:cubicBezTo>
                  <a:cubicBezTo>
                    <a:pt x="38537" y="53830"/>
                    <a:pt x="39749" y="54422"/>
                    <a:pt x="41028" y="54825"/>
                  </a:cubicBezTo>
                  <a:cubicBezTo>
                    <a:pt x="42114" y="56521"/>
                    <a:pt x="43575" y="57947"/>
                    <a:pt x="45299" y="58984"/>
                  </a:cubicBezTo>
                  <a:cubicBezTo>
                    <a:pt x="44938" y="60102"/>
                    <a:pt x="44731" y="61261"/>
                    <a:pt x="44685" y="62435"/>
                  </a:cubicBezTo>
                  <a:cubicBezTo>
                    <a:pt x="43245" y="66471"/>
                    <a:pt x="43813" y="71117"/>
                    <a:pt x="46556" y="74736"/>
                  </a:cubicBezTo>
                  <a:lnTo>
                    <a:pt x="49016" y="77984"/>
                  </a:lnTo>
                  <a:lnTo>
                    <a:pt x="52467" y="85107"/>
                  </a:lnTo>
                  <a:cubicBezTo>
                    <a:pt x="53364" y="86960"/>
                    <a:pt x="54681" y="88572"/>
                    <a:pt x="56317" y="89816"/>
                  </a:cubicBezTo>
                  <a:lnTo>
                    <a:pt x="56338" y="89833"/>
                  </a:lnTo>
                  <a:lnTo>
                    <a:pt x="59246" y="92037"/>
                  </a:lnTo>
                  <a:lnTo>
                    <a:pt x="59327" y="102541"/>
                  </a:lnTo>
                  <a:lnTo>
                    <a:pt x="58465" y="113255"/>
                  </a:lnTo>
                  <a:cubicBezTo>
                    <a:pt x="58402" y="114053"/>
                    <a:pt x="58412" y="114859"/>
                    <a:pt x="58493" y="115655"/>
                  </a:cubicBezTo>
                  <a:lnTo>
                    <a:pt x="59015" y="120577"/>
                  </a:lnTo>
                  <a:cubicBezTo>
                    <a:pt x="59131" y="121677"/>
                    <a:pt x="59383" y="122760"/>
                    <a:pt x="59772" y="123797"/>
                  </a:cubicBezTo>
                  <a:cubicBezTo>
                    <a:pt x="57964" y="127462"/>
                    <a:pt x="57974" y="131764"/>
                    <a:pt x="59800" y="135422"/>
                  </a:cubicBezTo>
                  <a:lnTo>
                    <a:pt x="60255" y="136333"/>
                  </a:lnTo>
                  <a:lnTo>
                    <a:pt x="61201" y="140541"/>
                  </a:lnTo>
                  <a:cubicBezTo>
                    <a:pt x="61538" y="142033"/>
                    <a:pt x="62130" y="143452"/>
                    <a:pt x="62957" y="144741"/>
                  </a:cubicBezTo>
                  <a:lnTo>
                    <a:pt x="66320" y="149972"/>
                  </a:lnTo>
                  <a:cubicBezTo>
                    <a:pt x="67305" y="151517"/>
                    <a:pt x="68604" y="152838"/>
                    <a:pt x="70139" y="153840"/>
                  </a:cubicBezTo>
                  <a:lnTo>
                    <a:pt x="74673" y="156822"/>
                  </a:lnTo>
                  <a:cubicBezTo>
                    <a:pt x="76798" y="158224"/>
                    <a:pt x="79286" y="158970"/>
                    <a:pt x="81833" y="158970"/>
                  </a:cubicBezTo>
                  <a:cubicBezTo>
                    <a:pt x="81839" y="158970"/>
                    <a:pt x="81845" y="158970"/>
                    <a:pt x="81851" y="158970"/>
                  </a:cubicBezTo>
                  <a:lnTo>
                    <a:pt x="85348" y="158970"/>
                  </a:lnTo>
                  <a:cubicBezTo>
                    <a:pt x="88967" y="158966"/>
                    <a:pt x="92425" y="157463"/>
                    <a:pt x="94895" y="154821"/>
                  </a:cubicBezTo>
                  <a:lnTo>
                    <a:pt x="96707" y="152887"/>
                  </a:lnTo>
                  <a:cubicBezTo>
                    <a:pt x="101342" y="147923"/>
                    <a:pt x="101401" y="140236"/>
                    <a:pt x="96847" y="135201"/>
                  </a:cubicBezTo>
                  <a:lnTo>
                    <a:pt x="96307" y="134609"/>
                  </a:lnTo>
                  <a:cubicBezTo>
                    <a:pt x="97183" y="132244"/>
                    <a:pt x="97351" y="129672"/>
                    <a:pt x="96794" y="127213"/>
                  </a:cubicBezTo>
                  <a:cubicBezTo>
                    <a:pt x="96899" y="127066"/>
                    <a:pt x="96994" y="126912"/>
                    <a:pt x="97092" y="126758"/>
                  </a:cubicBezTo>
                  <a:cubicBezTo>
                    <a:pt x="100207" y="125388"/>
                    <a:pt x="102666" y="122851"/>
                    <a:pt x="103941" y="119694"/>
                  </a:cubicBezTo>
                  <a:cubicBezTo>
                    <a:pt x="105101" y="118696"/>
                    <a:pt x="106079" y="117505"/>
                    <a:pt x="106832" y="116173"/>
                  </a:cubicBezTo>
                  <a:lnTo>
                    <a:pt x="108647" y="112953"/>
                  </a:lnTo>
                  <a:cubicBezTo>
                    <a:pt x="108654" y="112939"/>
                    <a:pt x="108661" y="112925"/>
                    <a:pt x="108671" y="112915"/>
                  </a:cubicBezTo>
                  <a:lnTo>
                    <a:pt x="113051" y="105158"/>
                  </a:lnTo>
                  <a:cubicBezTo>
                    <a:pt x="113215" y="104864"/>
                    <a:pt x="113370" y="104566"/>
                    <a:pt x="113510" y="104261"/>
                  </a:cubicBezTo>
                  <a:lnTo>
                    <a:pt x="116348" y="102758"/>
                  </a:lnTo>
                  <a:cubicBezTo>
                    <a:pt x="119052" y="101321"/>
                    <a:pt x="121169" y="98981"/>
                    <a:pt x="122325" y="96147"/>
                  </a:cubicBezTo>
                  <a:lnTo>
                    <a:pt x="125180" y="89146"/>
                  </a:lnTo>
                  <a:cubicBezTo>
                    <a:pt x="125818" y="87584"/>
                    <a:pt x="126144" y="85909"/>
                    <a:pt x="126144" y="84220"/>
                  </a:cubicBezTo>
                  <a:lnTo>
                    <a:pt x="126144" y="82188"/>
                  </a:lnTo>
                  <a:lnTo>
                    <a:pt x="128985" y="78639"/>
                  </a:lnTo>
                  <a:cubicBezTo>
                    <a:pt x="132082" y="74764"/>
                    <a:pt x="132727" y="69554"/>
                    <a:pt x="130660" y="65042"/>
                  </a:cubicBezTo>
                  <a:lnTo>
                    <a:pt x="129237" y="61934"/>
                  </a:lnTo>
                  <a:cubicBezTo>
                    <a:pt x="127853" y="58903"/>
                    <a:pt x="125362" y="56517"/>
                    <a:pt x="122272" y="55270"/>
                  </a:cubicBezTo>
                  <a:lnTo>
                    <a:pt x="113338" y="51644"/>
                  </a:lnTo>
                  <a:cubicBezTo>
                    <a:pt x="112834" y="51441"/>
                    <a:pt x="112319" y="51269"/>
                    <a:pt x="111797" y="51129"/>
                  </a:cubicBezTo>
                  <a:lnTo>
                    <a:pt x="111761" y="51118"/>
                  </a:lnTo>
                  <a:lnTo>
                    <a:pt x="108331" y="50207"/>
                  </a:lnTo>
                  <a:lnTo>
                    <a:pt x="104110" y="44749"/>
                  </a:lnTo>
                  <a:cubicBezTo>
                    <a:pt x="101682" y="41596"/>
                    <a:pt x="97856" y="39697"/>
                    <a:pt x="93876" y="39669"/>
                  </a:cubicBezTo>
                  <a:lnTo>
                    <a:pt x="93753" y="39567"/>
                  </a:lnTo>
                  <a:cubicBezTo>
                    <a:pt x="93539" y="39168"/>
                    <a:pt x="93308" y="38782"/>
                    <a:pt x="93056" y="38411"/>
                  </a:cubicBezTo>
                  <a:cubicBezTo>
                    <a:pt x="92593" y="37731"/>
                    <a:pt x="92068" y="37094"/>
                    <a:pt x="91490" y="36508"/>
                  </a:cubicBezTo>
                  <a:cubicBezTo>
                    <a:pt x="91847" y="32535"/>
                    <a:pt x="90386" y="28636"/>
                    <a:pt x="87433" y="25850"/>
                  </a:cubicBezTo>
                  <a:cubicBezTo>
                    <a:pt x="85050" y="23608"/>
                    <a:pt x="81988" y="22371"/>
                    <a:pt x="78824" y="22298"/>
                  </a:cubicBezTo>
                  <a:cubicBezTo>
                    <a:pt x="78512" y="22130"/>
                    <a:pt x="78201" y="21979"/>
                    <a:pt x="77878" y="21839"/>
                  </a:cubicBezTo>
                  <a:cubicBezTo>
                    <a:pt x="75499" y="19754"/>
                    <a:pt x="72444" y="18605"/>
                    <a:pt x="69281" y="18605"/>
                  </a:cubicBezTo>
                  <a:lnTo>
                    <a:pt x="68338" y="18605"/>
                  </a:lnTo>
                  <a:cubicBezTo>
                    <a:pt x="67781" y="18339"/>
                    <a:pt x="67206" y="18108"/>
                    <a:pt x="66618" y="17922"/>
                  </a:cubicBezTo>
                  <a:cubicBezTo>
                    <a:pt x="65017" y="17007"/>
                    <a:pt x="63237" y="16443"/>
                    <a:pt x="61397" y="16268"/>
                  </a:cubicBezTo>
                  <a:cubicBezTo>
                    <a:pt x="60148" y="15880"/>
                    <a:pt x="58854" y="15686"/>
                    <a:pt x="57558" y="15686"/>
                  </a:cubicBezTo>
                  <a:cubicBezTo>
                    <a:pt x="56408" y="15686"/>
                    <a:pt x="55257" y="15839"/>
                    <a:pt x="54135" y="16146"/>
                  </a:cubicBezTo>
                  <a:lnTo>
                    <a:pt x="52467" y="16590"/>
                  </a:lnTo>
                  <a:cubicBezTo>
                    <a:pt x="52120" y="16689"/>
                    <a:pt x="51777" y="16794"/>
                    <a:pt x="51444" y="16916"/>
                  </a:cubicBezTo>
                  <a:lnTo>
                    <a:pt x="49832" y="17494"/>
                  </a:lnTo>
                  <a:cubicBezTo>
                    <a:pt x="49632" y="17564"/>
                    <a:pt x="49440" y="17638"/>
                    <a:pt x="49247" y="17722"/>
                  </a:cubicBezTo>
                  <a:cubicBezTo>
                    <a:pt x="49170" y="17729"/>
                    <a:pt x="49086" y="17736"/>
                    <a:pt x="49009" y="17747"/>
                  </a:cubicBezTo>
                  <a:cubicBezTo>
                    <a:pt x="48238" y="16657"/>
                    <a:pt x="47303" y="15694"/>
                    <a:pt x="46241" y="14888"/>
                  </a:cubicBezTo>
                  <a:lnTo>
                    <a:pt x="45768" y="13816"/>
                  </a:lnTo>
                  <a:cubicBezTo>
                    <a:pt x="44461" y="10796"/>
                    <a:pt x="42058" y="8389"/>
                    <a:pt x="39045" y="7071"/>
                  </a:cubicBezTo>
                  <a:cubicBezTo>
                    <a:pt x="38270" y="6731"/>
                    <a:pt x="37468" y="6469"/>
                    <a:pt x="36645" y="6283"/>
                  </a:cubicBezTo>
                  <a:cubicBezTo>
                    <a:pt x="34241" y="4065"/>
                    <a:pt x="31090" y="2835"/>
                    <a:pt x="27823" y="2835"/>
                  </a:cubicBezTo>
                  <a:cubicBezTo>
                    <a:pt x="27818" y="2835"/>
                    <a:pt x="27813" y="2835"/>
                    <a:pt x="27809" y="2835"/>
                  </a:cubicBezTo>
                  <a:lnTo>
                    <a:pt x="24894" y="2835"/>
                  </a:lnTo>
                  <a:lnTo>
                    <a:pt x="22343" y="1637"/>
                  </a:lnTo>
                  <a:cubicBezTo>
                    <a:pt x="21127" y="1066"/>
                    <a:pt x="19838" y="688"/>
                    <a:pt x="18510" y="509"/>
                  </a:cubicBezTo>
                  <a:lnTo>
                    <a:pt x="18479" y="509"/>
                  </a:lnTo>
                  <a:lnTo>
                    <a:pt x="15381" y="106"/>
                  </a:lnTo>
                  <a:lnTo>
                    <a:pt x="15269" y="96"/>
                  </a:lnTo>
                  <a:cubicBezTo>
                    <a:pt x="14743" y="32"/>
                    <a:pt x="14217" y="0"/>
                    <a:pt x="136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31"/>
            <p:cNvGrpSpPr/>
            <p:nvPr/>
          </p:nvGrpSpPr>
          <p:grpSpPr>
            <a:xfrm>
              <a:off x="940698" y="-559573"/>
              <a:ext cx="6240338" cy="7872433"/>
              <a:chOff x="2483350" y="1185975"/>
              <a:chExt cx="2649600" cy="3342575"/>
            </a:xfrm>
          </p:grpSpPr>
          <p:sp>
            <p:nvSpPr>
              <p:cNvPr id="362" name="Google Shape;362;p31"/>
              <p:cNvSpPr/>
              <p:nvPr/>
            </p:nvSpPr>
            <p:spPr>
              <a:xfrm>
                <a:off x="3482400" y="1578350"/>
                <a:ext cx="414050" cy="147425"/>
              </a:xfrm>
              <a:custGeom>
                <a:avLst/>
                <a:gdLst/>
                <a:ahLst/>
                <a:cxnLst/>
                <a:rect l="l" t="t" r="r" b="b"/>
                <a:pathLst>
                  <a:path w="16562" h="5897" extrusionOk="0">
                    <a:moveTo>
                      <a:pt x="4332" y="1"/>
                    </a:moveTo>
                    <a:cubicBezTo>
                      <a:pt x="4295" y="1"/>
                      <a:pt x="4258" y="5"/>
                      <a:pt x="4222" y="14"/>
                    </a:cubicBezTo>
                    <a:lnTo>
                      <a:pt x="2540" y="469"/>
                    </a:lnTo>
                    <a:lnTo>
                      <a:pt x="2505" y="476"/>
                    </a:lnTo>
                    <a:lnTo>
                      <a:pt x="887" y="1061"/>
                    </a:lnTo>
                    <a:cubicBezTo>
                      <a:pt x="792" y="1096"/>
                      <a:pt x="711" y="1163"/>
                      <a:pt x="662" y="1247"/>
                    </a:cubicBezTo>
                    <a:lnTo>
                      <a:pt x="81" y="2287"/>
                    </a:lnTo>
                    <a:cubicBezTo>
                      <a:pt x="0" y="2427"/>
                      <a:pt x="11" y="2603"/>
                      <a:pt x="102" y="2736"/>
                    </a:cubicBezTo>
                    <a:cubicBezTo>
                      <a:pt x="181" y="2850"/>
                      <a:pt x="306" y="2915"/>
                      <a:pt x="439" y="2915"/>
                    </a:cubicBezTo>
                    <a:cubicBezTo>
                      <a:pt x="466" y="2915"/>
                      <a:pt x="492" y="2913"/>
                      <a:pt x="519" y="2907"/>
                    </a:cubicBezTo>
                    <a:lnTo>
                      <a:pt x="3237" y="2459"/>
                    </a:lnTo>
                    <a:lnTo>
                      <a:pt x="3311" y="2435"/>
                    </a:lnTo>
                    <a:lnTo>
                      <a:pt x="4583" y="1976"/>
                    </a:lnTo>
                    <a:lnTo>
                      <a:pt x="5665" y="2427"/>
                    </a:lnTo>
                    <a:lnTo>
                      <a:pt x="5690" y="2442"/>
                    </a:lnTo>
                    <a:lnTo>
                      <a:pt x="8167" y="3286"/>
                    </a:lnTo>
                    <a:lnTo>
                      <a:pt x="8486" y="4022"/>
                    </a:lnTo>
                    <a:cubicBezTo>
                      <a:pt x="8535" y="4137"/>
                      <a:pt x="8629" y="4225"/>
                      <a:pt x="8752" y="4263"/>
                    </a:cubicBezTo>
                    <a:lnTo>
                      <a:pt x="9866" y="4589"/>
                    </a:lnTo>
                    <a:lnTo>
                      <a:pt x="9334" y="5195"/>
                    </a:lnTo>
                    <a:cubicBezTo>
                      <a:pt x="9225" y="5321"/>
                      <a:pt x="9197" y="5497"/>
                      <a:pt x="9264" y="5651"/>
                    </a:cubicBezTo>
                    <a:cubicBezTo>
                      <a:pt x="9334" y="5798"/>
                      <a:pt x="9484" y="5896"/>
                      <a:pt x="9649" y="5896"/>
                    </a:cubicBezTo>
                    <a:lnTo>
                      <a:pt x="10038" y="5896"/>
                    </a:lnTo>
                    <a:cubicBezTo>
                      <a:pt x="10066" y="5896"/>
                      <a:pt x="10090" y="5893"/>
                      <a:pt x="10118" y="5886"/>
                    </a:cubicBezTo>
                    <a:lnTo>
                      <a:pt x="11713" y="5584"/>
                    </a:lnTo>
                    <a:lnTo>
                      <a:pt x="12918" y="5882"/>
                    </a:lnTo>
                    <a:cubicBezTo>
                      <a:pt x="12949" y="5889"/>
                      <a:pt x="12984" y="5896"/>
                      <a:pt x="13016" y="5896"/>
                    </a:cubicBezTo>
                    <a:cubicBezTo>
                      <a:pt x="13086" y="5896"/>
                      <a:pt x="13153" y="5879"/>
                      <a:pt x="13216" y="5847"/>
                    </a:cubicBezTo>
                    <a:lnTo>
                      <a:pt x="14575" y="5136"/>
                    </a:lnTo>
                    <a:cubicBezTo>
                      <a:pt x="14712" y="5066"/>
                      <a:pt x="14796" y="4922"/>
                      <a:pt x="14799" y="4768"/>
                    </a:cubicBezTo>
                    <a:cubicBezTo>
                      <a:pt x="14803" y="4617"/>
                      <a:pt x="14722" y="4474"/>
                      <a:pt x="14589" y="4397"/>
                    </a:cubicBezTo>
                    <a:lnTo>
                      <a:pt x="14540" y="4372"/>
                    </a:lnTo>
                    <a:lnTo>
                      <a:pt x="14540" y="4372"/>
                    </a:lnTo>
                    <a:cubicBezTo>
                      <a:pt x="14593" y="4393"/>
                      <a:pt x="14649" y="4407"/>
                      <a:pt x="14701" y="4407"/>
                    </a:cubicBezTo>
                    <a:lnTo>
                      <a:pt x="15805" y="4407"/>
                    </a:lnTo>
                    <a:cubicBezTo>
                      <a:pt x="15980" y="4407"/>
                      <a:pt x="16134" y="4298"/>
                      <a:pt x="16197" y="4137"/>
                    </a:cubicBezTo>
                    <a:lnTo>
                      <a:pt x="16453" y="3489"/>
                    </a:lnTo>
                    <a:cubicBezTo>
                      <a:pt x="16562" y="3216"/>
                      <a:pt x="16362" y="2918"/>
                      <a:pt x="16064" y="2918"/>
                    </a:cubicBezTo>
                    <a:lnTo>
                      <a:pt x="15027" y="2918"/>
                    </a:lnTo>
                    <a:cubicBezTo>
                      <a:pt x="15024" y="2918"/>
                      <a:pt x="15021" y="2918"/>
                      <a:pt x="15018" y="2918"/>
                    </a:cubicBezTo>
                    <a:cubicBezTo>
                      <a:pt x="14860" y="2918"/>
                      <a:pt x="14721" y="3008"/>
                      <a:pt x="14649" y="3149"/>
                    </a:cubicBezTo>
                    <a:lnTo>
                      <a:pt x="14326" y="3797"/>
                    </a:lnTo>
                    <a:cubicBezTo>
                      <a:pt x="14263" y="3927"/>
                      <a:pt x="14267" y="4081"/>
                      <a:pt x="14344" y="4204"/>
                    </a:cubicBezTo>
                    <a:cubicBezTo>
                      <a:pt x="14372" y="4249"/>
                      <a:pt x="14410" y="4288"/>
                      <a:pt x="14452" y="4319"/>
                    </a:cubicBezTo>
                    <a:lnTo>
                      <a:pt x="12371" y="3128"/>
                    </a:lnTo>
                    <a:lnTo>
                      <a:pt x="9652" y="1667"/>
                    </a:lnTo>
                    <a:cubicBezTo>
                      <a:pt x="9593" y="1639"/>
                      <a:pt x="9526" y="1622"/>
                      <a:pt x="9456" y="1622"/>
                    </a:cubicBezTo>
                    <a:lnTo>
                      <a:pt x="8034" y="1622"/>
                    </a:lnTo>
                    <a:lnTo>
                      <a:pt x="7253" y="669"/>
                    </a:lnTo>
                    <a:cubicBezTo>
                      <a:pt x="7172" y="574"/>
                      <a:pt x="7053" y="518"/>
                      <a:pt x="6927" y="518"/>
                    </a:cubicBezTo>
                    <a:lnTo>
                      <a:pt x="5410" y="518"/>
                    </a:lnTo>
                    <a:lnTo>
                      <a:pt x="4534" y="49"/>
                    </a:lnTo>
                    <a:cubicBezTo>
                      <a:pt x="4472" y="16"/>
                      <a:pt x="4402" y="1"/>
                      <a:pt x="4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a:off x="4041900" y="1743550"/>
                <a:ext cx="83250" cy="53500"/>
              </a:xfrm>
              <a:custGeom>
                <a:avLst/>
                <a:gdLst/>
                <a:ahLst/>
                <a:cxnLst/>
                <a:rect l="l" t="t" r="r" b="b"/>
                <a:pathLst>
                  <a:path w="3330" h="2140" extrusionOk="0">
                    <a:moveTo>
                      <a:pt x="2881" y="1"/>
                    </a:moveTo>
                    <a:cubicBezTo>
                      <a:pt x="2846" y="1"/>
                      <a:pt x="2811" y="5"/>
                      <a:pt x="2776" y="13"/>
                    </a:cubicBezTo>
                    <a:lnTo>
                      <a:pt x="316" y="661"/>
                    </a:lnTo>
                    <a:cubicBezTo>
                      <a:pt x="131" y="711"/>
                      <a:pt x="1" y="879"/>
                      <a:pt x="1" y="1071"/>
                    </a:cubicBezTo>
                    <a:lnTo>
                      <a:pt x="1" y="1720"/>
                    </a:lnTo>
                    <a:cubicBezTo>
                      <a:pt x="1" y="1951"/>
                      <a:pt x="190" y="2140"/>
                      <a:pt x="425" y="2140"/>
                    </a:cubicBezTo>
                    <a:lnTo>
                      <a:pt x="2629" y="2140"/>
                    </a:lnTo>
                    <a:cubicBezTo>
                      <a:pt x="2828" y="2140"/>
                      <a:pt x="3000" y="1996"/>
                      <a:pt x="3039" y="1800"/>
                    </a:cubicBezTo>
                    <a:lnTo>
                      <a:pt x="3298" y="504"/>
                    </a:lnTo>
                    <a:cubicBezTo>
                      <a:pt x="3329" y="364"/>
                      <a:pt x="3280" y="213"/>
                      <a:pt x="3175" y="115"/>
                    </a:cubicBezTo>
                    <a:cubicBezTo>
                      <a:pt x="3093" y="41"/>
                      <a:pt x="2989" y="1"/>
                      <a:pt x="28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4287525" y="1925000"/>
                <a:ext cx="46075" cy="38925"/>
              </a:xfrm>
              <a:custGeom>
                <a:avLst/>
                <a:gdLst/>
                <a:ahLst/>
                <a:cxnLst/>
                <a:rect l="l" t="t" r="r" b="b"/>
                <a:pathLst>
                  <a:path w="1843" h="1557" extrusionOk="0">
                    <a:moveTo>
                      <a:pt x="448" y="1"/>
                    </a:moveTo>
                    <a:cubicBezTo>
                      <a:pt x="287" y="1"/>
                      <a:pt x="140" y="95"/>
                      <a:pt x="67" y="242"/>
                    </a:cubicBezTo>
                    <a:cubicBezTo>
                      <a:pt x="0" y="386"/>
                      <a:pt x="21" y="561"/>
                      <a:pt x="119" y="687"/>
                    </a:cubicBezTo>
                    <a:lnTo>
                      <a:pt x="708" y="1402"/>
                    </a:lnTo>
                    <a:cubicBezTo>
                      <a:pt x="778" y="1493"/>
                      <a:pt x="886" y="1546"/>
                      <a:pt x="1002" y="1556"/>
                    </a:cubicBezTo>
                    <a:lnTo>
                      <a:pt x="1030" y="1556"/>
                    </a:lnTo>
                    <a:cubicBezTo>
                      <a:pt x="1135" y="1553"/>
                      <a:pt x="1237" y="1514"/>
                      <a:pt x="1317" y="1444"/>
                    </a:cubicBezTo>
                    <a:lnTo>
                      <a:pt x="1706" y="1090"/>
                    </a:lnTo>
                    <a:cubicBezTo>
                      <a:pt x="1794" y="1010"/>
                      <a:pt x="1843" y="898"/>
                      <a:pt x="1843" y="779"/>
                    </a:cubicBezTo>
                    <a:cubicBezTo>
                      <a:pt x="1839" y="663"/>
                      <a:pt x="1790" y="551"/>
                      <a:pt x="1706" y="470"/>
                    </a:cubicBezTo>
                    <a:lnTo>
                      <a:pt x="1317" y="113"/>
                    </a:lnTo>
                    <a:cubicBezTo>
                      <a:pt x="1240" y="39"/>
                      <a:pt x="1139" y="1"/>
                      <a:pt x="1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3812775" y="1696575"/>
                <a:ext cx="231175" cy="115025"/>
              </a:xfrm>
              <a:custGeom>
                <a:avLst/>
                <a:gdLst/>
                <a:ahLst/>
                <a:cxnLst/>
                <a:rect l="l" t="t" r="r" b="b"/>
                <a:pathLst>
                  <a:path w="9247" h="4601" extrusionOk="0">
                    <a:moveTo>
                      <a:pt x="2399" y="1"/>
                    </a:moveTo>
                    <a:cubicBezTo>
                      <a:pt x="2300" y="1"/>
                      <a:pt x="2205" y="34"/>
                      <a:pt x="2127" y="98"/>
                    </a:cubicBezTo>
                    <a:lnTo>
                      <a:pt x="1738" y="421"/>
                    </a:lnTo>
                    <a:cubicBezTo>
                      <a:pt x="1633" y="508"/>
                      <a:pt x="1577" y="638"/>
                      <a:pt x="1584" y="771"/>
                    </a:cubicBezTo>
                    <a:cubicBezTo>
                      <a:pt x="1595" y="904"/>
                      <a:pt x="1665" y="1027"/>
                      <a:pt x="1777" y="1100"/>
                    </a:cubicBezTo>
                    <a:lnTo>
                      <a:pt x="2593" y="1626"/>
                    </a:lnTo>
                    <a:lnTo>
                      <a:pt x="2730" y="1882"/>
                    </a:lnTo>
                    <a:lnTo>
                      <a:pt x="449" y="1882"/>
                    </a:lnTo>
                    <a:cubicBezTo>
                      <a:pt x="291" y="1882"/>
                      <a:pt x="144" y="1969"/>
                      <a:pt x="74" y="2113"/>
                    </a:cubicBezTo>
                    <a:cubicBezTo>
                      <a:pt x="1" y="2253"/>
                      <a:pt x="18" y="2425"/>
                      <a:pt x="113" y="2551"/>
                    </a:cubicBezTo>
                    <a:lnTo>
                      <a:pt x="820" y="3521"/>
                    </a:lnTo>
                    <a:cubicBezTo>
                      <a:pt x="901" y="3630"/>
                      <a:pt x="1031" y="3693"/>
                      <a:pt x="1164" y="3693"/>
                    </a:cubicBezTo>
                    <a:lnTo>
                      <a:pt x="3536" y="3693"/>
                    </a:lnTo>
                    <a:lnTo>
                      <a:pt x="4058" y="4425"/>
                    </a:lnTo>
                    <a:cubicBezTo>
                      <a:pt x="4131" y="4527"/>
                      <a:pt x="4247" y="4594"/>
                      <a:pt x="4373" y="4601"/>
                    </a:cubicBezTo>
                    <a:lnTo>
                      <a:pt x="4405" y="4601"/>
                    </a:lnTo>
                    <a:cubicBezTo>
                      <a:pt x="4520" y="4601"/>
                      <a:pt x="4632" y="4552"/>
                      <a:pt x="4709" y="4467"/>
                    </a:cubicBezTo>
                    <a:lnTo>
                      <a:pt x="5754" y="3371"/>
                    </a:lnTo>
                    <a:lnTo>
                      <a:pt x="8420" y="3371"/>
                    </a:lnTo>
                    <a:cubicBezTo>
                      <a:pt x="8567" y="3371"/>
                      <a:pt x="8707" y="3294"/>
                      <a:pt x="8784" y="3168"/>
                    </a:cubicBezTo>
                    <a:lnTo>
                      <a:pt x="9169" y="2519"/>
                    </a:lnTo>
                    <a:cubicBezTo>
                      <a:pt x="9229" y="2421"/>
                      <a:pt x="9247" y="2302"/>
                      <a:pt x="9219" y="2190"/>
                    </a:cubicBezTo>
                    <a:cubicBezTo>
                      <a:pt x="9187" y="2081"/>
                      <a:pt x="9117" y="1987"/>
                      <a:pt x="9015" y="1934"/>
                    </a:cubicBezTo>
                    <a:lnTo>
                      <a:pt x="7281" y="974"/>
                    </a:lnTo>
                    <a:lnTo>
                      <a:pt x="6458" y="400"/>
                    </a:lnTo>
                    <a:cubicBezTo>
                      <a:pt x="6412" y="365"/>
                      <a:pt x="6360" y="344"/>
                      <a:pt x="6300" y="333"/>
                    </a:cubicBezTo>
                    <a:lnTo>
                      <a:pt x="4716" y="11"/>
                    </a:lnTo>
                    <a:cubicBezTo>
                      <a:pt x="4688" y="5"/>
                      <a:pt x="4658" y="1"/>
                      <a:pt x="4629" y="1"/>
                    </a:cubicBezTo>
                    <a:cubicBezTo>
                      <a:pt x="4577" y="1"/>
                      <a:pt x="4524" y="12"/>
                      <a:pt x="4475" y="32"/>
                    </a:cubicBezTo>
                    <a:lnTo>
                      <a:pt x="3788" y="309"/>
                    </a:lnTo>
                    <a:lnTo>
                      <a:pt x="2492" y="11"/>
                    </a:lnTo>
                    <a:cubicBezTo>
                      <a:pt x="2461" y="4"/>
                      <a:pt x="2430" y="1"/>
                      <a:pt x="2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p:nvPr/>
            </p:nvSpPr>
            <p:spPr>
              <a:xfrm>
                <a:off x="2483350" y="1185975"/>
                <a:ext cx="2649600" cy="3342575"/>
              </a:xfrm>
              <a:custGeom>
                <a:avLst/>
                <a:gdLst/>
                <a:ahLst/>
                <a:cxnLst/>
                <a:rect l="l" t="t" r="r" b="b"/>
                <a:pathLst>
                  <a:path w="105984" h="133703" extrusionOk="0">
                    <a:moveTo>
                      <a:pt x="434" y="1"/>
                    </a:moveTo>
                    <a:cubicBezTo>
                      <a:pt x="319" y="1"/>
                      <a:pt x="208" y="52"/>
                      <a:pt x="133" y="139"/>
                    </a:cubicBezTo>
                    <a:cubicBezTo>
                      <a:pt x="35" y="240"/>
                      <a:pt x="0" y="384"/>
                      <a:pt x="35" y="517"/>
                    </a:cubicBezTo>
                    <a:lnTo>
                      <a:pt x="792" y="3684"/>
                    </a:lnTo>
                    <a:cubicBezTo>
                      <a:pt x="799" y="3705"/>
                      <a:pt x="806" y="3723"/>
                      <a:pt x="817" y="3744"/>
                    </a:cubicBezTo>
                    <a:lnTo>
                      <a:pt x="2519" y="7917"/>
                    </a:lnTo>
                    <a:lnTo>
                      <a:pt x="1465" y="7917"/>
                    </a:lnTo>
                    <a:cubicBezTo>
                      <a:pt x="1290" y="7917"/>
                      <a:pt x="1132" y="8025"/>
                      <a:pt x="1069" y="8190"/>
                    </a:cubicBezTo>
                    <a:cubicBezTo>
                      <a:pt x="1009" y="8351"/>
                      <a:pt x="1051" y="8533"/>
                      <a:pt x="1177" y="8652"/>
                    </a:cubicBezTo>
                    <a:lnTo>
                      <a:pt x="3718" y="10933"/>
                    </a:lnTo>
                    <a:lnTo>
                      <a:pt x="5364" y="14107"/>
                    </a:lnTo>
                    <a:cubicBezTo>
                      <a:pt x="5382" y="14135"/>
                      <a:pt x="5399" y="14163"/>
                      <a:pt x="5424" y="14188"/>
                    </a:cubicBezTo>
                    <a:lnTo>
                      <a:pt x="7883" y="17040"/>
                    </a:lnTo>
                    <a:cubicBezTo>
                      <a:pt x="7963" y="17132"/>
                      <a:pt x="8077" y="17183"/>
                      <a:pt x="8198" y="17183"/>
                    </a:cubicBezTo>
                    <a:cubicBezTo>
                      <a:pt x="8216" y="17183"/>
                      <a:pt x="8233" y="17182"/>
                      <a:pt x="8251" y="17180"/>
                    </a:cubicBezTo>
                    <a:cubicBezTo>
                      <a:pt x="8391" y="17163"/>
                      <a:pt x="8514" y="17078"/>
                      <a:pt x="8581" y="16952"/>
                    </a:cubicBezTo>
                    <a:lnTo>
                      <a:pt x="9229" y="15656"/>
                    </a:lnTo>
                    <a:cubicBezTo>
                      <a:pt x="9295" y="15519"/>
                      <a:pt x="9285" y="15362"/>
                      <a:pt x="9201" y="15236"/>
                    </a:cubicBezTo>
                    <a:lnTo>
                      <a:pt x="7288" y="12366"/>
                    </a:lnTo>
                    <a:lnTo>
                      <a:pt x="6142" y="8733"/>
                    </a:lnTo>
                    <a:cubicBezTo>
                      <a:pt x="6128" y="8687"/>
                      <a:pt x="6107" y="8645"/>
                      <a:pt x="6079" y="8610"/>
                    </a:cubicBezTo>
                    <a:lnTo>
                      <a:pt x="3959" y="5737"/>
                    </a:lnTo>
                    <a:lnTo>
                      <a:pt x="3959" y="3428"/>
                    </a:lnTo>
                    <a:lnTo>
                      <a:pt x="5410" y="3639"/>
                    </a:lnTo>
                    <a:lnTo>
                      <a:pt x="6759" y="8453"/>
                    </a:lnTo>
                    <a:cubicBezTo>
                      <a:pt x="6780" y="8533"/>
                      <a:pt x="6825" y="8603"/>
                      <a:pt x="6888" y="8659"/>
                    </a:cubicBezTo>
                    <a:lnTo>
                      <a:pt x="9544" y="10937"/>
                    </a:lnTo>
                    <a:lnTo>
                      <a:pt x="12932" y="18084"/>
                    </a:lnTo>
                    <a:lnTo>
                      <a:pt x="12084" y="20512"/>
                    </a:lnTo>
                    <a:cubicBezTo>
                      <a:pt x="12014" y="20701"/>
                      <a:pt x="12091" y="20911"/>
                      <a:pt x="12263" y="21013"/>
                    </a:cubicBezTo>
                    <a:lnTo>
                      <a:pt x="20689" y="25978"/>
                    </a:lnTo>
                    <a:lnTo>
                      <a:pt x="20741" y="26006"/>
                    </a:lnTo>
                    <a:lnTo>
                      <a:pt x="25016" y="27796"/>
                    </a:lnTo>
                    <a:cubicBezTo>
                      <a:pt x="25067" y="27818"/>
                      <a:pt x="25122" y="27828"/>
                      <a:pt x="25177" y="27828"/>
                    </a:cubicBezTo>
                    <a:cubicBezTo>
                      <a:pt x="25245" y="27828"/>
                      <a:pt x="25314" y="27812"/>
                      <a:pt x="25377" y="27778"/>
                    </a:cubicBezTo>
                    <a:lnTo>
                      <a:pt x="27332" y="26759"/>
                    </a:lnTo>
                    <a:lnTo>
                      <a:pt x="31396" y="30052"/>
                    </a:lnTo>
                    <a:cubicBezTo>
                      <a:pt x="31452" y="30094"/>
                      <a:pt x="31515" y="30126"/>
                      <a:pt x="31585" y="30140"/>
                    </a:cubicBezTo>
                    <a:lnTo>
                      <a:pt x="35099" y="30767"/>
                    </a:lnTo>
                    <a:lnTo>
                      <a:pt x="35768" y="31366"/>
                    </a:lnTo>
                    <a:lnTo>
                      <a:pt x="35772" y="31366"/>
                    </a:lnTo>
                    <a:lnTo>
                      <a:pt x="37271" y="32697"/>
                    </a:lnTo>
                    <a:lnTo>
                      <a:pt x="38400" y="35332"/>
                    </a:lnTo>
                    <a:cubicBezTo>
                      <a:pt x="38435" y="35416"/>
                      <a:pt x="38498" y="35486"/>
                      <a:pt x="38575" y="35532"/>
                    </a:cubicBezTo>
                    <a:lnTo>
                      <a:pt x="41427" y="37217"/>
                    </a:lnTo>
                    <a:lnTo>
                      <a:pt x="41483" y="37242"/>
                    </a:lnTo>
                    <a:lnTo>
                      <a:pt x="44983" y="38668"/>
                    </a:lnTo>
                    <a:cubicBezTo>
                      <a:pt x="45034" y="38688"/>
                      <a:pt x="45087" y="38698"/>
                      <a:pt x="45140" y="38698"/>
                    </a:cubicBezTo>
                    <a:cubicBezTo>
                      <a:pt x="45276" y="38698"/>
                      <a:pt x="45410" y="38632"/>
                      <a:pt x="45491" y="38513"/>
                    </a:cubicBezTo>
                    <a:lnTo>
                      <a:pt x="46244" y="37378"/>
                    </a:lnTo>
                    <a:lnTo>
                      <a:pt x="47285" y="36341"/>
                    </a:lnTo>
                    <a:lnTo>
                      <a:pt x="47863" y="37165"/>
                    </a:lnTo>
                    <a:lnTo>
                      <a:pt x="49089" y="41586"/>
                    </a:lnTo>
                    <a:lnTo>
                      <a:pt x="46577" y="45906"/>
                    </a:lnTo>
                    <a:lnTo>
                      <a:pt x="44128" y="50117"/>
                    </a:lnTo>
                    <a:cubicBezTo>
                      <a:pt x="44051" y="50243"/>
                      <a:pt x="44051" y="50401"/>
                      <a:pt x="44117" y="50531"/>
                    </a:cubicBezTo>
                    <a:lnTo>
                      <a:pt x="45126" y="52437"/>
                    </a:lnTo>
                    <a:lnTo>
                      <a:pt x="43434" y="53901"/>
                    </a:lnTo>
                    <a:cubicBezTo>
                      <a:pt x="43269" y="54048"/>
                      <a:pt x="43241" y="54301"/>
                      <a:pt x="43378" y="54476"/>
                    </a:cubicBezTo>
                    <a:lnTo>
                      <a:pt x="46594" y="58715"/>
                    </a:lnTo>
                    <a:lnTo>
                      <a:pt x="50592" y="66977"/>
                    </a:lnTo>
                    <a:cubicBezTo>
                      <a:pt x="50620" y="67036"/>
                      <a:pt x="50662" y="67089"/>
                      <a:pt x="50715" y="67127"/>
                    </a:cubicBezTo>
                    <a:lnTo>
                      <a:pt x="54982" y="70354"/>
                    </a:lnTo>
                    <a:lnTo>
                      <a:pt x="58475" y="73490"/>
                    </a:lnTo>
                    <a:lnTo>
                      <a:pt x="58584" y="73588"/>
                    </a:lnTo>
                    <a:lnTo>
                      <a:pt x="58717" y="90360"/>
                    </a:lnTo>
                    <a:lnTo>
                      <a:pt x="57809" y="101620"/>
                    </a:lnTo>
                    <a:cubicBezTo>
                      <a:pt x="57806" y="101648"/>
                      <a:pt x="57806" y="101673"/>
                      <a:pt x="57809" y="101701"/>
                    </a:cubicBezTo>
                    <a:lnTo>
                      <a:pt x="58331" y="106623"/>
                    </a:lnTo>
                    <a:cubicBezTo>
                      <a:pt x="58338" y="106704"/>
                      <a:pt x="58370" y="106781"/>
                      <a:pt x="58422" y="106844"/>
                    </a:cubicBezTo>
                    <a:lnTo>
                      <a:pt x="59996" y="108785"/>
                    </a:lnTo>
                    <a:lnTo>
                      <a:pt x="59628" y="112614"/>
                    </a:lnTo>
                    <a:lnTo>
                      <a:pt x="59134" y="115330"/>
                    </a:lnTo>
                    <a:lnTo>
                      <a:pt x="57918" y="116665"/>
                    </a:lnTo>
                    <a:cubicBezTo>
                      <a:pt x="57802" y="116794"/>
                      <a:pt x="57774" y="116980"/>
                      <a:pt x="57855" y="117138"/>
                    </a:cubicBezTo>
                    <a:lnTo>
                      <a:pt x="58997" y="119425"/>
                    </a:lnTo>
                    <a:lnTo>
                      <a:pt x="60279" y="125143"/>
                    </a:lnTo>
                    <a:cubicBezTo>
                      <a:pt x="60293" y="125189"/>
                      <a:pt x="60311" y="125234"/>
                      <a:pt x="60335" y="125276"/>
                    </a:cubicBezTo>
                    <a:lnTo>
                      <a:pt x="63709" y="130525"/>
                    </a:lnTo>
                    <a:cubicBezTo>
                      <a:pt x="63741" y="130574"/>
                      <a:pt x="63783" y="130616"/>
                      <a:pt x="63832" y="130647"/>
                    </a:cubicBezTo>
                    <a:lnTo>
                      <a:pt x="68366" y="133633"/>
                    </a:lnTo>
                    <a:cubicBezTo>
                      <a:pt x="68432" y="133675"/>
                      <a:pt x="68513" y="133699"/>
                      <a:pt x="68597" y="133703"/>
                    </a:cubicBezTo>
                    <a:lnTo>
                      <a:pt x="72097" y="133703"/>
                    </a:lnTo>
                    <a:cubicBezTo>
                      <a:pt x="72213" y="133703"/>
                      <a:pt x="72328" y="133654"/>
                      <a:pt x="72405" y="133566"/>
                    </a:cubicBezTo>
                    <a:lnTo>
                      <a:pt x="74220" y="131621"/>
                    </a:lnTo>
                    <a:cubicBezTo>
                      <a:pt x="74367" y="131460"/>
                      <a:pt x="74367" y="131215"/>
                      <a:pt x="74224" y="131050"/>
                    </a:cubicBezTo>
                    <a:lnTo>
                      <a:pt x="68190" y="124387"/>
                    </a:lnTo>
                    <a:lnTo>
                      <a:pt x="71186" y="117639"/>
                    </a:lnTo>
                    <a:cubicBezTo>
                      <a:pt x="71270" y="117442"/>
                      <a:pt x="71197" y="117211"/>
                      <a:pt x="71014" y="117103"/>
                    </a:cubicBezTo>
                    <a:lnTo>
                      <a:pt x="68404" y="115582"/>
                    </a:lnTo>
                    <a:lnTo>
                      <a:pt x="70303" y="113893"/>
                    </a:lnTo>
                    <a:cubicBezTo>
                      <a:pt x="70356" y="113844"/>
                      <a:pt x="70398" y="113785"/>
                      <a:pt x="70422" y="113718"/>
                    </a:cubicBezTo>
                    <a:lnTo>
                      <a:pt x="72107" y="108792"/>
                    </a:lnTo>
                    <a:cubicBezTo>
                      <a:pt x="72160" y="108638"/>
                      <a:pt x="72121" y="108470"/>
                      <a:pt x="72009" y="108358"/>
                    </a:cubicBezTo>
                    <a:lnTo>
                      <a:pt x="70930" y="107278"/>
                    </a:lnTo>
                    <a:lnTo>
                      <a:pt x="70930" y="107278"/>
                    </a:lnTo>
                    <a:lnTo>
                      <a:pt x="72661" y="107639"/>
                    </a:lnTo>
                    <a:cubicBezTo>
                      <a:pt x="72690" y="107645"/>
                      <a:pt x="72719" y="107648"/>
                      <a:pt x="72748" y="107648"/>
                    </a:cubicBezTo>
                    <a:cubicBezTo>
                      <a:pt x="72842" y="107648"/>
                      <a:pt x="72936" y="107617"/>
                      <a:pt x="73011" y="107555"/>
                    </a:cubicBezTo>
                    <a:cubicBezTo>
                      <a:pt x="73110" y="107475"/>
                      <a:pt x="73169" y="107356"/>
                      <a:pt x="73169" y="107226"/>
                    </a:cubicBezTo>
                    <a:lnTo>
                      <a:pt x="73169" y="103684"/>
                    </a:lnTo>
                    <a:lnTo>
                      <a:pt x="78659" y="102584"/>
                    </a:lnTo>
                    <a:cubicBezTo>
                      <a:pt x="78824" y="102552"/>
                      <a:pt x="78953" y="102426"/>
                      <a:pt x="78989" y="102265"/>
                    </a:cubicBezTo>
                    <a:lnTo>
                      <a:pt x="79763" y="98765"/>
                    </a:lnTo>
                    <a:cubicBezTo>
                      <a:pt x="79794" y="98635"/>
                      <a:pt x="79759" y="98498"/>
                      <a:pt x="79672" y="98397"/>
                    </a:cubicBezTo>
                    <a:lnTo>
                      <a:pt x="77783" y="96253"/>
                    </a:lnTo>
                    <a:lnTo>
                      <a:pt x="77783" y="96253"/>
                    </a:lnTo>
                    <a:lnTo>
                      <a:pt x="82086" y="97521"/>
                    </a:lnTo>
                    <a:cubicBezTo>
                      <a:pt x="82126" y="97533"/>
                      <a:pt x="82167" y="97539"/>
                      <a:pt x="82207" y="97539"/>
                    </a:cubicBezTo>
                    <a:cubicBezTo>
                      <a:pt x="82357" y="97539"/>
                      <a:pt x="82499" y="97460"/>
                      <a:pt x="82576" y="97325"/>
                    </a:cubicBezTo>
                    <a:lnTo>
                      <a:pt x="84402" y="94087"/>
                    </a:lnTo>
                    <a:lnTo>
                      <a:pt x="88795" y="86309"/>
                    </a:lnTo>
                    <a:cubicBezTo>
                      <a:pt x="88830" y="86246"/>
                      <a:pt x="88848" y="86173"/>
                      <a:pt x="88848" y="86099"/>
                    </a:cubicBezTo>
                    <a:lnTo>
                      <a:pt x="88848" y="83377"/>
                    </a:lnTo>
                    <a:lnTo>
                      <a:pt x="97176" y="78959"/>
                    </a:lnTo>
                    <a:cubicBezTo>
                      <a:pt x="97267" y="78913"/>
                      <a:pt x="97333" y="78836"/>
                      <a:pt x="97368" y="78742"/>
                    </a:cubicBezTo>
                    <a:lnTo>
                      <a:pt x="100224" y="71745"/>
                    </a:lnTo>
                    <a:cubicBezTo>
                      <a:pt x="100245" y="71692"/>
                      <a:pt x="100255" y="71640"/>
                      <a:pt x="100255" y="71587"/>
                    </a:cubicBezTo>
                    <a:lnTo>
                      <a:pt x="100255" y="65123"/>
                    </a:lnTo>
                    <a:lnTo>
                      <a:pt x="105861" y="58113"/>
                    </a:lnTo>
                    <a:cubicBezTo>
                      <a:pt x="105963" y="57986"/>
                      <a:pt x="105984" y="57818"/>
                      <a:pt x="105917" y="57675"/>
                    </a:cubicBezTo>
                    <a:lnTo>
                      <a:pt x="104491" y="54563"/>
                    </a:lnTo>
                    <a:cubicBezTo>
                      <a:pt x="104449" y="54465"/>
                      <a:pt x="104368" y="54388"/>
                      <a:pt x="104267" y="54350"/>
                    </a:cubicBezTo>
                    <a:lnTo>
                      <a:pt x="95326" y="50716"/>
                    </a:lnTo>
                    <a:lnTo>
                      <a:pt x="95277" y="50699"/>
                    </a:lnTo>
                    <a:lnTo>
                      <a:pt x="88693" y="48958"/>
                    </a:lnTo>
                    <a:lnTo>
                      <a:pt x="85025" y="47360"/>
                    </a:lnTo>
                    <a:lnTo>
                      <a:pt x="85341" y="45881"/>
                    </a:lnTo>
                    <a:cubicBezTo>
                      <a:pt x="85365" y="45762"/>
                      <a:pt x="85337" y="45633"/>
                      <a:pt x="85260" y="45538"/>
                    </a:cubicBezTo>
                    <a:lnTo>
                      <a:pt x="80852" y="39834"/>
                    </a:lnTo>
                    <a:cubicBezTo>
                      <a:pt x="80775" y="39729"/>
                      <a:pt x="80653" y="39670"/>
                      <a:pt x="80523" y="39670"/>
                    </a:cubicBezTo>
                    <a:lnTo>
                      <a:pt x="80190" y="39670"/>
                    </a:lnTo>
                    <a:cubicBezTo>
                      <a:pt x="80050" y="39670"/>
                      <a:pt x="79920" y="39740"/>
                      <a:pt x="79843" y="39852"/>
                    </a:cubicBezTo>
                    <a:lnTo>
                      <a:pt x="79073" y="40952"/>
                    </a:lnTo>
                    <a:cubicBezTo>
                      <a:pt x="78992" y="41071"/>
                      <a:pt x="78978" y="41225"/>
                      <a:pt x="79034" y="41358"/>
                    </a:cubicBezTo>
                    <a:lnTo>
                      <a:pt x="79693" y="42928"/>
                    </a:lnTo>
                    <a:lnTo>
                      <a:pt x="79416" y="44382"/>
                    </a:lnTo>
                    <a:lnTo>
                      <a:pt x="77787" y="43898"/>
                    </a:lnTo>
                    <a:cubicBezTo>
                      <a:pt x="77749" y="43888"/>
                      <a:pt x="77710" y="43883"/>
                      <a:pt x="77672" y="43883"/>
                    </a:cubicBezTo>
                    <a:cubicBezTo>
                      <a:pt x="77581" y="43883"/>
                      <a:pt x="77491" y="43911"/>
                      <a:pt x="77415" y="43965"/>
                    </a:cubicBezTo>
                    <a:cubicBezTo>
                      <a:pt x="77310" y="44046"/>
                      <a:pt x="77251" y="44172"/>
                      <a:pt x="77251" y="44301"/>
                    </a:cubicBezTo>
                    <a:lnTo>
                      <a:pt x="77251" y="44918"/>
                    </a:lnTo>
                    <a:lnTo>
                      <a:pt x="77062" y="44844"/>
                    </a:lnTo>
                    <a:cubicBezTo>
                      <a:pt x="77011" y="44825"/>
                      <a:pt x="76958" y="44815"/>
                      <a:pt x="76905" y="44815"/>
                    </a:cubicBezTo>
                    <a:cubicBezTo>
                      <a:pt x="76843" y="44815"/>
                      <a:pt x="76782" y="44829"/>
                      <a:pt x="76725" y="44855"/>
                    </a:cubicBezTo>
                    <a:lnTo>
                      <a:pt x="73947" y="46186"/>
                    </a:lnTo>
                    <a:lnTo>
                      <a:pt x="73036" y="45177"/>
                    </a:lnTo>
                    <a:lnTo>
                      <a:pt x="73036" y="42620"/>
                    </a:lnTo>
                    <a:cubicBezTo>
                      <a:pt x="73036" y="42497"/>
                      <a:pt x="72983" y="42378"/>
                      <a:pt x="72889" y="42297"/>
                    </a:cubicBezTo>
                    <a:lnTo>
                      <a:pt x="71740" y="41337"/>
                    </a:lnTo>
                    <a:cubicBezTo>
                      <a:pt x="71743" y="41274"/>
                      <a:pt x="71729" y="41211"/>
                      <a:pt x="71705" y="41152"/>
                    </a:cubicBezTo>
                    <a:lnTo>
                      <a:pt x="71105" y="39785"/>
                    </a:lnTo>
                    <a:lnTo>
                      <a:pt x="72493" y="37147"/>
                    </a:lnTo>
                    <a:cubicBezTo>
                      <a:pt x="72594" y="36958"/>
                      <a:pt x="72538" y="36723"/>
                      <a:pt x="72363" y="36604"/>
                    </a:cubicBezTo>
                    <a:lnTo>
                      <a:pt x="68982" y="34239"/>
                    </a:lnTo>
                    <a:lnTo>
                      <a:pt x="69375" y="33248"/>
                    </a:lnTo>
                    <a:cubicBezTo>
                      <a:pt x="69431" y="33121"/>
                      <a:pt x="69413" y="32974"/>
                      <a:pt x="69336" y="32859"/>
                    </a:cubicBezTo>
                    <a:cubicBezTo>
                      <a:pt x="69259" y="32739"/>
                      <a:pt x="69126" y="32669"/>
                      <a:pt x="68986" y="32669"/>
                    </a:cubicBezTo>
                    <a:lnTo>
                      <a:pt x="59929" y="32669"/>
                    </a:lnTo>
                    <a:lnTo>
                      <a:pt x="57582" y="30816"/>
                    </a:lnTo>
                    <a:cubicBezTo>
                      <a:pt x="57507" y="30758"/>
                      <a:pt x="57417" y="30728"/>
                      <a:pt x="57327" y="30728"/>
                    </a:cubicBezTo>
                    <a:cubicBezTo>
                      <a:pt x="57265" y="30728"/>
                      <a:pt x="57202" y="30742"/>
                      <a:pt x="57144" y="30770"/>
                    </a:cubicBezTo>
                    <a:lnTo>
                      <a:pt x="51310" y="33489"/>
                    </a:lnTo>
                    <a:cubicBezTo>
                      <a:pt x="51223" y="33531"/>
                      <a:pt x="51153" y="33601"/>
                      <a:pt x="51111" y="33689"/>
                    </a:cubicBezTo>
                    <a:lnTo>
                      <a:pt x="50017" y="35980"/>
                    </a:lnTo>
                    <a:lnTo>
                      <a:pt x="47572" y="34421"/>
                    </a:lnTo>
                    <a:cubicBezTo>
                      <a:pt x="47501" y="34379"/>
                      <a:pt x="47421" y="34357"/>
                      <a:pt x="47342" y="34357"/>
                    </a:cubicBezTo>
                    <a:cubicBezTo>
                      <a:pt x="47314" y="34357"/>
                      <a:pt x="47287" y="34360"/>
                      <a:pt x="47260" y="34365"/>
                    </a:cubicBezTo>
                    <a:lnTo>
                      <a:pt x="43616" y="35097"/>
                    </a:lnTo>
                    <a:lnTo>
                      <a:pt x="41703" y="32845"/>
                    </a:lnTo>
                    <a:lnTo>
                      <a:pt x="42698" y="27698"/>
                    </a:lnTo>
                    <a:cubicBezTo>
                      <a:pt x="42740" y="27498"/>
                      <a:pt x="42628" y="27298"/>
                      <a:pt x="42436" y="27221"/>
                    </a:cubicBezTo>
                    <a:lnTo>
                      <a:pt x="42099" y="27095"/>
                    </a:lnTo>
                    <a:lnTo>
                      <a:pt x="38806" y="25865"/>
                    </a:lnTo>
                    <a:cubicBezTo>
                      <a:pt x="38758" y="25845"/>
                      <a:pt x="38706" y="25836"/>
                      <a:pt x="38654" y="25836"/>
                    </a:cubicBezTo>
                    <a:cubicBezTo>
                      <a:pt x="38616" y="25836"/>
                      <a:pt x="38577" y="25841"/>
                      <a:pt x="38540" y="25851"/>
                    </a:cubicBezTo>
                    <a:lnTo>
                      <a:pt x="35625" y="26696"/>
                    </a:lnTo>
                    <a:cubicBezTo>
                      <a:pt x="35555" y="26720"/>
                      <a:pt x="35492" y="26759"/>
                      <a:pt x="35439" y="26811"/>
                    </a:cubicBezTo>
                    <a:lnTo>
                      <a:pt x="35071" y="27190"/>
                    </a:lnTo>
                    <a:lnTo>
                      <a:pt x="34735" y="24383"/>
                    </a:lnTo>
                    <a:lnTo>
                      <a:pt x="36550" y="23974"/>
                    </a:lnTo>
                    <a:cubicBezTo>
                      <a:pt x="36700" y="23938"/>
                      <a:pt x="36819" y="23826"/>
                      <a:pt x="36861" y="23679"/>
                    </a:cubicBezTo>
                    <a:lnTo>
                      <a:pt x="36984" y="23248"/>
                    </a:lnTo>
                    <a:lnTo>
                      <a:pt x="38788" y="18869"/>
                    </a:lnTo>
                    <a:cubicBezTo>
                      <a:pt x="38862" y="18690"/>
                      <a:pt x="38802" y="18480"/>
                      <a:pt x="38645" y="18368"/>
                    </a:cubicBezTo>
                    <a:lnTo>
                      <a:pt x="37737" y="17720"/>
                    </a:lnTo>
                    <a:cubicBezTo>
                      <a:pt x="37666" y="17665"/>
                      <a:pt x="37581" y="17638"/>
                      <a:pt x="37494" y="17638"/>
                    </a:cubicBezTo>
                    <a:cubicBezTo>
                      <a:pt x="37452" y="17638"/>
                      <a:pt x="37410" y="17644"/>
                      <a:pt x="37369" y="17657"/>
                    </a:cubicBezTo>
                    <a:lnTo>
                      <a:pt x="33480" y="18823"/>
                    </a:lnTo>
                    <a:cubicBezTo>
                      <a:pt x="33379" y="18855"/>
                      <a:pt x="33291" y="18925"/>
                      <a:pt x="33235" y="19019"/>
                    </a:cubicBezTo>
                    <a:lnTo>
                      <a:pt x="31165" y="22677"/>
                    </a:lnTo>
                    <a:lnTo>
                      <a:pt x="27454" y="22442"/>
                    </a:lnTo>
                    <a:lnTo>
                      <a:pt x="24459" y="18970"/>
                    </a:lnTo>
                    <a:lnTo>
                      <a:pt x="25513" y="12734"/>
                    </a:lnTo>
                    <a:cubicBezTo>
                      <a:pt x="25545" y="12545"/>
                      <a:pt x="25443" y="12356"/>
                      <a:pt x="25265" y="12278"/>
                    </a:cubicBezTo>
                    <a:lnTo>
                      <a:pt x="23166" y="11361"/>
                    </a:lnTo>
                    <a:lnTo>
                      <a:pt x="20931" y="6228"/>
                    </a:lnTo>
                    <a:cubicBezTo>
                      <a:pt x="20863" y="6070"/>
                      <a:pt x="20710" y="5976"/>
                      <a:pt x="20549" y="5976"/>
                    </a:cubicBezTo>
                    <a:cubicBezTo>
                      <a:pt x="20502" y="5976"/>
                      <a:pt x="20455" y="5984"/>
                      <a:pt x="20409" y="6000"/>
                    </a:cubicBezTo>
                    <a:lnTo>
                      <a:pt x="18061" y="6809"/>
                    </a:lnTo>
                    <a:lnTo>
                      <a:pt x="14876" y="2994"/>
                    </a:lnTo>
                    <a:cubicBezTo>
                      <a:pt x="14796" y="2899"/>
                      <a:pt x="14677" y="2843"/>
                      <a:pt x="14554" y="2840"/>
                    </a:cubicBezTo>
                    <a:lnTo>
                      <a:pt x="8815" y="2840"/>
                    </a:lnTo>
                    <a:lnTo>
                      <a:pt x="3714" y="443"/>
                    </a:lnTo>
                    <a:cubicBezTo>
                      <a:pt x="3676" y="422"/>
                      <a:pt x="3633" y="412"/>
                      <a:pt x="3591" y="408"/>
                    </a:cubicBezTo>
                    <a:lnTo>
                      <a:pt x="494" y="5"/>
                    </a:lnTo>
                    <a:cubicBezTo>
                      <a:pt x="474" y="2"/>
                      <a:pt x="454" y="1"/>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67" name="Google Shape;367;p31"/>
          <p:cNvPicPr preferRelativeResize="0"/>
          <p:nvPr/>
        </p:nvPicPr>
        <p:blipFill>
          <a:blip r:embed="rId2">
            <a:alphaModFix amt="30000"/>
          </a:blip>
          <a:stretch>
            <a:fillRect/>
          </a:stretch>
        </p:blipFill>
        <p:spPr>
          <a:xfrm>
            <a:off x="-25" y="0"/>
            <a:ext cx="9144003" cy="51435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368"/>
        <p:cNvGrpSpPr/>
        <p:nvPr/>
      </p:nvGrpSpPr>
      <p:grpSpPr>
        <a:xfrm>
          <a:off x="0" y="0"/>
          <a:ext cx="0" cy="0"/>
          <a:chOff x="0" y="0"/>
          <a:chExt cx="0" cy="0"/>
        </a:xfrm>
      </p:grpSpPr>
      <p:sp>
        <p:nvSpPr>
          <p:cNvPr id="369" name="Google Shape;369;p32"/>
          <p:cNvSpPr/>
          <p:nvPr/>
        </p:nvSpPr>
        <p:spPr>
          <a:xfrm>
            <a:off x="-14250" y="0"/>
            <a:ext cx="91725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370" name="Google Shape;370;p32"/>
          <p:cNvGrpSpPr/>
          <p:nvPr/>
        </p:nvGrpSpPr>
        <p:grpSpPr>
          <a:xfrm>
            <a:off x="-14260" y="-6658115"/>
            <a:ext cx="15788950" cy="17817278"/>
            <a:chOff x="-1400018" y="-2792027"/>
            <a:chExt cx="10932662" cy="12337126"/>
          </a:xfrm>
        </p:grpSpPr>
        <p:sp>
          <p:nvSpPr>
            <p:cNvPr id="371" name="Google Shape;371;p32"/>
            <p:cNvSpPr/>
            <p:nvPr/>
          </p:nvSpPr>
          <p:spPr>
            <a:xfrm>
              <a:off x="-1400018" y="-2792027"/>
              <a:ext cx="10932662" cy="12337126"/>
            </a:xfrm>
            <a:custGeom>
              <a:avLst/>
              <a:gdLst/>
              <a:ahLst/>
              <a:cxnLst/>
              <a:rect l="l" t="t" r="r" b="b"/>
              <a:pathLst>
                <a:path w="185677" h="209530" extrusionOk="0">
                  <a:moveTo>
                    <a:pt x="43054" y="17515"/>
                  </a:moveTo>
                  <a:lnTo>
                    <a:pt x="42902" y="17536"/>
                  </a:lnTo>
                  <a:lnTo>
                    <a:pt x="43014" y="17515"/>
                  </a:lnTo>
                  <a:close/>
                  <a:moveTo>
                    <a:pt x="40209" y="0"/>
                  </a:moveTo>
                  <a:cubicBezTo>
                    <a:pt x="29421" y="0"/>
                    <a:pt x="19023" y="4563"/>
                    <a:pt x="11717" y="12674"/>
                  </a:cubicBezTo>
                  <a:lnTo>
                    <a:pt x="11685" y="12712"/>
                  </a:lnTo>
                  <a:cubicBezTo>
                    <a:pt x="3290" y="22049"/>
                    <a:pt x="1" y="34911"/>
                    <a:pt x="2881" y="47135"/>
                  </a:cubicBezTo>
                  <a:cubicBezTo>
                    <a:pt x="3108" y="56479"/>
                    <a:pt x="6734" y="65424"/>
                    <a:pt x="13076" y="72294"/>
                  </a:cubicBezTo>
                  <a:cubicBezTo>
                    <a:pt x="14085" y="73888"/>
                    <a:pt x="15210" y="75409"/>
                    <a:pt x="16439" y="76838"/>
                  </a:cubicBezTo>
                  <a:lnTo>
                    <a:pt x="16471" y="76873"/>
                  </a:lnTo>
                  <a:lnTo>
                    <a:pt x="18934" y="79725"/>
                  </a:lnTo>
                  <a:lnTo>
                    <a:pt x="18944" y="79739"/>
                  </a:lnTo>
                  <a:cubicBezTo>
                    <a:pt x="20588" y="81638"/>
                    <a:pt x="22413" y="83373"/>
                    <a:pt x="24393" y="84914"/>
                  </a:cubicBezTo>
                  <a:cubicBezTo>
                    <a:pt x="26856" y="87521"/>
                    <a:pt x="29672" y="89767"/>
                    <a:pt x="32763" y="91588"/>
                  </a:cubicBezTo>
                  <a:lnTo>
                    <a:pt x="41189" y="96557"/>
                  </a:lnTo>
                  <a:lnTo>
                    <a:pt x="41245" y="96592"/>
                  </a:lnTo>
                  <a:cubicBezTo>
                    <a:pt x="42685" y="97436"/>
                    <a:pt x="44177" y="98186"/>
                    <a:pt x="45712" y="98834"/>
                  </a:cubicBezTo>
                  <a:cubicBezTo>
                    <a:pt x="46770" y="104811"/>
                    <a:pt x="49236" y="110448"/>
                    <a:pt x="52908" y="115283"/>
                  </a:cubicBezTo>
                  <a:lnTo>
                    <a:pt x="53858" y="116534"/>
                  </a:lnTo>
                  <a:lnTo>
                    <a:pt x="56212" y="121394"/>
                  </a:lnTo>
                  <a:cubicBezTo>
                    <a:pt x="57379" y="123801"/>
                    <a:pt x="58794" y="126081"/>
                    <a:pt x="60437" y="128198"/>
                  </a:cubicBezTo>
                  <a:lnTo>
                    <a:pt x="59772" y="136498"/>
                  </a:lnTo>
                  <a:cubicBezTo>
                    <a:pt x="59768" y="136512"/>
                    <a:pt x="59765" y="136529"/>
                    <a:pt x="59768" y="136547"/>
                  </a:cubicBezTo>
                  <a:cubicBezTo>
                    <a:pt x="59583" y="138891"/>
                    <a:pt x="59614" y="141248"/>
                    <a:pt x="59859" y="143589"/>
                  </a:cubicBezTo>
                  <a:lnTo>
                    <a:pt x="60301" y="147800"/>
                  </a:lnTo>
                  <a:cubicBezTo>
                    <a:pt x="60192" y="148406"/>
                    <a:pt x="60091" y="149009"/>
                    <a:pt x="60006" y="149619"/>
                  </a:cubicBezTo>
                  <a:cubicBezTo>
                    <a:pt x="59050" y="156489"/>
                    <a:pt x="59982" y="163493"/>
                    <a:pt x="62704" y="169873"/>
                  </a:cubicBezTo>
                  <a:lnTo>
                    <a:pt x="63037" y="171355"/>
                  </a:lnTo>
                  <a:cubicBezTo>
                    <a:pt x="64018" y="175731"/>
                    <a:pt x="65763" y="179904"/>
                    <a:pt x="68187" y="183677"/>
                  </a:cubicBezTo>
                  <a:lnTo>
                    <a:pt x="71558" y="188925"/>
                  </a:lnTo>
                  <a:cubicBezTo>
                    <a:pt x="74445" y="193431"/>
                    <a:pt x="78250" y="197281"/>
                    <a:pt x="82724" y="200224"/>
                  </a:cubicBezTo>
                  <a:lnTo>
                    <a:pt x="82755" y="200245"/>
                  </a:lnTo>
                  <a:lnTo>
                    <a:pt x="87278" y="203220"/>
                  </a:lnTo>
                  <a:cubicBezTo>
                    <a:pt x="93527" y="207337"/>
                    <a:pt x="100847" y="209530"/>
                    <a:pt x="108331" y="209530"/>
                  </a:cubicBezTo>
                  <a:cubicBezTo>
                    <a:pt x="108337" y="209530"/>
                    <a:pt x="108343" y="209530"/>
                    <a:pt x="108349" y="209530"/>
                  </a:cubicBezTo>
                  <a:lnTo>
                    <a:pt x="111849" y="209530"/>
                  </a:lnTo>
                  <a:cubicBezTo>
                    <a:pt x="122440" y="209530"/>
                    <a:pt x="132660" y="205084"/>
                    <a:pt x="139878" y="197344"/>
                  </a:cubicBezTo>
                  <a:lnTo>
                    <a:pt x="141689" y="195400"/>
                  </a:lnTo>
                  <a:cubicBezTo>
                    <a:pt x="150472" y="185979"/>
                    <a:pt x="153945" y="172777"/>
                    <a:pt x="150931" y="160252"/>
                  </a:cubicBezTo>
                  <a:cubicBezTo>
                    <a:pt x="151023" y="160108"/>
                    <a:pt x="151114" y="159958"/>
                    <a:pt x="151201" y="159810"/>
                  </a:cubicBezTo>
                  <a:cubicBezTo>
                    <a:pt x="152760" y="157975"/>
                    <a:pt x="154141" y="155999"/>
                    <a:pt x="155328" y="153907"/>
                  </a:cubicBezTo>
                  <a:lnTo>
                    <a:pt x="155339" y="153879"/>
                  </a:lnTo>
                  <a:lnTo>
                    <a:pt x="158713" y="147905"/>
                  </a:lnTo>
                  <a:cubicBezTo>
                    <a:pt x="164750" y="143673"/>
                    <a:pt x="169444" y="137794"/>
                    <a:pt x="172233" y="130965"/>
                  </a:cubicBezTo>
                  <a:lnTo>
                    <a:pt x="175085" y="123958"/>
                  </a:lnTo>
                  <a:cubicBezTo>
                    <a:pt x="175996" y="121723"/>
                    <a:pt x="176697" y="119407"/>
                    <a:pt x="177170" y="117039"/>
                  </a:cubicBezTo>
                  <a:cubicBezTo>
                    <a:pt x="184552" y="105981"/>
                    <a:pt x="185676" y="91890"/>
                    <a:pt x="180141" y="79806"/>
                  </a:cubicBezTo>
                  <a:lnTo>
                    <a:pt x="180141" y="79795"/>
                  </a:lnTo>
                  <a:lnTo>
                    <a:pt x="178718" y="76691"/>
                  </a:lnTo>
                  <a:cubicBezTo>
                    <a:pt x="174633" y="67771"/>
                    <a:pt x="167374" y="60823"/>
                    <a:pt x="158278" y="57131"/>
                  </a:cubicBezTo>
                  <a:lnTo>
                    <a:pt x="149968" y="53760"/>
                  </a:lnTo>
                  <a:cubicBezTo>
                    <a:pt x="147176" y="50351"/>
                    <a:pt x="143823" y="47447"/>
                    <a:pt x="140053" y="45173"/>
                  </a:cubicBezTo>
                  <a:cubicBezTo>
                    <a:pt x="135323" y="34431"/>
                    <a:pt x="125926" y="26453"/>
                    <a:pt x="114564" y="23524"/>
                  </a:cubicBezTo>
                  <a:cubicBezTo>
                    <a:pt x="110342" y="21152"/>
                    <a:pt x="105711" y="19600"/>
                    <a:pt x="100911" y="18955"/>
                  </a:cubicBezTo>
                  <a:cubicBezTo>
                    <a:pt x="98332" y="17922"/>
                    <a:pt x="95648" y="17176"/>
                    <a:pt x="92905" y="16727"/>
                  </a:cubicBezTo>
                  <a:cubicBezTo>
                    <a:pt x="90593" y="16174"/>
                    <a:pt x="88235" y="15841"/>
                    <a:pt x="85859" y="15732"/>
                  </a:cubicBezTo>
                  <a:cubicBezTo>
                    <a:pt x="82839" y="13034"/>
                    <a:pt x="79413" y="10834"/>
                    <a:pt x="75703" y="9208"/>
                  </a:cubicBezTo>
                  <a:lnTo>
                    <a:pt x="75037" y="8921"/>
                  </a:lnTo>
                  <a:cubicBezTo>
                    <a:pt x="69624" y="5439"/>
                    <a:pt x="63415" y="3382"/>
                    <a:pt x="56993" y="2937"/>
                  </a:cubicBezTo>
                  <a:cubicBezTo>
                    <a:pt x="54208" y="1868"/>
                    <a:pt x="51304" y="1133"/>
                    <a:pt x="48347" y="737"/>
                  </a:cubicBezTo>
                  <a:lnTo>
                    <a:pt x="48245" y="723"/>
                  </a:lnTo>
                  <a:lnTo>
                    <a:pt x="45151" y="320"/>
                  </a:lnTo>
                  <a:lnTo>
                    <a:pt x="44811" y="278"/>
                  </a:lnTo>
                  <a:cubicBezTo>
                    <a:pt x="43275" y="92"/>
                    <a:pt x="41738" y="0"/>
                    <a:pt x="40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620886" y="-2047928"/>
              <a:ext cx="9389005" cy="10848758"/>
            </a:xfrm>
            <a:custGeom>
              <a:avLst/>
              <a:gdLst/>
              <a:ahLst/>
              <a:cxnLst/>
              <a:rect l="l" t="t" r="r" b="b"/>
              <a:pathLst>
                <a:path w="159460" h="184252" extrusionOk="0">
                  <a:moveTo>
                    <a:pt x="26975" y="1"/>
                  </a:moveTo>
                  <a:cubicBezTo>
                    <a:pt x="19740" y="1"/>
                    <a:pt x="12781" y="3055"/>
                    <a:pt x="7873" y="8500"/>
                  </a:cubicBezTo>
                  <a:cubicBezTo>
                    <a:pt x="7863" y="8504"/>
                    <a:pt x="7859" y="8511"/>
                    <a:pt x="7849" y="8521"/>
                  </a:cubicBezTo>
                  <a:cubicBezTo>
                    <a:pt x="2197" y="14810"/>
                    <a:pt x="1" y="23475"/>
                    <a:pt x="1977" y="31697"/>
                  </a:cubicBezTo>
                  <a:lnTo>
                    <a:pt x="2288" y="32997"/>
                  </a:lnTo>
                  <a:cubicBezTo>
                    <a:pt x="2127" y="40082"/>
                    <a:pt x="4888" y="46921"/>
                    <a:pt x="9926" y="51903"/>
                  </a:cubicBezTo>
                  <a:cubicBezTo>
                    <a:pt x="10746" y="53343"/>
                    <a:pt x="11706" y="54699"/>
                    <a:pt x="12785" y="55956"/>
                  </a:cubicBezTo>
                  <a:lnTo>
                    <a:pt x="12806" y="55977"/>
                  </a:lnTo>
                  <a:lnTo>
                    <a:pt x="15276" y="58840"/>
                  </a:lnTo>
                  <a:cubicBezTo>
                    <a:pt x="16594" y="60367"/>
                    <a:pt x="18086" y="61734"/>
                    <a:pt x="19722" y="62915"/>
                  </a:cubicBezTo>
                  <a:cubicBezTo>
                    <a:pt x="21513" y="64950"/>
                    <a:pt x="23615" y="66688"/>
                    <a:pt x="25948" y="68065"/>
                  </a:cubicBezTo>
                  <a:lnTo>
                    <a:pt x="34371" y="73029"/>
                  </a:lnTo>
                  <a:lnTo>
                    <a:pt x="34409" y="73054"/>
                  </a:lnTo>
                  <a:cubicBezTo>
                    <a:pt x="35404" y="73636"/>
                    <a:pt x="36438" y="74154"/>
                    <a:pt x="37503" y="74599"/>
                  </a:cubicBezTo>
                  <a:lnTo>
                    <a:pt x="41791" y="76393"/>
                  </a:lnTo>
                  <a:cubicBezTo>
                    <a:pt x="42716" y="76782"/>
                    <a:pt x="43662" y="77111"/>
                    <a:pt x="44622" y="77388"/>
                  </a:cubicBezTo>
                  <a:cubicBezTo>
                    <a:pt x="44093" y="83694"/>
                    <a:pt x="45922" y="89976"/>
                    <a:pt x="49752" y="95014"/>
                  </a:cubicBezTo>
                  <a:lnTo>
                    <a:pt x="51458" y="97264"/>
                  </a:lnTo>
                  <a:lnTo>
                    <a:pt x="54355" y="103255"/>
                  </a:lnTo>
                  <a:cubicBezTo>
                    <a:pt x="55732" y="106093"/>
                    <a:pt x="57621" y="108657"/>
                    <a:pt x="59922" y="110816"/>
                  </a:cubicBezTo>
                  <a:lnTo>
                    <a:pt x="59947" y="114722"/>
                  </a:lnTo>
                  <a:lnTo>
                    <a:pt x="59134" y="124876"/>
                  </a:lnTo>
                  <a:lnTo>
                    <a:pt x="59134" y="124907"/>
                  </a:lnTo>
                  <a:cubicBezTo>
                    <a:pt x="59008" y="126477"/>
                    <a:pt x="59029" y="128057"/>
                    <a:pt x="59194" y="129623"/>
                  </a:cubicBezTo>
                  <a:lnTo>
                    <a:pt x="59712" y="134546"/>
                  </a:lnTo>
                  <a:cubicBezTo>
                    <a:pt x="59754" y="134962"/>
                    <a:pt x="59807" y="135369"/>
                    <a:pt x="59870" y="135779"/>
                  </a:cubicBezTo>
                  <a:cubicBezTo>
                    <a:pt x="59621" y="136746"/>
                    <a:pt x="59428" y="137723"/>
                    <a:pt x="59292" y="138711"/>
                  </a:cubicBezTo>
                  <a:cubicBezTo>
                    <a:pt x="58602" y="143662"/>
                    <a:pt x="59379" y="148707"/>
                    <a:pt x="61524" y="153223"/>
                  </a:cubicBezTo>
                  <a:lnTo>
                    <a:pt x="62137" y="155952"/>
                  </a:lnTo>
                  <a:cubicBezTo>
                    <a:pt x="62795" y="158896"/>
                    <a:pt x="63969" y="161698"/>
                    <a:pt x="65602" y="164235"/>
                  </a:cubicBezTo>
                  <a:lnTo>
                    <a:pt x="68955" y="169459"/>
                  </a:lnTo>
                  <a:cubicBezTo>
                    <a:pt x="70892" y="172479"/>
                    <a:pt x="73443" y="175061"/>
                    <a:pt x="76442" y="177030"/>
                  </a:cubicBezTo>
                  <a:cubicBezTo>
                    <a:pt x="76449" y="177034"/>
                    <a:pt x="76459" y="177041"/>
                    <a:pt x="76463" y="177048"/>
                  </a:cubicBezTo>
                  <a:lnTo>
                    <a:pt x="80989" y="180022"/>
                  </a:lnTo>
                  <a:cubicBezTo>
                    <a:pt x="85178" y="182780"/>
                    <a:pt x="90084" y="184251"/>
                    <a:pt x="95098" y="184251"/>
                  </a:cubicBezTo>
                  <a:cubicBezTo>
                    <a:pt x="95104" y="184251"/>
                    <a:pt x="95110" y="184251"/>
                    <a:pt x="95116" y="184251"/>
                  </a:cubicBezTo>
                  <a:lnTo>
                    <a:pt x="98612" y="184251"/>
                  </a:lnTo>
                  <a:cubicBezTo>
                    <a:pt x="105718" y="184251"/>
                    <a:pt x="112567" y="181273"/>
                    <a:pt x="117402" y="176088"/>
                  </a:cubicBezTo>
                  <a:lnTo>
                    <a:pt x="119203" y="174157"/>
                  </a:lnTo>
                  <a:cubicBezTo>
                    <a:pt x="126473" y="166379"/>
                    <a:pt x="128193" y="154922"/>
                    <a:pt x="123533" y="145347"/>
                  </a:cubicBezTo>
                  <a:cubicBezTo>
                    <a:pt x="125149" y="143686"/>
                    <a:pt x="126529" y="141812"/>
                    <a:pt x="127643" y="139776"/>
                  </a:cubicBezTo>
                  <a:cubicBezTo>
                    <a:pt x="128971" y="138336"/>
                    <a:pt x="130127" y="136749"/>
                    <a:pt x="131094" y="135043"/>
                  </a:cubicBezTo>
                  <a:cubicBezTo>
                    <a:pt x="131098" y="135040"/>
                    <a:pt x="131098" y="135036"/>
                    <a:pt x="131101" y="135026"/>
                  </a:cubicBezTo>
                  <a:lnTo>
                    <a:pt x="132923" y="131802"/>
                  </a:lnTo>
                  <a:lnTo>
                    <a:pt x="132944" y="131760"/>
                  </a:lnTo>
                  <a:lnTo>
                    <a:pt x="136034" y="126295"/>
                  </a:lnTo>
                  <a:cubicBezTo>
                    <a:pt x="141121" y="123446"/>
                    <a:pt x="145091" y="118955"/>
                    <a:pt x="147298" y="113559"/>
                  </a:cubicBezTo>
                  <a:lnTo>
                    <a:pt x="150154" y="106555"/>
                  </a:lnTo>
                  <a:cubicBezTo>
                    <a:pt x="151079" y="104274"/>
                    <a:pt x="151674" y="101874"/>
                    <a:pt x="151923" y="99425"/>
                  </a:cubicBezTo>
                  <a:lnTo>
                    <a:pt x="152119" y="99177"/>
                  </a:lnTo>
                  <a:cubicBezTo>
                    <a:pt x="158184" y="91598"/>
                    <a:pt x="159459" y="81249"/>
                    <a:pt x="155416" y="72427"/>
                  </a:cubicBezTo>
                  <a:lnTo>
                    <a:pt x="155413" y="72427"/>
                  </a:lnTo>
                  <a:lnTo>
                    <a:pt x="153994" y="69323"/>
                  </a:lnTo>
                  <a:cubicBezTo>
                    <a:pt x="151268" y="63352"/>
                    <a:pt x="146356" y="58654"/>
                    <a:pt x="140274" y="56198"/>
                  </a:cubicBezTo>
                  <a:lnTo>
                    <a:pt x="131346" y="52575"/>
                  </a:lnTo>
                  <a:cubicBezTo>
                    <a:pt x="130576" y="52264"/>
                    <a:pt x="129787" y="51987"/>
                    <a:pt x="128992" y="51752"/>
                  </a:cubicBezTo>
                  <a:lnTo>
                    <a:pt x="127384" y="49671"/>
                  </a:lnTo>
                  <a:cubicBezTo>
                    <a:pt x="124977" y="46560"/>
                    <a:pt x="121894" y="44041"/>
                    <a:pt x="118366" y="42303"/>
                  </a:cubicBezTo>
                  <a:cubicBezTo>
                    <a:pt x="117791" y="42019"/>
                    <a:pt x="117206" y="41760"/>
                    <a:pt x="116610" y="41525"/>
                  </a:cubicBezTo>
                  <a:cubicBezTo>
                    <a:pt x="116491" y="41073"/>
                    <a:pt x="116365" y="40628"/>
                    <a:pt x="116225" y="40183"/>
                  </a:cubicBezTo>
                  <a:cubicBezTo>
                    <a:pt x="113520" y="31729"/>
                    <a:pt x="106650" y="25268"/>
                    <a:pt x="98045" y="23093"/>
                  </a:cubicBezTo>
                  <a:cubicBezTo>
                    <a:pt x="97551" y="22963"/>
                    <a:pt x="97050" y="22854"/>
                    <a:pt x="96549" y="22760"/>
                  </a:cubicBezTo>
                  <a:cubicBezTo>
                    <a:pt x="92909" y="20395"/>
                    <a:pt x="88732" y="18993"/>
                    <a:pt x="84409" y="18682"/>
                  </a:cubicBezTo>
                  <a:cubicBezTo>
                    <a:pt x="82118" y="17596"/>
                    <a:pt x="79676" y="16856"/>
                    <a:pt x="77167" y="16488"/>
                  </a:cubicBezTo>
                  <a:cubicBezTo>
                    <a:pt x="75095" y="15957"/>
                    <a:pt x="72971" y="15691"/>
                    <a:pt x="70842" y="15691"/>
                  </a:cubicBezTo>
                  <a:cubicBezTo>
                    <a:pt x="69683" y="15691"/>
                    <a:pt x="68524" y="15770"/>
                    <a:pt x="67371" y="15928"/>
                  </a:cubicBezTo>
                  <a:cubicBezTo>
                    <a:pt x="64747" y="12536"/>
                    <a:pt x="61313" y="9860"/>
                    <a:pt x="57386" y="8139"/>
                  </a:cubicBezTo>
                  <a:cubicBezTo>
                    <a:pt x="56892" y="7926"/>
                    <a:pt x="56387" y="7722"/>
                    <a:pt x="55883" y="7537"/>
                  </a:cubicBezTo>
                  <a:cubicBezTo>
                    <a:pt x="51558" y="4485"/>
                    <a:pt x="46396" y="2845"/>
                    <a:pt x="41107" y="2845"/>
                  </a:cubicBezTo>
                  <a:cubicBezTo>
                    <a:pt x="41096" y="2845"/>
                    <a:pt x="41084" y="2845"/>
                    <a:pt x="41073" y="2845"/>
                  </a:cubicBezTo>
                  <a:lnTo>
                    <a:pt x="40982" y="2845"/>
                  </a:lnTo>
                  <a:cubicBezTo>
                    <a:pt x="38596" y="1721"/>
                    <a:pt x="36056" y="974"/>
                    <a:pt x="33442" y="628"/>
                  </a:cubicBezTo>
                  <a:lnTo>
                    <a:pt x="33379" y="621"/>
                  </a:lnTo>
                  <a:lnTo>
                    <a:pt x="30286" y="218"/>
                  </a:lnTo>
                  <a:lnTo>
                    <a:pt x="30058" y="186"/>
                  </a:lnTo>
                  <a:cubicBezTo>
                    <a:pt x="29028" y="62"/>
                    <a:pt x="27999" y="1"/>
                    <a:pt x="26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159896" y="-1303475"/>
              <a:ext cx="7814966" cy="9360154"/>
            </a:xfrm>
            <a:custGeom>
              <a:avLst/>
              <a:gdLst/>
              <a:ahLst/>
              <a:cxnLst/>
              <a:rect l="l" t="t" r="r" b="b"/>
              <a:pathLst>
                <a:path w="132727" h="158970" extrusionOk="0">
                  <a:moveTo>
                    <a:pt x="13694" y="0"/>
                  </a:moveTo>
                  <a:cubicBezTo>
                    <a:pt x="9996" y="0"/>
                    <a:pt x="6441" y="1570"/>
                    <a:pt x="3949" y="4366"/>
                  </a:cubicBezTo>
                  <a:cubicBezTo>
                    <a:pt x="1101" y="7558"/>
                    <a:pt x="1" y="11941"/>
                    <a:pt x="996" y="16100"/>
                  </a:cubicBezTo>
                  <a:lnTo>
                    <a:pt x="1759" y="19267"/>
                  </a:lnTo>
                  <a:cubicBezTo>
                    <a:pt x="1759" y="19274"/>
                    <a:pt x="1759" y="19281"/>
                    <a:pt x="1763" y="19288"/>
                  </a:cubicBezTo>
                  <a:cubicBezTo>
                    <a:pt x="1766" y="19295"/>
                    <a:pt x="1766" y="19302"/>
                    <a:pt x="1766" y="19313"/>
                  </a:cubicBezTo>
                  <a:cubicBezTo>
                    <a:pt x="1244" y="23489"/>
                    <a:pt x="2769" y="27791"/>
                    <a:pt x="5981" y="30682"/>
                  </a:cubicBezTo>
                  <a:lnTo>
                    <a:pt x="6812" y="31428"/>
                  </a:lnTo>
                  <a:lnTo>
                    <a:pt x="7407" y="32567"/>
                  </a:lnTo>
                  <a:lnTo>
                    <a:pt x="7421" y="32595"/>
                  </a:lnTo>
                  <a:cubicBezTo>
                    <a:pt x="7884" y="33485"/>
                    <a:pt x="8451" y="34319"/>
                    <a:pt x="9107" y="35075"/>
                  </a:cubicBezTo>
                  <a:lnTo>
                    <a:pt x="11573" y="37934"/>
                  </a:lnTo>
                  <a:cubicBezTo>
                    <a:pt x="12558" y="39077"/>
                    <a:pt x="13731" y="40040"/>
                    <a:pt x="15045" y="40783"/>
                  </a:cubicBezTo>
                  <a:cubicBezTo>
                    <a:pt x="16114" y="42310"/>
                    <a:pt x="17494" y="43589"/>
                    <a:pt x="19102" y="44532"/>
                  </a:cubicBezTo>
                  <a:lnTo>
                    <a:pt x="27521" y="49500"/>
                  </a:lnTo>
                  <a:lnTo>
                    <a:pt x="27546" y="49510"/>
                  </a:lnTo>
                  <a:cubicBezTo>
                    <a:pt x="28050" y="49808"/>
                    <a:pt x="28576" y="50071"/>
                    <a:pt x="29115" y="50295"/>
                  </a:cubicBezTo>
                  <a:lnTo>
                    <a:pt x="33397" y="52089"/>
                  </a:lnTo>
                  <a:cubicBezTo>
                    <a:pt x="34683" y="52628"/>
                    <a:pt x="36046" y="52958"/>
                    <a:pt x="37436" y="53063"/>
                  </a:cubicBezTo>
                  <a:cubicBezTo>
                    <a:pt x="38537" y="53830"/>
                    <a:pt x="39749" y="54422"/>
                    <a:pt x="41028" y="54825"/>
                  </a:cubicBezTo>
                  <a:cubicBezTo>
                    <a:pt x="42114" y="56521"/>
                    <a:pt x="43575" y="57947"/>
                    <a:pt x="45299" y="58984"/>
                  </a:cubicBezTo>
                  <a:cubicBezTo>
                    <a:pt x="44938" y="60102"/>
                    <a:pt x="44731" y="61261"/>
                    <a:pt x="44685" y="62435"/>
                  </a:cubicBezTo>
                  <a:cubicBezTo>
                    <a:pt x="43245" y="66471"/>
                    <a:pt x="43813" y="71117"/>
                    <a:pt x="46556" y="74736"/>
                  </a:cubicBezTo>
                  <a:lnTo>
                    <a:pt x="49016" y="77984"/>
                  </a:lnTo>
                  <a:lnTo>
                    <a:pt x="52467" y="85107"/>
                  </a:lnTo>
                  <a:cubicBezTo>
                    <a:pt x="53364" y="86960"/>
                    <a:pt x="54681" y="88572"/>
                    <a:pt x="56317" y="89816"/>
                  </a:cubicBezTo>
                  <a:lnTo>
                    <a:pt x="56338" y="89833"/>
                  </a:lnTo>
                  <a:lnTo>
                    <a:pt x="59246" y="92037"/>
                  </a:lnTo>
                  <a:lnTo>
                    <a:pt x="59327" y="102541"/>
                  </a:lnTo>
                  <a:lnTo>
                    <a:pt x="58465" y="113255"/>
                  </a:lnTo>
                  <a:cubicBezTo>
                    <a:pt x="58402" y="114053"/>
                    <a:pt x="58412" y="114859"/>
                    <a:pt x="58493" y="115655"/>
                  </a:cubicBezTo>
                  <a:lnTo>
                    <a:pt x="59015" y="120577"/>
                  </a:lnTo>
                  <a:cubicBezTo>
                    <a:pt x="59131" y="121677"/>
                    <a:pt x="59383" y="122760"/>
                    <a:pt x="59772" y="123797"/>
                  </a:cubicBezTo>
                  <a:cubicBezTo>
                    <a:pt x="57964" y="127462"/>
                    <a:pt x="57974" y="131764"/>
                    <a:pt x="59800" y="135422"/>
                  </a:cubicBezTo>
                  <a:lnTo>
                    <a:pt x="60255" y="136333"/>
                  </a:lnTo>
                  <a:lnTo>
                    <a:pt x="61201" y="140541"/>
                  </a:lnTo>
                  <a:cubicBezTo>
                    <a:pt x="61538" y="142033"/>
                    <a:pt x="62130" y="143452"/>
                    <a:pt x="62957" y="144741"/>
                  </a:cubicBezTo>
                  <a:lnTo>
                    <a:pt x="66320" y="149972"/>
                  </a:lnTo>
                  <a:cubicBezTo>
                    <a:pt x="67305" y="151517"/>
                    <a:pt x="68604" y="152838"/>
                    <a:pt x="70139" y="153840"/>
                  </a:cubicBezTo>
                  <a:lnTo>
                    <a:pt x="74673" y="156822"/>
                  </a:lnTo>
                  <a:cubicBezTo>
                    <a:pt x="76798" y="158224"/>
                    <a:pt x="79286" y="158970"/>
                    <a:pt x="81833" y="158970"/>
                  </a:cubicBezTo>
                  <a:cubicBezTo>
                    <a:pt x="81839" y="158970"/>
                    <a:pt x="81845" y="158970"/>
                    <a:pt x="81851" y="158970"/>
                  </a:cubicBezTo>
                  <a:lnTo>
                    <a:pt x="85348" y="158970"/>
                  </a:lnTo>
                  <a:cubicBezTo>
                    <a:pt x="88967" y="158966"/>
                    <a:pt x="92425" y="157463"/>
                    <a:pt x="94895" y="154821"/>
                  </a:cubicBezTo>
                  <a:lnTo>
                    <a:pt x="96707" y="152887"/>
                  </a:lnTo>
                  <a:cubicBezTo>
                    <a:pt x="101342" y="147923"/>
                    <a:pt x="101401" y="140236"/>
                    <a:pt x="96847" y="135201"/>
                  </a:cubicBezTo>
                  <a:lnTo>
                    <a:pt x="96307" y="134609"/>
                  </a:lnTo>
                  <a:cubicBezTo>
                    <a:pt x="97183" y="132244"/>
                    <a:pt x="97351" y="129672"/>
                    <a:pt x="96794" y="127213"/>
                  </a:cubicBezTo>
                  <a:cubicBezTo>
                    <a:pt x="96899" y="127066"/>
                    <a:pt x="96994" y="126912"/>
                    <a:pt x="97092" y="126758"/>
                  </a:cubicBezTo>
                  <a:cubicBezTo>
                    <a:pt x="100207" y="125388"/>
                    <a:pt x="102666" y="122851"/>
                    <a:pt x="103941" y="119694"/>
                  </a:cubicBezTo>
                  <a:cubicBezTo>
                    <a:pt x="105101" y="118696"/>
                    <a:pt x="106079" y="117505"/>
                    <a:pt x="106832" y="116173"/>
                  </a:cubicBezTo>
                  <a:lnTo>
                    <a:pt x="108647" y="112953"/>
                  </a:lnTo>
                  <a:cubicBezTo>
                    <a:pt x="108654" y="112939"/>
                    <a:pt x="108661" y="112925"/>
                    <a:pt x="108671" y="112915"/>
                  </a:cubicBezTo>
                  <a:lnTo>
                    <a:pt x="113051" y="105158"/>
                  </a:lnTo>
                  <a:cubicBezTo>
                    <a:pt x="113215" y="104864"/>
                    <a:pt x="113370" y="104566"/>
                    <a:pt x="113510" y="104261"/>
                  </a:cubicBezTo>
                  <a:lnTo>
                    <a:pt x="116348" y="102758"/>
                  </a:lnTo>
                  <a:cubicBezTo>
                    <a:pt x="119052" y="101321"/>
                    <a:pt x="121169" y="98981"/>
                    <a:pt x="122325" y="96147"/>
                  </a:cubicBezTo>
                  <a:lnTo>
                    <a:pt x="125180" y="89146"/>
                  </a:lnTo>
                  <a:cubicBezTo>
                    <a:pt x="125818" y="87584"/>
                    <a:pt x="126144" y="85909"/>
                    <a:pt x="126144" y="84220"/>
                  </a:cubicBezTo>
                  <a:lnTo>
                    <a:pt x="126144" y="82188"/>
                  </a:lnTo>
                  <a:lnTo>
                    <a:pt x="128985" y="78639"/>
                  </a:lnTo>
                  <a:cubicBezTo>
                    <a:pt x="132082" y="74764"/>
                    <a:pt x="132727" y="69554"/>
                    <a:pt x="130660" y="65042"/>
                  </a:cubicBezTo>
                  <a:lnTo>
                    <a:pt x="129237" y="61934"/>
                  </a:lnTo>
                  <a:cubicBezTo>
                    <a:pt x="127853" y="58903"/>
                    <a:pt x="125362" y="56517"/>
                    <a:pt x="122272" y="55270"/>
                  </a:cubicBezTo>
                  <a:lnTo>
                    <a:pt x="113338" y="51644"/>
                  </a:lnTo>
                  <a:cubicBezTo>
                    <a:pt x="112834" y="51441"/>
                    <a:pt x="112319" y="51269"/>
                    <a:pt x="111797" y="51129"/>
                  </a:cubicBezTo>
                  <a:lnTo>
                    <a:pt x="111761" y="51118"/>
                  </a:lnTo>
                  <a:lnTo>
                    <a:pt x="108331" y="50207"/>
                  </a:lnTo>
                  <a:lnTo>
                    <a:pt x="104110" y="44749"/>
                  </a:lnTo>
                  <a:cubicBezTo>
                    <a:pt x="101682" y="41596"/>
                    <a:pt x="97856" y="39697"/>
                    <a:pt x="93876" y="39669"/>
                  </a:cubicBezTo>
                  <a:lnTo>
                    <a:pt x="93753" y="39567"/>
                  </a:lnTo>
                  <a:cubicBezTo>
                    <a:pt x="93539" y="39168"/>
                    <a:pt x="93308" y="38782"/>
                    <a:pt x="93056" y="38411"/>
                  </a:cubicBezTo>
                  <a:cubicBezTo>
                    <a:pt x="92593" y="37731"/>
                    <a:pt x="92068" y="37094"/>
                    <a:pt x="91490" y="36508"/>
                  </a:cubicBezTo>
                  <a:cubicBezTo>
                    <a:pt x="91847" y="32535"/>
                    <a:pt x="90386" y="28636"/>
                    <a:pt x="87433" y="25850"/>
                  </a:cubicBezTo>
                  <a:cubicBezTo>
                    <a:pt x="85050" y="23608"/>
                    <a:pt x="81988" y="22371"/>
                    <a:pt x="78824" y="22298"/>
                  </a:cubicBezTo>
                  <a:cubicBezTo>
                    <a:pt x="78512" y="22130"/>
                    <a:pt x="78201" y="21979"/>
                    <a:pt x="77878" y="21839"/>
                  </a:cubicBezTo>
                  <a:cubicBezTo>
                    <a:pt x="75499" y="19754"/>
                    <a:pt x="72444" y="18605"/>
                    <a:pt x="69281" y="18605"/>
                  </a:cubicBezTo>
                  <a:lnTo>
                    <a:pt x="68338" y="18605"/>
                  </a:lnTo>
                  <a:cubicBezTo>
                    <a:pt x="67781" y="18339"/>
                    <a:pt x="67206" y="18108"/>
                    <a:pt x="66618" y="17922"/>
                  </a:cubicBezTo>
                  <a:cubicBezTo>
                    <a:pt x="65017" y="17007"/>
                    <a:pt x="63237" y="16443"/>
                    <a:pt x="61397" y="16268"/>
                  </a:cubicBezTo>
                  <a:cubicBezTo>
                    <a:pt x="60148" y="15880"/>
                    <a:pt x="58854" y="15686"/>
                    <a:pt x="57558" y="15686"/>
                  </a:cubicBezTo>
                  <a:cubicBezTo>
                    <a:pt x="56408" y="15686"/>
                    <a:pt x="55257" y="15839"/>
                    <a:pt x="54135" y="16146"/>
                  </a:cubicBezTo>
                  <a:lnTo>
                    <a:pt x="52467" y="16590"/>
                  </a:lnTo>
                  <a:cubicBezTo>
                    <a:pt x="52120" y="16689"/>
                    <a:pt x="51777" y="16794"/>
                    <a:pt x="51444" y="16916"/>
                  </a:cubicBezTo>
                  <a:lnTo>
                    <a:pt x="49832" y="17494"/>
                  </a:lnTo>
                  <a:cubicBezTo>
                    <a:pt x="49632" y="17564"/>
                    <a:pt x="49440" y="17638"/>
                    <a:pt x="49247" y="17722"/>
                  </a:cubicBezTo>
                  <a:cubicBezTo>
                    <a:pt x="49170" y="17729"/>
                    <a:pt x="49086" y="17736"/>
                    <a:pt x="49009" y="17747"/>
                  </a:cubicBezTo>
                  <a:cubicBezTo>
                    <a:pt x="48238" y="16657"/>
                    <a:pt x="47303" y="15694"/>
                    <a:pt x="46241" y="14888"/>
                  </a:cubicBezTo>
                  <a:lnTo>
                    <a:pt x="45768" y="13816"/>
                  </a:lnTo>
                  <a:cubicBezTo>
                    <a:pt x="44461" y="10796"/>
                    <a:pt x="42058" y="8389"/>
                    <a:pt x="39045" y="7071"/>
                  </a:cubicBezTo>
                  <a:cubicBezTo>
                    <a:pt x="38270" y="6731"/>
                    <a:pt x="37468" y="6469"/>
                    <a:pt x="36645" y="6283"/>
                  </a:cubicBezTo>
                  <a:cubicBezTo>
                    <a:pt x="34241" y="4065"/>
                    <a:pt x="31090" y="2835"/>
                    <a:pt x="27823" y="2835"/>
                  </a:cubicBezTo>
                  <a:cubicBezTo>
                    <a:pt x="27818" y="2835"/>
                    <a:pt x="27813" y="2835"/>
                    <a:pt x="27809" y="2835"/>
                  </a:cubicBezTo>
                  <a:lnTo>
                    <a:pt x="24894" y="2835"/>
                  </a:lnTo>
                  <a:lnTo>
                    <a:pt x="22343" y="1637"/>
                  </a:lnTo>
                  <a:cubicBezTo>
                    <a:pt x="21127" y="1066"/>
                    <a:pt x="19838" y="688"/>
                    <a:pt x="18510" y="509"/>
                  </a:cubicBezTo>
                  <a:lnTo>
                    <a:pt x="18479" y="509"/>
                  </a:lnTo>
                  <a:lnTo>
                    <a:pt x="15381" y="106"/>
                  </a:lnTo>
                  <a:lnTo>
                    <a:pt x="15269" y="96"/>
                  </a:lnTo>
                  <a:cubicBezTo>
                    <a:pt x="14743" y="32"/>
                    <a:pt x="14217" y="0"/>
                    <a:pt x="136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32"/>
            <p:cNvGrpSpPr/>
            <p:nvPr/>
          </p:nvGrpSpPr>
          <p:grpSpPr>
            <a:xfrm>
              <a:off x="940698" y="-559573"/>
              <a:ext cx="6240338" cy="7872433"/>
              <a:chOff x="2483350" y="1185975"/>
              <a:chExt cx="2649600" cy="3342575"/>
            </a:xfrm>
          </p:grpSpPr>
          <p:sp>
            <p:nvSpPr>
              <p:cNvPr id="375" name="Google Shape;375;p32"/>
              <p:cNvSpPr/>
              <p:nvPr/>
            </p:nvSpPr>
            <p:spPr>
              <a:xfrm>
                <a:off x="3482400" y="1578350"/>
                <a:ext cx="414050" cy="147425"/>
              </a:xfrm>
              <a:custGeom>
                <a:avLst/>
                <a:gdLst/>
                <a:ahLst/>
                <a:cxnLst/>
                <a:rect l="l" t="t" r="r" b="b"/>
                <a:pathLst>
                  <a:path w="16562" h="5897" extrusionOk="0">
                    <a:moveTo>
                      <a:pt x="4332" y="1"/>
                    </a:moveTo>
                    <a:cubicBezTo>
                      <a:pt x="4295" y="1"/>
                      <a:pt x="4258" y="5"/>
                      <a:pt x="4222" y="14"/>
                    </a:cubicBezTo>
                    <a:lnTo>
                      <a:pt x="2540" y="469"/>
                    </a:lnTo>
                    <a:lnTo>
                      <a:pt x="2505" y="476"/>
                    </a:lnTo>
                    <a:lnTo>
                      <a:pt x="887" y="1061"/>
                    </a:lnTo>
                    <a:cubicBezTo>
                      <a:pt x="792" y="1096"/>
                      <a:pt x="711" y="1163"/>
                      <a:pt x="662" y="1247"/>
                    </a:cubicBezTo>
                    <a:lnTo>
                      <a:pt x="81" y="2287"/>
                    </a:lnTo>
                    <a:cubicBezTo>
                      <a:pt x="0" y="2427"/>
                      <a:pt x="11" y="2603"/>
                      <a:pt x="102" y="2736"/>
                    </a:cubicBezTo>
                    <a:cubicBezTo>
                      <a:pt x="181" y="2850"/>
                      <a:pt x="306" y="2915"/>
                      <a:pt x="439" y="2915"/>
                    </a:cubicBezTo>
                    <a:cubicBezTo>
                      <a:pt x="466" y="2915"/>
                      <a:pt x="492" y="2913"/>
                      <a:pt x="519" y="2907"/>
                    </a:cubicBezTo>
                    <a:lnTo>
                      <a:pt x="3237" y="2459"/>
                    </a:lnTo>
                    <a:lnTo>
                      <a:pt x="3311" y="2435"/>
                    </a:lnTo>
                    <a:lnTo>
                      <a:pt x="4583" y="1976"/>
                    </a:lnTo>
                    <a:lnTo>
                      <a:pt x="5665" y="2427"/>
                    </a:lnTo>
                    <a:lnTo>
                      <a:pt x="5690" y="2442"/>
                    </a:lnTo>
                    <a:lnTo>
                      <a:pt x="8167" y="3286"/>
                    </a:lnTo>
                    <a:lnTo>
                      <a:pt x="8486" y="4022"/>
                    </a:lnTo>
                    <a:cubicBezTo>
                      <a:pt x="8535" y="4137"/>
                      <a:pt x="8629" y="4225"/>
                      <a:pt x="8752" y="4263"/>
                    </a:cubicBezTo>
                    <a:lnTo>
                      <a:pt x="9866" y="4589"/>
                    </a:lnTo>
                    <a:lnTo>
                      <a:pt x="9334" y="5195"/>
                    </a:lnTo>
                    <a:cubicBezTo>
                      <a:pt x="9225" y="5321"/>
                      <a:pt x="9197" y="5497"/>
                      <a:pt x="9264" y="5651"/>
                    </a:cubicBezTo>
                    <a:cubicBezTo>
                      <a:pt x="9334" y="5798"/>
                      <a:pt x="9484" y="5896"/>
                      <a:pt x="9649" y="5896"/>
                    </a:cubicBezTo>
                    <a:lnTo>
                      <a:pt x="10038" y="5896"/>
                    </a:lnTo>
                    <a:cubicBezTo>
                      <a:pt x="10066" y="5896"/>
                      <a:pt x="10090" y="5893"/>
                      <a:pt x="10118" y="5886"/>
                    </a:cubicBezTo>
                    <a:lnTo>
                      <a:pt x="11713" y="5584"/>
                    </a:lnTo>
                    <a:lnTo>
                      <a:pt x="12918" y="5882"/>
                    </a:lnTo>
                    <a:cubicBezTo>
                      <a:pt x="12949" y="5889"/>
                      <a:pt x="12984" y="5896"/>
                      <a:pt x="13016" y="5896"/>
                    </a:cubicBezTo>
                    <a:cubicBezTo>
                      <a:pt x="13086" y="5896"/>
                      <a:pt x="13153" y="5879"/>
                      <a:pt x="13216" y="5847"/>
                    </a:cubicBezTo>
                    <a:lnTo>
                      <a:pt x="14575" y="5136"/>
                    </a:lnTo>
                    <a:cubicBezTo>
                      <a:pt x="14712" y="5066"/>
                      <a:pt x="14796" y="4922"/>
                      <a:pt x="14799" y="4768"/>
                    </a:cubicBezTo>
                    <a:cubicBezTo>
                      <a:pt x="14803" y="4617"/>
                      <a:pt x="14722" y="4474"/>
                      <a:pt x="14589" y="4397"/>
                    </a:cubicBezTo>
                    <a:lnTo>
                      <a:pt x="14540" y="4372"/>
                    </a:lnTo>
                    <a:lnTo>
                      <a:pt x="14540" y="4372"/>
                    </a:lnTo>
                    <a:cubicBezTo>
                      <a:pt x="14593" y="4393"/>
                      <a:pt x="14649" y="4407"/>
                      <a:pt x="14701" y="4407"/>
                    </a:cubicBezTo>
                    <a:lnTo>
                      <a:pt x="15805" y="4407"/>
                    </a:lnTo>
                    <a:cubicBezTo>
                      <a:pt x="15980" y="4407"/>
                      <a:pt x="16134" y="4298"/>
                      <a:pt x="16197" y="4137"/>
                    </a:cubicBezTo>
                    <a:lnTo>
                      <a:pt x="16453" y="3489"/>
                    </a:lnTo>
                    <a:cubicBezTo>
                      <a:pt x="16562" y="3216"/>
                      <a:pt x="16362" y="2918"/>
                      <a:pt x="16064" y="2918"/>
                    </a:cubicBezTo>
                    <a:lnTo>
                      <a:pt x="15027" y="2918"/>
                    </a:lnTo>
                    <a:cubicBezTo>
                      <a:pt x="15024" y="2918"/>
                      <a:pt x="15021" y="2918"/>
                      <a:pt x="15018" y="2918"/>
                    </a:cubicBezTo>
                    <a:cubicBezTo>
                      <a:pt x="14860" y="2918"/>
                      <a:pt x="14721" y="3008"/>
                      <a:pt x="14649" y="3149"/>
                    </a:cubicBezTo>
                    <a:lnTo>
                      <a:pt x="14326" y="3797"/>
                    </a:lnTo>
                    <a:cubicBezTo>
                      <a:pt x="14263" y="3927"/>
                      <a:pt x="14267" y="4081"/>
                      <a:pt x="14344" y="4204"/>
                    </a:cubicBezTo>
                    <a:cubicBezTo>
                      <a:pt x="14372" y="4249"/>
                      <a:pt x="14410" y="4288"/>
                      <a:pt x="14452" y="4319"/>
                    </a:cubicBezTo>
                    <a:lnTo>
                      <a:pt x="12371" y="3128"/>
                    </a:lnTo>
                    <a:lnTo>
                      <a:pt x="9652" y="1667"/>
                    </a:lnTo>
                    <a:cubicBezTo>
                      <a:pt x="9593" y="1639"/>
                      <a:pt x="9526" y="1622"/>
                      <a:pt x="9456" y="1622"/>
                    </a:cubicBezTo>
                    <a:lnTo>
                      <a:pt x="8034" y="1622"/>
                    </a:lnTo>
                    <a:lnTo>
                      <a:pt x="7253" y="669"/>
                    </a:lnTo>
                    <a:cubicBezTo>
                      <a:pt x="7172" y="574"/>
                      <a:pt x="7053" y="518"/>
                      <a:pt x="6927" y="518"/>
                    </a:cubicBezTo>
                    <a:lnTo>
                      <a:pt x="5410" y="518"/>
                    </a:lnTo>
                    <a:lnTo>
                      <a:pt x="4534" y="49"/>
                    </a:lnTo>
                    <a:cubicBezTo>
                      <a:pt x="4472" y="16"/>
                      <a:pt x="4402" y="1"/>
                      <a:pt x="4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4041900" y="1743550"/>
                <a:ext cx="83250" cy="53500"/>
              </a:xfrm>
              <a:custGeom>
                <a:avLst/>
                <a:gdLst/>
                <a:ahLst/>
                <a:cxnLst/>
                <a:rect l="l" t="t" r="r" b="b"/>
                <a:pathLst>
                  <a:path w="3330" h="2140" extrusionOk="0">
                    <a:moveTo>
                      <a:pt x="2881" y="1"/>
                    </a:moveTo>
                    <a:cubicBezTo>
                      <a:pt x="2846" y="1"/>
                      <a:pt x="2811" y="5"/>
                      <a:pt x="2776" y="13"/>
                    </a:cubicBezTo>
                    <a:lnTo>
                      <a:pt x="316" y="661"/>
                    </a:lnTo>
                    <a:cubicBezTo>
                      <a:pt x="131" y="711"/>
                      <a:pt x="1" y="879"/>
                      <a:pt x="1" y="1071"/>
                    </a:cubicBezTo>
                    <a:lnTo>
                      <a:pt x="1" y="1720"/>
                    </a:lnTo>
                    <a:cubicBezTo>
                      <a:pt x="1" y="1951"/>
                      <a:pt x="190" y="2140"/>
                      <a:pt x="425" y="2140"/>
                    </a:cubicBezTo>
                    <a:lnTo>
                      <a:pt x="2629" y="2140"/>
                    </a:lnTo>
                    <a:cubicBezTo>
                      <a:pt x="2828" y="2140"/>
                      <a:pt x="3000" y="1996"/>
                      <a:pt x="3039" y="1800"/>
                    </a:cubicBezTo>
                    <a:lnTo>
                      <a:pt x="3298" y="504"/>
                    </a:lnTo>
                    <a:cubicBezTo>
                      <a:pt x="3329" y="364"/>
                      <a:pt x="3280" y="213"/>
                      <a:pt x="3175" y="115"/>
                    </a:cubicBezTo>
                    <a:cubicBezTo>
                      <a:pt x="3093" y="41"/>
                      <a:pt x="2989" y="1"/>
                      <a:pt x="28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4287525" y="1925000"/>
                <a:ext cx="46075" cy="38925"/>
              </a:xfrm>
              <a:custGeom>
                <a:avLst/>
                <a:gdLst/>
                <a:ahLst/>
                <a:cxnLst/>
                <a:rect l="l" t="t" r="r" b="b"/>
                <a:pathLst>
                  <a:path w="1843" h="1557" extrusionOk="0">
                    <a:moveTo>
                      <a:pt x="448" y="1"/>
                    </a:moveTo>
                    <a:cubicBezTo>
                      <a:pt x="287" y="1"/>
                      <a:pt x="140" y="95"/>
                      <a:pt x="67" y="242"/>
                    </a:cubicBezTo>
                    <a:cubicBezTo>
                      <a:pt x="0" y="386"/>
                      <a:pt x="21" y="561"/>
                      <a:pt x="119" y="687"/>
                    </a:cubicBezTo>
                    <a:lnTo>
                      <a:pt x="708" y="1402"/>
                    </a:lnTo>
                    <a:cubicBezTo>
                      <a:pt x="778" y="1493"/>
                      <a:pt x="886" y="1546"/>
                      <a:pt x="1002" y="1556"/>
                    </a:cubicBezTo>
                    <a:lnTo>
                      <a:pt x="1030" y="1556"/>
                    </a:lnTo>
                    <a:cubicBezTo>
                      <a:pt x="1135" y="1553"/>
                      <a:pt x="1237" y="1514"/>
                      <a:pt x="1317" y="1444"/>
                    </a:cubicBezTo>
                    <a:lnTo>
                      <a:pt x="1706" y="1090"/>
                    </a:lnTo>
                    <a:cubicBezTo>
                      <a:pt x="1794" y="1010"/>
                      <a:pt x="1843" y="898"/>
                      <a:pt x="1843" y="779"/>
                    </a:cubicBezTo>
                    <a:cubicBezTo>
                      <a:pt x="1839" y="663"/>
                      <a:pt x="1790" y="551"/>
                      <a:pt x="1706" y="470"/>
                    </a:cubicBezTo>
                    <a:lnTo>
                      <a:pt x="1317" y="113"/>
                    </a:lnTo>
                    <a:cubicBezTo>
                      <a:pt x="1240" y="39"/>
                      <a:pt x="1139" y="1"/>
                      <a:pt x="1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3812775" y="1696575"/>
                <a:ext cx="231175" cy="115025"/>
              </a:xfrm>
              <a:custGeom>
                <a:avLst/>
                <a:gdLst/>
                <a:ahLst/>
                <a:cxnLst/>
                <a:rect l="l" t="t" r="r" b="b"/>
                <a:pathLst>
                  <a:path w="9247" h="4601" extrusionOk="0">
                    <a:moveTo>
                      <a:pt x="2399" y="1"/>
                    </a:moveTo>
                    <a:cubicBezTo>
                      <a:pt x="2300" y="1"/>
                      <a:pt x="2205" y="34"/>
                      <a:pt x="2127" y="98"/>
                    </a:cubicBezTo>
                    <a:lnTo>
                      <a:pt x="1738" y="421"/>
                    </a:lnTo>
                    <a:cubicBezTo>
                      <a:pt x="1633" y="508"/>
                      <a:pt x="1577" y="638"/>
                      <a:pt x="1584" y="771"/>
                    </a:cubicBezTo>
                    <a:cubicBezTo>
                      <a:pt x="1595" y="904"/>
                      <a:pt x="1665" y="1027"/>
                      <a:pt x="1777" y="1100"/>
                    </a:cubicBezTo>
                    <a:lnTo>
                      <a:pt x="2593" y="1626"/>
                    </a:lnTo>
                    <a:lnTo>
                      <a:pt x="2730" y="1882"/>
                    </a:lnTo>
                    <a:lnTo>
                      <a:pt x="449" y="1882"/>
                    </a:lnTo>
                    <a:cubicBezTo>
                      <a:pt x="291" y="1882"/>
                      <a:pt x="144" y="1969"/>
                      <a:pt x="74" y="2113"/>
                    </a:cubicBezTo>
                    <a:cubicBezTo>
                      <a:pt x="1" y="2253"/>
                      <a:pt x="18" y="2425"/>
                      <a:pt x="113" y="2551"/>
                    </a:cubicBezTo>
                    <a:lnTo>
                      <a:pt x="820" y="3521"/>
                    </a:lnTo>
                    <a:cubicBezTo>
                      <a:pt x="901" y="3630"/>
                      <a:pt x="1031" y="3693"/>
                      <a:pt x="1164" y="3693"/>
                    </a:cubicBezTo>
                    <a:lnTo>
                      <a:pt x="3536" y="3693"/>
                    </a:lnTo>
                    <a:lnTo>
                      <a:pt x="4058" y="4425"/>
                    </a:lnTo>
                    <a:cubicBezTo>
                      <a:pt x="4131" y="4527"/>
                      <a:pt x="4247" y="4594"/>
                      <a:pt x="4373" y="4601"/>
                    </a:cubicBezTo>
                    <a:lnTo>
                      <a:pt x="4405" y="4601"/>
                    </a:lnTo>
                    <a:cubicBezTo>
                      <a:pt x="4520" y="4601"/>
                      <a:pt x="4632" y="4552"/>
                      <a:pt x="4709" y="4467"/>
                    </a:cubicBezTo>
                    <a:lnTo>
                      <a:pt x="5754" y="3371"/>
                    </a:lnTo>
                    <a:lnTo>
                      <a:pt x="8420" y="3371"/>
                    </a:lnTo>
                    <a:cubicBezTo>
                      <a:pt x="8567" y="3371"/>
                      <a:pt x="8707" y="3294"/>
                      <a:pt x="8784" y="3168"/>
                    </a:cubicBezTo>
                    <a:lnTo>
                      <a:pt x="9169" y="2519"/>
                    </a:lnTo>
                    <a:cubicBezTo>
                      <a:pt x="9229" y="2421"/>
                      <a:pt x="9247" y="2302"/>
                      <a:pt x="9219" y="2190"/>
                    </a:cubicBezTo>
                    <a:cubicBezTo>
                      <a:pt x="9187" y="2081"/>
                      <a:pt x="9117" y="1987"/>
                      <a:pt x="9015" y="1934"/>
                    </a:cubicBezTo>
                    <a:lnTo>
                      <a:pt x="7281" y="974"/>
                    </a:lnTo>
                    <a:lnTo>
                      <a:pt x="6458" y="400"/>
                    </a:lnTo>
                    <a:cubicBezTo>
                      <a:pt x="6412" y="365"/>
                      <a:pt x="6360" y="344"/>
                      <a:pt x="6300" y="333"/>
                    </a:cubicBezTo>
                    <a:lnTo>
                      <a:pt x="4716" y="11"/>
                    </a:lnTo>
                    <a:cubicBezTo>
                      <a:pt x="4688" y="5"/>
                      <a:pt x="4658" y="1"/>
                      <a:pt x="4629" y="1"/>
                    </a:cubicBezTo>
                    <a:cubicBezTo>
                      <a:pt x="4577" y="1"/>
                      <a:pt x="4524" y="12"/>
                      <a:pt x="4475" y="32"/>
                    </a:cubicBezTo>
                    <a:lnTo>
                      <a:pt x="3788" y="309"/>
                    </a:lnTo>
                    <a:lnTo>
                      <a:pt x="2492" y="11"/>
                    </a:lnTo>
                    <a:cubicBezTo>
                      <a:pt x="2461" y="4"/>
                      <a:pt x="2430" y="1"/>
                      <a:pt x="2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2483350" y="1185975"/>
                <a:ext cx="2649600" cy="3342575"/>
              </a:xfrm>
              <a:custGeom>
                <a:avLst/>
                <a:gdLst/>
                <a:ahLst/>
                <a:cxnLst/>
                <a:rect l="l" t="t" r="r" b="b"/>
                <a:pathLst>
                  <a:path w="105984" h="133703" extrusionOk="0">
                    <a:moveTo>
                      <a:pt x="434" y="1"/>
                    </a:moveTo>
                    <a:cubicBezTo>
                      <a:pt x="319" y="1"/>
                      <a:pt x="208" y="52"/>
                      <a:pt x="133" y="139"/>
                    </a:cubicBezTo>
                    <a:cubicBezTo>
                      <a:pt x="35" y="240"/>
                      <a:pt x="0" y="384"/>
                      <a:pt x="35" y="517"/>
                    </a:cubicBezTo>
                    <a:lnTo>
                      <a:pt x="792" y="3684"/>
                    </a:lnTo>
                    <a:cubicBezTo>
                      <a:pt x="799" y="3705"/>
                      <a:pt x="806" y="3723"/>
                      <a:pt x="817" y="3744"/>
                    </a:cubicBezTo>
                    <a:lnTo>
                      <a:pt x="2519" y="7917"/>
                    </a:lnTo>
                    <a:lnTo>
                      <a:pt x="1465" y="7917"/>
                    </a:lnTo>
                    <a:cubicBezTo>
                      <a:pt x="1290" y="7917"/>
                      <a:pt x="1132" y="8025"/>
                      <a:pt x="1069" y="8190"/>
                    </a:cubicBezTo>
                    <a:cubicBezTo>
                      <a:pt x="1009" y="8351"/>
                      <a:pt x="1051" y="8533"/>
                      <a:pt x="1177" y="8652"/>
                    </a:cubicBezTo>
                    <a:lnTo>
                      <a:pt x="3718" y="10933"/>
                    </a:lnTo>
                    <a:lnTo>
                      <a:pt x="5364" y="14107"/>
                    </a:lnTo>
                    <a:cubicBezTo>
                      <a:pt x="5382" y="14135"/>
                      <a:pt x="5399" y="14163"/>
                      <a:pt x="5424" y="14188"/>
                    </a:cubicBezTo>
                    <a:lnTo>
                      <a:pt x="7883" y="17040"/>
                    </a:lnTo>
                    <a:cubicBezTo>
                      <a:pt x="7963" y="17132"/>
                      <a:pt x="8077" y="17183"/>
                      <a:pt x="8198" y="17183"/>
                    </a:cubicBezTo>
                    <a:cubicBezTo>
                      <a:pt x="8216" y="17183"/>
                      <a:pt x="8233" y="17182"/>
                      <a:pt x="8251" y="17180"/>
                    </a:cubicBezTo>
                    <a:cubicBezTo>
                      <a:pt x="8391" y="17163"/>
                      <a:pt x="8514" y="17078"/>
                      <a:pt x="8581" y="16952"/>
                    </a:cubicBezTo>
                    <a:lnTo>
                      <a:pt x="9229" y="15656"/>
                    </a:lnTo>
                    <a:cubicBezTo>
                      <a:pt x="9295" y="15519"/>
                      <a:pt x="9285" y="15362"/>
                      <a:pt x="9201" y="15236"/>
                    </a:cubicBezTo>
                    <a:lnTo>
                      <a:pt x="7288" y="12366"/>
                    </a:lnTo>
                    <a:lnTo>
                      <a:pt x="6142" y="8733"/>
                    </a:lnTo>
                    <a:cubicBezTo>
                      <a:pt x="6128" y="8687"/>
                      <a:pt x="6107" y="8645"/>
                      <a:pt x="6079" y="8610"/>
                    </a:cubicBezTo>
                    <a:lnTo>
                      <a:pt x="3959" y="5737"/>
                    </a:lnTo>
                    <a:lnTo>
                      <a:pt x="3959" y="3428"/>
                    </a:lnTo>
                    <a:lnTo>
                      <a:pt x="5410" y="3639"/>
                    </a:lnTo>
                    <a:lnTo>
                      <a:pt x="6759" y="8453"/>
                    </a:lnTo>
                    <a:cubicBezTo>
                      <a:pt x="6780" y="8533"/>
                      <a:pt x="6825" y="8603"/>
                      <a:pt x="6888" y="8659"/>
                    </a:cubicBezTo>
                    <a:lnTo>
                      <a:pt x="9544" y="10937"/>
                    </a:lnTo>
                    <a:lnTo>
                      <a:pt x="12932" y="18084"/>
                    </a:lnTo>
                    <a:lnTo>
                      <a:pt x="12084" y="20512"/>
                    </a:lnTo>
                    <a:cubicBezTo>
                      <a:pt x="12014" y="20701"/>
                      <a:pt x="12091" y="20911"/>
                      <a:pt x="12263" y="21013"/>
                    </a:cubicBezTo>
                    <a:lnTo>
                      <a:pt x="20689" y="25978"/>
                    </a:lnTo>
                    <a:lnTo>
                      <a:pt x="20741" y="26006"/>
                    </a:lnTo>
                    <a:lnTo>
                      <a:pt x="25016" y="27796"/>
                    </a:lnTo>
                    <a:cubicBezTo>
                      <a:pt x="25067" y="27818"/>
                      <a:pt x="25122" y="27828"/>
                      <a:pt x="25177" y="27828"/>
                    </a:cubicBezTo>
                    <a:cubicBezTo>
                      <a:pt x="25245" y="27828"/>
                      <a:pt x="25314" y="27812"/>
                      <a:pt x="25377" y="27778"/>
                    </a:cubicBezTo>
                    <a:lnTo>
                      <a:pt x="27332" y="26759"/>
                    </a:lnTo>
                    <a:lnTo>
                      <a:pt x="31396" y="30052"/>
                    </a:lnTo>
                    <a:cubicBezTo>
                      <a:pt x="31452" y="30094"/>
                      <a:pt x="31515" y="30126"/>
                      <a:pt x="31585" y="30140"/>
                    </a:cubicBezTo>
                    <a:lnTo>
                      <a:pt x="35099" y="30767"/>
                    </a:lnTo>
                    <a:lnTo>
                      <a:pt x="35768" y="31366"/>
                    </a:lnTo>
                    <a:lnTo>
                      <a:pt x="35772" y="31366"/>
                    </a:lnTo>
                    <a:lnTo>
                      <a:pt x="37271" y="32697"/>
                    </a:lnTo>
                    <a:lnTo>
                      <a:pt x="38400" y="35332"/>
                    </a:lnTo>
                    <a:cubicBezTo>
                      <a:pt x="38435" y="35416"/>
                      <a:pt x="38498" y="35486"/>
                      <a:pt x="38575" y="35532"/>
                    </a:cubicBezTo>
                    <a:lnTo>
                      <a:pt x="41427" y="37217"/>
                    </a:lnTo>
                    <a:lnTo>
                      <a:pt x="41483" y="37242"/>
                    </a:lnTo>
                    <a:lnTo>
                      <a:pt x="44983" y="38668"/>
                    </a:lnTo>
                    <a:cubicBezTo>
                      <a:pt x="45034" y="38688"/>
                      <a:pt x="45087" y="38698"/>
                      <a:pt x="45140" y="38698"/>
                    </a:cubicBezTo>
                    <a:cubicBezTo>
                      <a:pt x="45276" y="38698"/>
                      <a:pt x="45410" y="38632"/>
                      <a:pt x="45491" y="38513"/>
                    </a:cubicBezTo>
                    <a:lnTo>
                      <a:pt x="46244" y="37378"/>
                    </a:lnTo>
                    <a:lnTo>
                      <a:pt x="47285" y="36341"/>
                    </a:lnTo>
                    <a:lnTo>
                      <a:pt x="47863" y="37165"/>
                    </a:lnTo>
                    <a:lnTo>
                      <a:pt x="49089" y="41586"/>
                    </a:lnTo>
                    <a:lnTo>
                      <a:pt x="46577" y="45906"/>
                    </a:lnTo>
                    <a:lnTo>
                      <a:pt x="44128" y="50117"/>
                    </a:lnTo>
                    <a:cubicBezTo>
                      <a:pt x="44051" y="50243"/>
                      <a:pt x="44051" y="50401"/>
                      <a:pt x="44117" y="50531"/>
                    </a:cubicBezTo>
                    <a:lnTo>
                      <a:pt x="45126" y="52437"/>
                    </a:lnTo>
                    <a:lnTo>
                      <a:pt x="43434" y="53901"/>
                    </a:lnTo>
                    <a:cubicBezTo>
                      <a:pt x="43269" y="54048"/>
                      <a:pt x="43241" y="54301"/>
                      <a:pt x="43378" y="54476"/>
                    </a:cubicBezTo>
                    <a:lnTo>
                      <a:pt x="46594" y="58715"/>
                    </a:lnTo>
                    <a:lnTo>
                      <a:pt x="50592" y="66977"/>
                    </a:lnTo>
                    <a:cubicBezTo>
                      <a:pt x="50620" y="67036"/>
                      <a:pt x="50662" y="67089"/>
                      <a:pt x="50715" y="67127"/>
                    </a:cubicBezTo>
                    <a:lnTo>
                      <a:pt x="54982" y="70354"/>
                    </a:lnTo>
                    <a:lnTo>
                      <a:pt x="58475" y="73490"/>
                    </a:lnTo>
                    <a:lnTo>
                      <a:pt x="58584" y="73588"/>
                    </a:lnTo>
                    <a:lnTo>
                      <a:pt x="58717" y="90360"/>
                    </a:lnTo>
                    <a:lnTo>
                      <a:pt x="57809" y="101620"/>
                    </a:lnTo>
                    <a:cubicBezTo>
                      <a:pt x="57806" y="101648"/>
                      <a:pt x="57806" y="101673"/>
                      <a:pt x="57809" y="101701"/>
                    </a:cubicBezTo>
                    <a:lnTo>
                      <a:pt x="58331" y="106623"/>
                    </a:lnTo>
                    <a:cubicBezTo>
                      <a:pt x="58338" y="106704"/>
                      <a:pt x="58370" y="106781"/>
                      <a:pt x="58422" y="106844"/>
                    </a:cubicBezTo>
                    <a:lnTo>
                      <a:pt x="59996" y="108785"/>
                    </a:lnTo>
                    <a:lnTo>
                      <a:pt x="59628" y="112614"/>
                    </a:lnTo>
                    <a:lnTo>
                      <a:pt x="59134" y="115330"/>
                    </a:lnTo>
                    <a:lnTo>
                      <a:pt x="57918" y="116665"/>
                    </a:lnTo>
                    <a:cubicBezTo>
                      <a:pt x="57802" y="116794"/>
                      <a:pt x="57774" y="116980"/>
                      <a:pt x="57855" y="117138"/>
                    </a:cubicBezTo>
                    <a:lnTo>
                      <a:pt x="58997" y="119425"/>
                    </a:lnTo>
                    <a:lnTo>
                      <a:pt x="60279" y="125143"/>
                    </a:lnTo>
                    <a:cubicBezTo>
                      <a:pt x="60293" y="125189"/>
                      <a:pt x="60311" y="125234"/>
                      <a:pt x="60335" y="125276"/>
                    </a:cubicBezTo>
                    <a:lnTo>
                      <a:pt x="63709" y="130525"/>
                    </a:lnTo>
                    <a:cubicBezTo>
                      <a:pt x="63741" y="130574"/>
                      <a:pt x="63783" y="130616"/>
                      <a:pt x="63832" y="130647"/>
                    </a:cubicBezTo>
                    <a:lnTo>
                      <a:pt x="68366" y="133633"/>
                    </a:lnTo>
                    <a:cubicBezTo>
                      <a:pt x="68432" y="133675"/>
                      <a:pt x="68513" y="133699"/>
                      <a:pt x="68597" y="133703"/>
                    </a:cubicBezTo>
                    <a:lnTo>
                      <a:pt x="72097" y="133703"/>
                    </a:lnTo>
                    <a:cubicBezTo>
                      <a:pt x="72213" y="133703"/>
                      <a:pt x="72328" y="133654"/>
                      <a:pt x="72405" y="133566"/>
                    </a:cubicBezTo>
                    <a:lnTo>
                      <a:pt x="74220" y="131621"/>
                    </a:lnTo>
                    <a:cubicBezTo>
                      <a:pt x="74367" y="131460"/>
                      <a:pt x="74367" y="131215"/>
                      <a:pt x="74224" y="131050"/>
                    </a:cubicBezTo>
                    <a:lnTo>
                      <a:pt x="68190" y="124387"/>
                    </a:lnTo>
                    <a:lnTo>
                      <a:pt x="71186" y="117639"/>
                    </a:lnTo>
                    <a:cubicBezTo>
                      <a:pt x="71270" y="117442"/>
                      <a:pt x="71197" y="117211"/>
                      <a:pt x="71014" y="117103"/>
                    </a:cubicBezTo>
                    <a:lnTo>
                      <a:pt x="68404" y="115582"/>
                    </a:lnTo>
                    <a:lnTo>
                      <a:pt x="70303" y="113893"/>
                    </a:lnTo>
                    <a:cubicBezTo>
                      <a:pt x="70356" y="113844"/>
                      <a:pt x="70398" y="113785"/>
                      <a:pt x="70422" y="113718"/>
                    </a:cubicBezTo>
                    <a:lnTo>
                      <a:pt x="72107" y="108792"/>
                    </a:lnTo>
                    <a:cubicBezTo>
                      <a:pt x="72160" y="108638"/>
                      <a:pt x="72121" y="108470"/>
                      <a:pt x="72009" y="108358"/>
                    </a:cubicBezTo>
                    <a:lnTo>
                      <a:pt x="70930" y="107278"/>
                    </a:lnTo>
                    <a:lnTo>
                      <a:pt x="70930" y="107278"/>
                    </a:lnTo>
                    <a:lnTo>
                      <a:pt x="72661" y="107639"/>
                    </a:lnTo>
                    <a:cubicBezTo>
                      <a:pt x="72690" y="107645"/>
                      <a:pt x="72719" y="107648"/>
                      <a:pt x="72748" y="107648"/>
                    </a:cubicBezTo>
                    <a:cubicBezTo>
                      <a:pt x="72842" y="107648"/>
                      <a:pt x="72936" y="107617"/>
                      <a:pt x="73011" y="107555"/>
                    </a:cubicBezTo>
                    <a:cubicBezTo>
                      <a:pt x="73110" y="107475"/>
                      <a:pt x="73169" y="107356"/>
                      <a:pt x="73169" y="107226"/>
                    </a:cubicBezTo>
                    <a:lnTo>
                      <a:pt x="73169" y="103684"/>
                    </a:lnTo>
                    <a:lnTo>
                      <a:pt x="78659" y="102584"/>
                    </a:lnTo>
                    <a:cubicBezTo>
                      <a:pt x="78824" y="102552"/>
                      <a:pt x="78953" y="102426"/>
                      <a:pt x="78989" y="102265"/>
                    </a:cubicBezTo>
                    <a:lnTo>
                      <a:pt x="79763" y="98765"/>
                    </a:lnTo>
                    <a:cubicBezTo>
                      <a:pt x="79794" y="98635"/>
                      <a:pt x="79759" y="98498"/>
                      <a:pt x="79672" y="98397"/>
                    </a:cubicBezTo>
                    <a:lnTo>
                      <a:pt x="77783" y="96253"/>
                    </a:lnTo>
                    <a:lnTo>
                      <a:pt x="77783" y="96253"/>
                    </a:lnTo>
                    <a:lnTo>
                      <a:pt x="82086" y="97521"/>
                    </a:lnTo>
                    <a:cubicBezTo>
                      <a:pt x="82126" y="97533"/>
                      <a:pt x="82167" y="97539"/>
                      <a:pt x="82207" y="97539"/>
                    </a:cubicBezTo>
                    <a:cubicBezTo>
                      <a:pt x="82357" y="97539"/>
                      <a:pt x="82499" y="97460"/>
                      <a:pt x="82576" y="97325"/>
                    </a:cubicBezTo>
                    <a:lnTo>
                      <a:pt x="84402" y="94087"/>
                    </a:lnTo>
                    <a:lnTo>
                      <a:pt x="88795" y="86309"/>
                    </a:lnTo>
                    <a:cubicBezTo>
                      <a:pt x="88830" y="86246"/>
                      <a:pt x="88848" y="86173"/>
                      <a:pt x="88848" y="86099"/>
                    </a:cubicBezTo>
                    <a:lnTo>
                      <a:pt x="88848" y="83377"/>
                    </a:lnTo>
                    <a:lnTo>
                      <a:pt x="97176" y="78959"/>
                    </a:lnTo>
                    <a:cubicBezTo>
                      <a:pt x="97267" y="78913"/>
                      <a:pt x="97333" y="78836"/>
                      <a:pt x="97368" y="78742"/>
                    </a:cubicBezTo>
                    <a:lnTo>
                      <a:pt x="100224" y="71745"/>
                    </a:lnTo>
                    <a:cubicBezTo>
                      <a:pt x="100245" y="71692"/>
                      <a:pt x="100255" y="71640"/>
                      <a:pt x="100255" y="71587"/>
                    </a:cubicBezTo>
                    <a:lnTo>
                      <a:pt x="100255" y="65123"/>
                    </a:lnTo>
                    <a:lnTo>
                      <a:pt x="105861" y="58113"/>
                    </a:lnTo>
                    <a:cubicBezTo>
                      <a:pt x="105963" y="57986"/>
                      <a:pt x="105984" y="57818"/>
                      <a:pt x="105917" y="57675"/>
                    </a:cubicBezTo>
                    <a:lnTo>
                      <a:pt x="104491" y="54563"/>
                    </a:lnTo>
                    <a:cubicBezTo>
                      <a:pt x="104449" y="54465"/>
                      <a:pt x="104368" y="54388"/>
                      <a:pt x="104267" y="54350"/>
                    </a:cubicBezTo>
                    <a:lnTo>
                      <a:pt x="95326" y="50716"/>
                    </a:lnTo>
                    <a:lnTo>
                      <a:pt x="95277" y="50699"/>
                    </a:lnTo>
                    <a:lnTo>
                      <a:pt x="88693" y="48958"/>
                    </a:lnTo>
                    <a:lnTo>
                      <a:pt x="85025" y="47360"/>
                    </a:lnTo>
                    <a:lnTo>
                      <a:pt x="85341" y="45881"/>
                    </a:lnTo>
                    <a:cubicBezTo>
                      <a:pt x="85365" y="45762"/>
                      <a:pt x="85337" y="45633"/>
                      <a:pt x="85260" y="45538"/>
                    </a:cubicBezTo>
                    <a:lnTo>
                      <a:pt x="80852" y="39834"/>
                    </a:lnTo>
                    <a:cubicBezTo>
                      <a:pt x="80775" y="39729"/>
                      <a:pt x="80653" y="39670"/>
                      <a:pt x="80523" y="39670"/>
                    </a:cubicBezTo>
                    <a:lnTo>
                      <a:pt x="80190" y="39670"/>
                    </a:lnTo>
                    <a:cubicBezTo>
                      <a:pt x="80050" y="39670"/>
                      <a:pt x="79920" y="39740"/>
                      <a:pt x="79843" y="39852"/>
                    </a:cubicBezTo>
                    <a:lnTo>
                      <a:pt x="79073" y="40952"/>
                    </a:lnTo>
                    <a:cubicBezTo>
                      <a:pt x="78992" y="41071"/>
                      <a:pt x="78978" y="41225"/>
                      <a:pt x="79034" y="41358"/>
                    </a:cubicBezTo>
                    <a:lnTo>
                      <a:pt x="79693" y="42928"/>
                    </a:lnTo>
                    <a:lnTo>
                      <a:pt x="79416" y="44382"/>
                    </a:lnTo>
                    <a:lnTo>
                      <a:pt x="77787" y="43898"/>
                    </a:lnTo>
                    <a:cubicBezTo>
                      <a:pt x="77749" y="43888"/>
                      <a:pt x="77710" y="43883"/>
                      <a:pt x="77672" y="43883"/>
                    </a:cubicBezTo>
                    <a:cubicBezTo>
                      <a:pt x="77581" y="43883"/>
                      <a:pt x="77491" y="43911"/>
                      <a:pt x="77415" y="43965"/>
                    </a:cubicBezTo>
                    <a:cubicBezTo>
                      <a:pt x="77310" y="44046"/>
                      <a:pt x="77251" y="44172"/>
                      <a:pt x="77251" y="44301"/>
                    </a:cubicBezTo>
                    <a:lnTo>
                      <a:pt x="77251" y="44918"/>
                    </a:lnTo>
                    <a:lnTo>
                      <a:pt x="77062" y="44844"/>
                    </a:lnTo>
                    <a:cubicBezTo>
                      <a:pt x="77011" y="44825"/>
                      <a:pt x="76958" y="44815"/>
                      <a:pt x="76905" y="44815"/>
                    </a:cubicBezTo>
                    <a:cubicBezTo>
                      <a:pt x="76843" y="44815"/>
                      <a:pt x="76782" y="44829"/>
                      <a:pt x="76725" y="44855"/>
                    </a:cubicBezTo>
                    <a:lnTo>
                      <a:pt x="73947" y="46186"/>
                    </a:lnTo>
                    <a:lnTo>
                      <a:pt x="73036" y="45177"/>
                    </a:lnTo>
                    <a:lnTo>
                      <a:pt x="73036" y="42620"/>
                    </a:lnTo>
                    <a:cubicBezTo>
                      <a:pt x="73036" y="42497"/>
                      <a:pt x="72983" y="42378"/>
                      <a:pt x="72889" y="42297"/>
                    </a:cubicBezTo>
                    <a:lnTo>
                      <a:pt x="71740" y="41337"/>
                    </a:lnTo>
                    <a:cubicBezTo>
                      <a:pt x="71743" y="41274"/>
                      <a:pt x="71729" y="41211"/>
                      <a:pt x="71705" y="41152"/>
                    </a:cubicBezTo>
                    <a:lnTo>
                      <a:pt x="71105" y="39785"/>
                    </a:lnTo>
                    <a:lnTo>
                      <a:pt x="72493" y="37147"/>
                    </a:lnTo>
                    <a:cubicBezTo>
                      <a:pt x="72594" y="36958"/>
                      <a:pt x="72538" y="36723"/>
                      <a:pt x="72363" y="36604"/>
                    </a:cubicBezTo>
                    <a:lnTo>
                      <a:pt x="68982" y="34239"/>
                    </a:lnTo>
                    <a:lnTo>
                      <a:pt x="69375" y="33248"/>
                    </a:lnTo>
                    <a:cubicBezTo>
                      <a:pt x="69431" y="33121"/>
                      <a:pt x="69413" y="32974"/>
                      <a:pt x="69336" y="32859"/>
                    </a:cubicBezTo>
                    <a:cubicBezTo>
                      <a:pt x="69259" y="32739"/>
                      <a:pt x="69126" y="32669"/>
                      <a:pt x="68986" y="32669"/>
                    </a:cubicBezTo>
                    <a:lnTo>
                      <a:pt x="59929" y="32669"/>
                    </a:lnTo>
                    <a:lnTo>
                      <a:pt x="57582" y="30816"/>
                    </a:lnTo>
                    <a:cubicBezTo>
                      <a:pt x="57507" y="30758"/>
                      <a:pt x="57417" y="30728"/>
                      <a:pt x="57327" y="30728"/>
                    </a:cubicBezTo>
                    <a:cubicBezTo>
                      <a:pt x="57265" y="30728"/>
                      <a:pt x="57202" y="30742"/>
                      <a:pt x="57144" y="30770"/>
                    </a:cubicBezTo>
                    <a:lnTo>
                      <a:pt x="51310" y="33489"/>
                    </a:lnTo>
                    <a:cubicBezTo>
                      <a:pt x="51223" y="33531"/>
                      <a:pt x="51153" y="33601"/>
                      <a:pt x="51111" y="33689"/>
                    </a:cubicBezTo>
                    <a:lnTo>
                      <a:pt x="50017" y="35980"/>
                    </a:lnTo>
                    <a:lnTo>
                      <a:pt x="47572" y="34421"/>
                    </a:lnTo>
                    <a:cubicBezTo>
                      <a:pt x="47501" y="34379"/>
                      <a:pt x="47421" y="34357"/>
                      <a:pt x="47342" y="34357"/>
                    </a:cubicBezTo>
                    <a:cubicBezTo>
                      <a:pt x="47314" y="34357"/>
                      <a:pt x="47287" y="34360"/>
                      <a:pt x="47260" y="34365"/>
                    </a:cubicBezTo>
                    <a:lnTo>
                      <a:pt x="43616" y="35097"/>
                    </a:lnTo>
                    <a:lnTo>
                      <a:pt x="41703" y="32845"/>
                    </a:lnTo>
                    <a:lnTo>
                      <a:pt x="42698" y="27698"/>
                    </a:lnTo>
                    <a:cubicBezTo>
                      <a:pt x="42740" y="27498"/>
                      <a:pt x="42628" y="27298"/>
                      <a:pt x="42436" y="27221"/>
                    </a:cubicBezTo>
                    <a:lnTo>
                      <a:pt x="42099" y="27095"/>
                    </a:lnTo>
                    <a:lnTo>
                      <a:pt x="38806" y="25865"/>
                    </a:lnTo>
                    <a:cubicBezTo>
                      <a:pt x="38758" y="25845"/>
                      <a:pt x="38706" y="25836"/>
                      <a:pt x="38654" y="25836"/>
                    </a:cubicBezTo>
                    <a:cubicBezTo>
                      <a:pt x="38616" y="25836"/>
                      <a:pt x="38577" y="25841"/>
                      <a:pt x="38540" y="25851"/>
                    </a:cubicBezTo>
                    <a:lnTo>
                      <a:pt x="35625" y="26696"/>
                    </a:lnTo>
                    <a:cubicBezTo>
                      <a:pt x="35555" y="26720"/>
                      <a:pt x="35492" y="26759"/>
                      <a:pt x="35439" y="26811"/>
                    </a:cubicBezTo>
                    <a:lnTo>
                      <a:pt x="35071" y="27190"/>
                    </a:lnTo>
                    <a:lnTo>
                      <a:pt x="34735" y="24383"/>
                    </a:lnTo>
                    <a:lnTo>
                      <a:pt x="36550" y="23974"/>
                    </a:lnTo>
                    <a:cubicBezTo>
                      <a:pt x="36700" y="23938"/>
                      <a:pt x="36819" y="23826"/>
                      <a:pt x="36861" y="23679"/>
                    </a:cubicBezTo>
                    <a:lnTo>
                      <a:pt x="36984" y="23248"/>
                    </a:lnTo>
                    <a:lnTo>
                      <a:pt x="38788" y="18869"/>
                    </a:lnTo>
                    <a:cubicBezTo>
                      <a:pt x="38862" y="18690"/>
                      <a:pt x="38802" y="18480"/>
                      <a:pt x="38645" y="18368"/>
                    </a:cubicBezTo>
                    <a:lnTo>
                      <a:pt x="37737" y="17720"/>
                    </a:lnTo>
                    <a:cubicBezTo>
                      <a:pt x="37666" y="17665"/>
                      <a:pt x="37581" y="17638"/>
                      <a:pt x="37494" y="17638"/>
                    </a:cubicBezTo>
                    <a:cubicBezTo>
                      <a:pt x="37452" y="17638"/>
                      <a:pt x="37410" y="17644"/>
                      <a:pt x="37369" y="17657"/>
                    </a:cubicBezTo>
                    <a:lnTo>
                      <a:pt x="33480" y="18823"/>
                    </a:lnTo>
                    <a:cubicBezTo>
                      <a:pt x="33379" y="18855"/>
                      <a:pt x="33291" y="18925"/>
                      <a:pt x="33235" y="19019"/>
                    </a:cubicBezTo>
                    <a:lnTo>
                      <a:pt x="31165" y="22677"/>
                    </a:lnTo>
                    <a:lnTo>
                      <a:pt x="27454" y="22442"/>
                    </a:lnTo>
                    <a:lnTo>
                      <a:pt x="24459" y="18970"/>
                    </a:lnTo>
                    <a:lnTo>
                      <a:pt x="25513" y="12734"/>
                    </a:lnTo>
                    <a:cubicBezTo>
                      <a:pt x="25545" y="12545"/>
                      <a:pt x="25443" y="12356"/>
                      <a:pt x="25265" y="12278"/>
                    </a:cubicBezTo>
                    <a:lnTo>
                      <a:pt x="23166" y="11361"/>
                    </a:lnTo>
                    <a:lnTo>
                      <a:pt x="20931" y="6228"/>
                    </a:lnTo>
                    <a:cubicBezTo>
                      <a:pt x="20863" y="6070"/>
                      <a:pt x="20710" y="5976"/>
                      <a:pt x="20549" y="5976"/>
                    </a:cubicBezTo>
                    <a:cubicBezTo>
                      <a:pt x="20502" y="5976"/>
                      <a:pt x="20455" y="5984"/>
                      <a:pt x="20409" y="6000"/>
                    </a:cubicBezTo>
                    <a:lnTo>
                      <a:pt x="18061" y="6809"/>
                    </a:lnTo>
                    <a:lnTo>
                      <a:pt x="14876" y="2994"/>
                    </a:lnTo>
                    <a:cubicBezTo>
                      <a:pt x="14796" y="2899"/>
                      <a:pt x="14677" y="2843"/>
                      <a:pt x="14554" y="2840"/>
                    </a:cubicBezTo>
                    <a:lnTo>
                      <a:pt x="8815" y="2840"/>
                    </a:lnTo>
                    <a:lnTo>
                      <a:pt x="3714" y="443"/>
                    </a:lnTo>
                    <a:cubicBezTo>
                      <a:pt x="3676" y="422"/>
                      <a:pt x="3633" y="412"/>
                      <a:pt x="3591" y="408"/>
                    </a:cubicBezTo>
                    <a:lnTo>
                      <a:pt x="494" y="5"/>
                    </a:lnTo>
                    <a:cubicBezTo>
                      <a:pt x="474" y="2"/>
                      <a:pt x="454" y="1"/>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80" name="Google Shape;380;p32"/>
          <p:cNvPicPr preferRelativeResize="0"/>
          <p:nvPr/>
        </p:nvPicPr>
        <p:blipFill>
          <a:blip r:embed="rId2">
            <a:alphaModFix amt="30000"/>
          </a:blip>
          <a:stretch>
            <a:fillRect/>
          </a:stretch>
        </p:blipFill>
        <p:spPr>
          <a:xfrm>
            <a:off x="-25" y="0"/>
            <a:ext cx="9144003" cy="51435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3"/>
          <p:cNvSpPr/>
          <p:nvPr/>
        </p:nvSpPr>
        <p:spPr>
          <a:xfrm>
            <a:off x="-14250" y="0"/>
            <a:ext cx="91725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 name="Google Shape;26;p3"/>
          <p:cNvPicPr preferRelativeResize="0"/>
          <p:nvPr/>
        </p:nvPicPr>
        <p:blipFill>
          <a:blip r:embed="rId2">
            <a:alphaModFix amt="30000"/>
          </a:blip>
          <a:stretch>
            <a:fillRect/>
          </a:stretch>
        </p:blipFill>
        <p:spPr>
          <a:xfrm>
            <a:off x="-25" y="0"/>
            <a:ext cx="9144003" cy="5143501"/>
          </a:xfrm>
          <a:prstGeom prst="rect">
            <a:avLst/>
          </a:prstGeom>
          <a:noFill/>
          <a:ln>
            <a:noFill/>
          </a:ln>
        </p:spPr>
      </p:pic>
      <p:grpSp>
        <p:nvGrpSpPr>
          <p:cNvPr id="27" name="Google Shape;27;p3"/>
          <p:cNvGrpSpPr/>
          <p:nvPr/>
        </p:nvGrpSpPr>
        <p:grpSpPr>
          <a:xfrm>
            <a:off x="-2798350" y="-194881"/>
            <a:ext cx="7023142" cy="7921669"/>
            <a:chOff x="-1400018" y="-2792027"/>
            <a:chExt cx="10932662" cy="12337126"/>
          </a:xfrm>
        </p:grpSpPr>
        <p:sp>
          <p:nvSpPr>
            <p:cNvPr id="28" name="Google Shape;28;p3"/>
            <p:cNvSpPr/>
            <p:nvPr/>
          </p:nvSpPr>
          <p:spPr>
            <a:xfrm>
              <a:off x="-1400018" y="-2792027"/>
              <a:ext cx="10932662" cy="12337126"/>
            </a:xfrm>
            <a:custGeom>
              <a:avLst/>
              <a:gdLst/>
              <a:ahLst/>
              <a:cxnLst/>
              <a:rect l="l" t="t" r="r" b="b"/>
              <a:pathLst>
                <a:path w="185677" h="209530" extrusionOk="0">
                  <a:moveTo>
                    <a:pt x="43054" y="17515"/>
                  </a:moveTo>
                  <a:lnTo>
                    <a:pt x="42902" y="17536"/>
                  </a:lnTo>
                  <a:lnTo>
                    <a:pt x="43014" y="17515"/>
                  </a:lnTo>
                  <a:close/>
                  <a:moveTo>
                    <a:pt x="40209" y="0"/>
                  </a:moveTo>
                  <a:cubicBezTo>
                    <a:pt x="29421" y="0"/>
                    <a:pt x="19023" y="4563"/>
                    <a:pt x="11717" y="12674"/>
                  </a:cubicBezTo>
                  <a:lnTo>
                    <a:pt x="11685" y="12712"/>
                  </a:lnTo>
                  <a:cubicBezTo>
                    <a:pt x="3290" y="22049"/>
                    <a:pt x="1" y="34911"/>
                    <a:pt x="2881" y="47135"/>
                  </a:cubicBezTo>
                  <a:cubicBezTo>
                    <a:pt x="3108" y="56479"/>
                    <a:pt x="6734" y="65424"/>
                    <a:pt x="13076" y="72294"/>
                  </a:cubicBezTo>
                  <a:cubicBezTo>
                    <a:pt x="14085" y="73888"/>
                    <a:pt x="15210" y="75409"/>
                    <a:pt x="16439" y="76838"/>
                  </a:cubicBezTo>
                  <a:lnTo>
                    <a:pt x="16471" y="76873"/>
                  </a:lnTo>
                  <a:lnTo>
                    <a:pt x="18934" y="79725"/>
                  </a:lnTo>
                  <a:lnTo>
                    <a:pt x="18944" y="79739"/>
                  </a:lnTo>
                  <a:cubicBezTo>
                    <a:pt x="20588" y="81638"/>
                    <a:pt x="22413" y="83373"/>
                    <a:pt x="24393" y="84914"/>
                  </a:cubicBezTo>
                  <a:cubicBezTo>
                    <a:pt x="26856" y="87521"/>
                    <a:pt x="29672" y="89767"/>
                    <a:pt x="32763" y="91588"/>
                  </a:cubicBezTo>
                  <a:lnTo>
                    <a:pt x="41189" y="96557"/>
                  </a:lnTo>
                  <a:lnTo>
                    <a:pt x="41245" y="96592"/>
                  </a:lnTo>
                  <a:cubicBezTo>
                    <a:pt x="42685" y="97436"/>
                    <a:pt x="44177" y="98186"/>
                    <a:pt x="45712" y="98834"/>
                  </a:cubicBezTo>
                  <a:cubicBezTo>
                    <a:pt x="46770" y="104811"/>
                    <a:pt x="49236" y="110448"/>
                    <a:pt x="52908" y="115283"/>
                  </a:cubicBezTo>
                  <a:lnTo>
                    <a:pt x="53858" y="116534"/>
                  </a:lnTo>
                  <a:lnTo>
                    <a:pt x="56212" y="121394"/>
                  </a:lnTo>
                  <a:cubicBezTo>
                    <a:pt x="57379" y="123801"/>
                    <a:pt x="58794" y="126081"/>
                    <a:pt x="60437" y="128198"/>
                  </a:cubicBezTo>
                  <a:lnTo>
                    <a:pt x="59772" y="136498"/>
                  </a:lnTo>
                  <a:cubicBezTo>
                    <a:pt x="59768" y="136512"/>
                    <a:pt x="59765" y="136529"/>
                    <a:pt x="59768" y="136547"/>
                  </a:cubicBezTo>
                  <a:cubicBezTo>
                    <a:pt x="59583" y="138891"/>
                    <a:pt x="59614" y="141248"/>
                    <a:pt x="59859" y="143589"/>
                  </a:cubicBezTo>
                  <a:lnTo>
                    <a:pt x="60301" y="147800"/>
                  </a:lnTo>
                  <a:cubicBezTo>
                    <a:pt x="60192" y="148406"/>
                    <a:pt x="60091" y="149009"/>
                    <a:pt x="60006" y="149619"/>
                  </a:cubicBezTo>
                  <a:cubicBezTo>
                    <a:pt x="59050" y="156489"/>
                    <a:pt x="59982" y="163493"/>
                    <a:pt x="62704" y="169873"/>
                  </a:cubicBezTo>
                  <a:lnTo>
                    <a:pt x="63037" y="171355"/>
                  </a:lnTo>
                  <a:cubicBezTo>
                    <a:pt x="64018" y="175731"/>
                    <a:pt x="65763" y="179904"/>
                    <a:pt x="68187" y="183677"/>
                  </a:cubicBezTo>
                  <a:lnTo>
                    <a:pt x="71558" y="188925"/>
                  </a:lnTo>
                  <a:cubicBezTo>
                    <a:pt x="74445" y="193431"/>
                    <a:pt x="78250" y="197281"/>
                    <a:pt x="82724" y="200224"/>
                  </a:cubicBezTo>
                  <a:lnTo>
                    <a:pt x="82755" y="200245"/>
                  </a:lnTo>
                  <a:lnTo>
                    <a:pt x="87278" y="203220"/>
                  </a:lnTo>
                  <a:cubicBezTo>
                    <a:pt x="93527" y="207337"/>
                    <a:pt x="100847" y="209530"/>
                    <a:pt x="108331" y="209530"/>
                  </a:cubicBezTo>
                  <a:cubicBezTo>
                    <a:pt x="108337" y="209530"/>
                    <a:pt x="108343" y="209530"/>
                    <a:pt x="108349" y="209530"/>
                  </a:cubicBezTo>
                  <a:lnTo>
                    <a:pt x="111849" y="209530"/>
                  </a:lnTo>
                  <a:cubicBezTo>
                    <a:pt x="122440" y="209530"/>
                    <a:pt x="132660" y="205084"/>
                    <a:pt x="139878" y="197344"/>
                  </a:cubicBezTo>
                  <a:lnTo>
                    <a:pt x="141689" y="195400"/>
                  </a:lnTo>
                  <a:cubicBezTo>
                    <a:pt x="150472" y="185979"/>
                    <a:pt x="153945" y="172777"/>
                    <a:pt x="150931" y="160252"/>
                  </a:cubicBezTo>
                  <a:cubicBezTo>
                    <a:pt x="151023" y="160108"/>
                    <a:pt x="151114" y="159958"/>
                    <a:pt x="151201" y="159810"/>
                  </a:cubicBezTo>
                  <a:cubicBezTo>
                    <a:pt x="152760" y="157975"/>
                    <a:pt x="154141" y="155999"/>
                    <a:pt x="155328" y="153907"/>
                  </a:cubicBezTo>
                  <a:lnTo>
                    <a:pt x="155339" y="153879"/>
                  </a:lnTo>
                  <a:lnTo>
                    <a:pt x="158713" y="147905"/>
                  </a:lnTo>
                  <a:cubicBezTo>
                    <a:pt x="164750" y="143673"/>
                    <a:pt x="169444" y="137794"/>
                    <a:pt x="172233" y="130965"/>
                  </a:cubicBezTo>
                  <a:lnTo>
                    <a:pt x="175085" y="123958"/>
                  </a:lnTo>
                  <a:cubicBezTo>
                    <a:pt x="175996" y="121723"/>
                    <a:pt x="176697" y="119407"/>
                    <a:pt x="177170" y="117039"/>
                  </a:cubicBezTo>
                  <a:cubicBezTo>
                    <a:pt x="184552" y="105981"/>
                    <a:pt x="185676" y="91890"/>
                    <a:pt x="180141" y="79806"/>
                  </a:cubicBezTo>
                  <a:lnTo>
                    <a:pt x="180141" y="79795"/>
                  </a:lnTo>
                  <a:lnTo>
                    <a:pt x="178718" y="76691"/>
                  </a:lnTo>
                  <a:cubicBezTo>
                    <a:pt x="174633" y="67771"/>
                    <a:pt x="167374" y="60823"/>
                    <a:pt x="158278" y="57131"/>
                  </a:cubicBezTo>
                  <a:lnTo>
                    <a:pt x="149968" y="53760"/>
                  </a:lnTo>
                  <a:cubicBezTo>
                    <a:pt x="147176" y="50351"/>
                    <a:pt x="143823" y="47447"/>
                    <a:pt x="140053" y="45173"/>
                  </a:cubicBezTo>
                  <a:cubicBezTo>
                    <a:pt x="135323" y="34431"/>
                    <a:pt x="125926" y="26453"/>
                    <a:pt x="114564" y="23524"/>
                  </a:cubicBezTo>
                  <a:cubicBezTo>
                    <a:pt x="110342" y="21152"/>
                    <a:pt x="105711" y="19600"/>
                    <a:pt x="100911" y="18955"/>
                  </a:cubicBezTo>
                  <a:cubicBezTo>
                    <a:pt x="98332" y="17922"/>
                    <a:pt x="95648" y="17176"/>
                    <a:pt x="92905" y="16727"/>
                  </a:cubicBezTo>
                  <a:cubicBezTo>
                    <a:pt x="90593" y="16174"/>
                    <a:pt x="88235" y="15841"/>
                    <a:pt x="85859" y="15732"/>
                  </a:cubicBezTo>
                  <a:cubicBezTo>
                    <a:pt x="82839" y="13034"/>
                    <a:pt x="79413" y="10834"/>
                    <a:pt x="75703" y="9208"/>
                  </a:cubicBezTo>
                  <a:lnTo>
                    <a:pt x="75037" y="8921"/>
                  </a:lnTo>
                  <a:cubicBezTo>
                    <a:pt x="69624" y="5439"/>
                    <a:pt x="63415" y="3382"/>
                    <a:pt x="56993" y="2937"/>
                  </a:cubicBezTo>
                  <a:cubicBezTo>
                    <a:pt x="54208" y="1868"/>
                    <a:pt x="51304" y="1133"/>
                    <a:pt x="48347" y="737"/>
                  </a:cubicBezTo>
                  <a:lnTo>
                    <a:pt x="48245" y="723"/>
                  </a:lnTo>
                  <a:lnTo>
                    <a:pt x="45151" y="320"/>
                  </a:lnTo>
                  <a:lnTo>
                    <a:pt x="44811" y="278"/>
                  </a:lnTo>
                  <a:cubicBezTo>
                    <a:pt x="43275" y="92"/>
                    <a:pt x="41738" y="0"/>
                    <a:pt x="40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620886" y="-2047928"/>
              <a:ext cx="9389005" cy="10848758"/>
            </a:xfrm>
            <a:custGeom>
              <a:avLst/>
              <a:gdLst/>
              <a:ahLst/>
              <a:cxnLst/>
              <a:rect l="l" t="t" r="r" b="b"/>
              <a:pathLst>
                <a:path w="159460" h="184252" extrusionOk="0">
                  <a:moveTo>
                    <a:pt x="26975" y="1"/>
                  </a:moveTo>
                  <a:cubicBezTo>
                    <a:pt x="19740" y="1"/>
                    <a:pt x="12781" y="3055"/>
                    <a:pt x="7873" y="8500"/>
                  </a:cubicBezTo>
                  <a:cubicBezTo>
                    <a:pt x="7863" y="8504"/>
                    <a:pt x="7859" y="8511"/>
                    <a:pt x="7849" y="8521"/>
                  </a:cubicBezTo>
                  <a:cubicBezTo>
                    <a:pt x="2197" y="14810"/>
                    <a:pt x="1" y="23475"/>
                    <a:pt x="1977" y="31697"/>
                  </a:cubicBezTo>
                  <a:lnTo>
                    <a:pt x="2288" y="32997"/>
                  </a:lnTo>
                  <a:cubicBezTo>
                    <a:pt x="2127" y="40082"/>
                    <a:pt x="4888" y="46921"/>
                    <a:pt x="9926" y="51903"/>
                  </a:cubicBezTo>
                  <a:cubicBezTo>
                    <a:pt x="10746" y="53343"/>
                    <a:pt x="11706" y="54699"/>
                    <a:pt x="12785" y="55956"/>
                  </a:cubicBezTo>
                  <a:lnTo>
                    <a:pt x="12806" y="55977"/>
                  </a:lnTo>
                  <a:lnTo>
                    <a:pt x="15276" y="58840"/>
                  </a:lnTo>
                  <a:cubicBezTo>
                    <a:pt x="16594" y="60367"/>
                    <a:pt x="18086" y="61734"/>
                    <a:pt x="19722" y="62915"/>
                  </a:cubicBezTo>
                  <a:cubicBezTo>
                    <a:pt x="21513" y="64950"/>
                    <a:pt x="23615" y="66688"/>
                    <a:pt x="25948" y="68065"/>
                  </a:cubicBezTo>
                  <a:lnTo>
                    <a:pt x="34371" y="73029"/>
                  </a:lnTo>
                  <a:lnTo>
                    <a:pt x="34409" y="73054"/>
                  </a:lnTo>
                  <a:cubicBezTo>
                    <a:pt x="35404" y="73636"/>
                    <a:pt x="36438" y="74154"/>
                    <a:pt x="37503" y="74599"/>
                  </a:cubicBezTo>
                  <a:lnTo>
                    <a:pt x="41791" y="76393"/>
                  </a:lnTo>
                  <a:cubicBezTo>
                    <a:pt x="42716" y="76782"/>
                    <a:pt x="43662" y="77111"/>
                    <a:pt x="44622" y="77388"/>
                  </a:cubicBezTo>
                  <a:cubicBezTo>
                    <a:pt x="44093" y="83694"/>
                    <a:pt x="45922" y="89976"/>
                    <a:pt x="49752" y="95014"/>
                  </a:cubicBezTo>
                  <a:lnTo>
                    <a:pt x="51458" y="97264"/>
                  </a:lnTo>
                  <a:lnTo>
                    <a:pt x="54355" y="103255"/>
                  </a:lnTo>
                  <a:cubicBezTo>
                    <a:pt x="55732" y="106093"/>
                    <a:pt x="57621" y="108657"/>
                    <a:pt x="59922" y="110816"/>
                  </a:cubicBezTo>
                  <a:lnTo>
                    <a:pt x="59947" y="114722"/>
                  </a:lnTo>
                  <a:lnTo>
                    <a:pt x="59134" y="124876"/>
                  </a:lnTo>
                  <a:lnTo>
                    <a:pt x="59134" y="124907"/>
                  </a:lnTo>
                  <a:cubicBezTo>
                    <a:pt x="59008" y="126477"/>
                    <a:pt x="59029" y="128057"/>
                    <a:pt x="59194" y="129623"/>
                  </a:cubicBezTo>
                  <a:lnTo>
                    <a:pt x="59712" y="134546"/>
                  </a:lnTo>
                  <a:cubicBezTo>
                    <a:pt x="59754" y="134962"/>
                    <a:pt x="59807" y="135369"/>
                    <a:pt x="59870" y="135779"/>
                  </a:cubicBezTo>
                  <a:cubicBezTo>
                    <a:pt x="59621" y="136746"/>
                    <a:pt x="59428" y="137723"/>
                    <a:pt x="59292" y="138711"/>
                  </a:cubicBezTo>
                  <a:cubicBezTo>
                    <a:pt x="58602" y="143662"/>
                    <a:pt x="59379" y="148707"/>
                    <a:pt x="61524" y="153223"/>
                  </a:cubicBezTo>
                  <a:lnTo>
                    <a:pt x="62137" y="155952"/>
                  </a:lnTo>
                  <a:cubicBezTo>
                    <a:pt x="62795" y="158896"/>
                    <a:pt x="63969" y="161698"/>
                    <a:pt x="65602" y="164235"/>
                  </a:cubicBezTo>
                  <a:lnTo>
                    <a:pt x="68955" y="169459"/>
                  </a:lnTo>
                  <a:cubicBezTo>
                    <a:pt x="70892" y="172479"/>
                    <a:pt x="73443" y="175061"/>
                    <a:pt x="76442" y="177030"/>
                  </a:cubicBezTo>
                  <a:cubicBezTo>
                    <a:pt x="76449" y="177034"/>
                    <a:pt x="76459" y="177041"/>
                    <a:pt x="76463" y="177048"/>
                  </a:cubicBezTo>
                  <a:lnTo>
                    <a:pt x="80989" y="180022"/>
                  </a:lnTo>
                  <a:cubicBezTo>
                    <a:pt x="85178" y="182780"/>
                    <a:pt x="90084" y="184251"/>
                    <a:pt x="95098" y="184251"/>
                  </a:cubicBezTo>
                  <a:cubicBezTo>
                    <a:pt x="95104" y="184251"/>
                    <a:pt x="95110" y="184251"/>
                    <a:pt x="95116" y="184251"/>
                  </a:cubicBezTo>
                  <a:lnTo>
                    <a:pt x="98612" y="184251"/>
                  </a:lnTo>
                  <a:cubicBezTo>
                    <a:pt x="105718" y="184251"/>
                    <a:pt x="112567" y="181273"/>
                    <a:pt x="117402" y="176088"/>
                  </a:cubicBezTo>
                  <a:lnTo>
                    <a:pt x="119203" y="174157"/>
                  </a:lnTo>
                  <a:cubicBezTo>
                    <a:pt x="126473" y="166379"/>
                    <a:pt x="128193" y="154922"/>
                    <a:pt x="123533" y="145347"/>
                  </a:cubicBezTo>
                  <a:cubicBezTo>
                    <a:pt x="125149" y="143686"/>
                    <a:pt x="126529" y="141812"/>
                    <a:pt x="127643" y="139776"/>
                  </a:cubicBezTo>
                  <a:cubicBezTo>
                    <a:pt x="128971" y="138336"/>
                    <a:pt x="130127" y="136749"/>
                    <a:pt x="131094" y="135043"/>
                  </a:cubicBezTo>
                  <a:cubicBezTo>
                    <a:pt x="131098" y="135040"/>
                    <a:pt x="131098" y="135036"/>
                    <a:pt x="131101" y="135026"/>
                  </a:cubicBezTo>
                  <a:lnTo>
                    <a:pt x="132923" y="131802"/>
                  </a:lnTo>
                  <a:lnTo>
                    <a:pt x="132944" y="131760"/>
                  </a:lnTo>
                  <a:lnTo>
                    <a:pt x="136034" y="126295"/>
                  </a:lnTo>
                  <a:cubicBezTo>
                    <a:pt x="141121" y="123446"/>
                    <a:pt x="145091" y="118955"/>
                    <a:pt x="147298" y="113559"/>
                  </a:cubicBezTo>
                  <a:lnTo>
                    <a:pt x="150154" y="106555"/>
                  </a:lnTo>
                  <a:cubicBezTo>
                    <a:pt x="151079" y="104274"/>
                    <a:pt x="151674" y="101874"/>
                    <a:pt x="151923" y="99425"/>
                  </a:cubicBezTo>
                  <a:lnTo>
                    <a:pt x="152119" y="99177"/>
                  </a:lnTo>
                  <a:cubicBezTo>
                    <a:pt x="158184" y="91598"/>
                    <a:pt x="159459" y="81249"/>
                    <a:pt x="155416" y="72427"/>
                  </a:cubicBezTo>
                  <a:lnTo>
                    <a:pt x="155413" y="72427"/>
                  </a:lnTo>
                  <a:lnTo>
                    <a:pt x="153994" y="69323"/>
                  </a:lnTo>
                  <a:cubicBezTo>
                    <a:pt x="151268" y="63352"/>
                    <a:pt x="146356" y="58654"/>
                    <a:pt x="140274" y="56198"/>
                  </a:cubicBezTo>
                  <a:lnTo>
                    <a:pt x="131346" y="52575"/>
                  </a:lnTo>
                  <a:cubicBezTo>
                    <a:pt x="130576" y="52264"/>
                    <a:pt x="129787" y="51987"/>
                    <a:pt x="128992" y="51752"/>
                  </a:cubicBezTo>
                  <a:lnTo>
                    <a:pt x="127384" y="49671"/>
                  </a:lnTo>
                  <a:cubicBezTo>
                    <a:pt x="124977" y="46560"/>
                    <a:pt x="121894" y="44041"/>
                    <a:pt x="118366" y="42303"/>
                  </a:cubicBezTo>
                  <a:cubicBezTo>
                    <a:pt x="117791" y="42019"/>
                    <a:pt x="117206" y="41760"/>
                    <a:pt x="116610" y="41525"/>
                  </a:cubicBezTo>
                  <a:cubicBezTo>
                    <a:pt x="116491" y="41073"/>
                    <a:pt x="116365" y="40628"/>
                    <a:pt x="116225" y="40183"/>
                  </a:cubicBezTo>
                  <a:cubicBezTo>
                    <a:pt x="113520" y="31729"/>
                    <a:pt x="106650" y="25268"/>
                    <a:pt x="98045" y="23093"/>
                  </a:cubicBezTo>
                  <a:cubicBezTo>
                    <a:pt x="97551" y="22963"/>
                    <a:pt x="97050" y="22854"/>
                    <a:pt x="96549" y="22760"/>
                  </a:cubicBezTo>
                  <a:cubicBezTo>
                    <a:pt x="92909" y="20395"/>
                    <a:pt x="88732" y="18993"/>
                    <a:pt x="84409" y="18682"/>
                  </a:cubicBezTo>
                  <a:cubicBezTo>
                    <a:pt x="82118" y="17596"/>
                    <a:pt x="79676" y="16856"/>
                    <a:pt x="77167" y="16488"/>
                  </a:cubicBezTo>
                  <a:cubicBezTo>
                    <a:pt x="75095" y="15957"/>
                    <a:pt x="72971" y="15691"/>
                    <a:pt x="70842" y="15691"/>
                  </a:cubicBezTo>
                  <a:cubicBezTo>
                    <a:pt x="69683" y="15691"/>
                    <a:pt x="68524" y="15770"/>
                    <a:pt x="67371" y="15928"/>
                  </a:cubicBezTo>
                  <a:cubicBezTo>
                    <a:pt x="64747" y="12536"/>
                    <a:pt x="61313" y="9860"/>
                    <a:pt x="57386" y="8139"/>
                  </a:cubicBezTo>
                  <a:cubicBezTo>
                    <a:pt x="56892" y="7926"/>
                    <a:pt x="56387" y="7722"/>
                    <a:pt x="55883" y="7537"/>
                  </a:cubicBezTo>
                  <a:cubicBezTo>
                    <a:pt x="51558" y="4485"/>
                    <a:pt x="46396" y="2845"/>
                    <a:pt x="41107" y="2845"/>
                  </a:cubicBezTo>
                  <a:cubicBezTo>
                    <a:pt x="41096" y="2845"/>
                    <a:pt x="41084" y="2845"/>
                    <a:pt x="41073" y="2845"/>
                  </a:cubicBezTo>
                  <a:lnTo>
                    <a:pt x="40982" y="2845"/>
                  </a:lnTo>
                  <a:cubicBezTo>
                    <a:pt x="38596" y="1721"/>
                    <a:pt x="36056" y="974"/>
                    <a:pt x="33442" y="628"/>
                  </a:cubicBezTo>
                  <a:lnTo>
                    <a:pt x="33379" y="621"/>
                  </a:lnTo>
                  <a:lnTo>
                    <a:pt x="30286" y="218"/>
                  </a:lnTo>
                  <a:lnTo>
                    <a:pt x="30058" y="186"/>
                  </a:lnTo>
                  <a:cubicBezTo>
                    <a:pt x="29028" y="62"/>
                    <a:pt x="27999" y="1"/>
                    <a:pt x="26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159896" y="-1303475"/>
              <a:ext cx="7814966" cy="9360154"/>
            </a:xfrm>
            <a:custGeom>
              <a:avLst/>
              <a:gdLst/>
              <a:ahLst/>
              <a:cxnLst/>
              <a:rect l="l" t="t" r="r" b="b"/>
              <a:pathLst>
                <a:path w="132727" h="158970" extrusionOk="0">
                  <a:moveTo>
                    <a:pt x="13694" y="0"/>
                  </a:moveTo>
                  <a:cubicBezTo>
                    <a:pt x="9996" y="0"/>
                    <a:pt x="6441" y="1570"/>
                    <a:pt x="3949" y="4366"/>
                  </a:cubicBezTo>
                  <a:cubicBezTo>
                    <a:pt x="1101" y="7558"/>
                    <a:pt x="1" y="11941"/>
                    <a:pt x="996" y="16100"/>
                  </a:cubicBezTo>
                  <a:lnTo>
                    <a:pt x="1759" y="19267"/>
                  </a:lnTo>
                  <a:cubicBezTo>
                    <a:pt x="1759" y="19274"/>
                    <a:pt x="1759" y="19281"/>
                    <a:pt x="1763" y="19288"/>
                  </a:cubicBezTo>
                  <a:cubicBezTo>
                    <a:pt x="1766" y="19295"/>
                    <a:pt x="1766" y="19302"/>
                    <a:pt x="1766" y="19313"/>
                  </a:cubicBezTo>
                  <a:cubicBezTo>
                    <a:pt x="1244" y="23489"/>
                    <a:pt x="2769" y="27791"/>
                    <a:pt x="5981" y="30682"/>
                  </a:cubicBezTo>
                  <a:lnTo>
                    <a:pt x="6812" y="31428"/>
                  </a:lnTo>
                  <a:lnTo>
                    <a:pt x="7407" y="32567"/>
                  </a:lnTo>
                  <a:lnTo>
                    <a:pt x="7421" y="32595"/>
                  </a:lnTo>
                  <a:cubicBezTo>
                    <a:pt x="7884" y="33485"/>
                    <a:pt x="8451" y="34319"/>
                    <a:pt x="9107" y="35075"/>
                  </a:cubicBezTo>
                  <a:lnTo>
                    <a:pt x="11573" y="37934"/>
                  </a:lnTo>
                  <a:cubicBezTo>
                    <a:pt x="12558" y="39077"/>
                    <a:pt x="13731" y="40040"/>
                    <a:pt x="15045" y="40783"/>
                  </a:cubicBezTo>
                  <a:cubicBezTo>
                    <a:pt x="16114" y="42310"/>
                    <a:pt x="17494" y="43589"/>
                    <a:pt x="19102" y="44532"/>
                  </a:cubicBezTo>
                  <a:lnTo>
                    <a:pt x="27521" y="49500"/>
                  </a:lnTo>
                  <a:lnTo>
                    <a:pt x="27546" y="49510"/>
                  </a:lnTo>
                  <a:cubicBezTo>
                    <a:pt x="28050" y="49808"/>
                    <a:pt x="28576" y="50071"/>
                    <a:pt x="29115" y="50295"/>
                  </a:cubicBezTo>
                  <a:lnTo>
                    <a:pt x="33397" y="52089"/>
                  </a:lnTo>
                  <a:cubicBezTo>
                    <a:pt x="34683" y="52628"/>
                    <a:pt x="36046" y="52958"/>
                    <a:pt x="37436" y="53063"/>
                  </a:cubicBezTo>
                  <a:cubicBezTo>
                    <a:pt x="38537" y="53830"/>
                    <a:pt x="39749" y="54422"/>
                    <a:pt x="41028" y="54825"/>
                  </a:cubicBezTo>
                  <a:cubicBezTo>
                    <a:pt x="42114" y="56521"/>
                    <a:pt x="43575" y="57947"/>
                    <a:pt x="45299" y="58984"/>
                  </a:cubicBezTo>
                  <a:cubicBezTo>
                    <a:pt x="44938" y="60102"/>
                    <a:pt x="44731" y="61261"/>
                    <a:pt x="44685" y="62435"/>
                  </a:cubicBezTo>
                  <a:cubicBezTo>
                    <a:pt x="43245" y="66471"/>
                    <a:pt x="43813" y="71117"/>
                    <a:pt x="46556" y="74736"/>
                  </a:cubicBezTo>
                  <a:lnTo>
                    <a:pt x="49016" y="77984"/>
                  </a:lnTo>
                  <a:lnTo>
                    <a:pt x="52467" y="85107"/>
                  </a:lnTo>
                  <a:cubicBezTo>
                    <a:pt x="53364" y="86960"/>
                    <a:pt x="54681" y="88572"/>
                    <a:pt x="56317" y="89816"/>
                  </a:cubicBezTo>
                  <a:lnTo>
                    <a:pt x="56338" y="89833"/>
                  </a:lnTo>
                  <a:lnTo>
                    <a:pt x="59246" y="92037"/>
                  </a:lnTo>
                  <a:lnTo>
                    <a:pt x="59327" y="102541"/>
                  </a:lnTo>
                  <a:lnTo>
                    <a:pt x="58465" y="113255"/>
                  </a:lnTo>
                  <a:cubicBezTo>
                    <a:pt x="58402" y="114053"/>
                    <a:pt x="58412" y="114859"/>
                    <a:pt x="58493" y="115655"/>
                  </a:cubicBezTo>
                  <a:lnTo>
                    <a:pt x="59015" y="120577"/>
                  </a:lnTo>
                  <a:cubicBezTo>
                    <a:pt x="59131" y="121677"/>
                    <a:pt x="59383" y="122760"/>
                    <a:pt x="59772" y="123797"/>
                  </a:cubicBezTo>
                  <a:cubicBezTo>
                    <a:pt x="57964" y="127462"/>
                    <a:pt x="57974" y="131764"/>
                    <a:pt x="59800" y="135422"/>
                  </a:cubicBezTo>
                  <a:lnTo>
                    <a:pt x="60255" y="136333"/>
                  </a:lnTo>
                  <a:lnTo>
                    <a:pt x="61201" y="140541"/>
                  </a:lnTo>
                  <a:cubicBezTo>
                    <a:pt x="61538" y="142033"/>
                    <a:pt x="62130" y="143452"/>
                    <a:pt x="62957" y="144741"/>
                  </a:cubicBezTo>
                  <a:lnTo>
                    <a:pt x="66320" y="149972"/>
                  </a:lnTo>
                  <a:cubicBezTo>
                    <a:pt x="67305" y="151517"/>
                    <a:pt x="68604" y="152838"/>
                    <a:pt x="70139" y="153840"/>
                  </a:cubicBezTo>
                  <a:lnTo>
                    <a:pt x="74673" y="156822"/>
                  </a:lnTo>
                  <a:cubicBezTo>
                    <a:pt x="76798" y="158224"/>
                    <a:pt x="79286" y="158970"/>
                    <a:pt x="81833" y="158970"/>
                  </a:cubicBezTo>
                  <a:cubicBezTo>
                    <a:pt x="81839" y="158970"/>
                    <a:pt x="81845" y="158970"/>
                    <a:pt x="81851" y="158970"/>
                  </a:cubicBezTo>
                  <a:lnTo>
                    <a:pt x="85348" y="158970"/>
                  </a:lnTo>
                  <a:cubicBezTo>
                    <a:pt x="88967" y="158966"/>
                    <a:pt x="92425" y="157463"/>
                    <a:pt x="94895" y="154821"/>
                  </a:cubicBezTo>
                  <a:lnTo>
                    <a:pt x="96707" y="152887"/>
                  </a:lnTo>
                  <a:cubicBezTo>
                    <a:pt x="101342" y="147923"/>
                    <a:pt x="101401" y="140236"/>
                    <a:pt x="96847" y="135201"/>
                  </a:cubicBezTo>
                  <a:lnTo>
                    <a:pt x="96307" y="134609"/>
                  </a:lnTo>
                  <a:cubicBezTo>
                    <a:pt x="97183" y="132244"/>
                    <a:pt x="97351" y="129672"/>
                    <a:pt x="96794" y="127213"/>
                  </a:cubicBezTo>
                  <a:cubicBezTo>
                    <a:pt x="96899" y="127066"/>
                    <a:pt x="96994" y="126912"/>
                    <a:pt x="97092" y="126758"/>
                  </a:cubicBezTo>
                  <a:cubicBezTo>
                    <a:pt x="100207" y="125388"/>
                    <a:pt x="102666" y="122851"/>
                    <a:pt x="103941" y="119694"/>
                  </a:cubicBezTo>
                  <a:cubicBezTo>
                    <a:pt x="105101" y="118696"/>
                    <a:pt x="106079" y="117505"/>
                    <a:pt x="106832" y="116173"/>
                  </a:cubicBezTo>
                  <a:lnTo>
                    <a:pt x="108647" y="112953"/>
                  </a:lnTo>
                  <a:cubicBezTo>
                    <a:pt x="108654" y="112939"/>
                    <a:pt x="108661" y="112925"/>
                    <a:pt x="108671" y="112915"/>
                  </a:cubicBezTo>
                  <a:lnTo>
                    <a:pt x="113051" y="105158"/>
                  </a:lnTo>
                  <a:cubicBezTo>
                    <a:pt x="113215" y="104864"/>
                    <a:pt x="113370" y="104566"/>
                    <a:pt x="113510" y="104261"/>
                  </a:cubicBezTo>
                  <a:lnTo>
                    <a:pt x="116348" y="102758"/>
                  </a:lnTo>
                  <a:cubicBezTo>
                    <a:pt x="119052" y="101321"/>
                    <a:pt x="121169" y="98981"/>
                    <a:pt x="122325" y="96147"/>
                  </a:cubicBezTo>
                  <a:lnTo>
                    <a:pt x="125180" y="89146"/>
                  </a:lnTo>
                  <a:cubicBezTo>
                    <a:pt x="125818" y="87584"/>
                    <a:pt x="126144" y="85909"/>
                    <a:pt x="126144" y="84220"/>
                  </a:cubicBezTo>
                  <a:lnTo>
                    <a:pt x="126144" y="82188"/>
                  </a:lnTo>
                  <a:lnTo>
                    <a:pt x="128985" y="78639"/>
                  </a:lnTo>
                  <a:cubicBezTo>
                    <a:pt x="132082" y="74764"/>
                    <a:pt x="132727" y="69554"/>
                    <a:pt x="130660" y="65042"/>
                  </a:cubicBezTo>
                  <a:lnTo>
                    <a:pt x="129237" y="61934"/>
                  </a:lnTo>
                  <a:cubicBezTo>
                    <a:pt x="127853" y="58903"/>
                    <a:pt x="125362" y="56517"/>
                    <a:pt x="122272" y="55270"/>
                  </a:cubicBezTo>
                  <a:lnTo>
                    <a:pt x="113338" y="51644"/>
                  </a:lnTo>
                  <a:cubicBezTo>
                    <a:pt x="112834" y="51441"/>
                    <a:pt x="112319" y="51269"/>
                    <a:pt x="111797" y="51129"/>
                  </a:cubicBezTo>
                  <a:lnTo>
                    <a:pt x="111761" y="51118"/>
                  </a:lnTo>
                  <a:lnTo>
                    <a:pt x="108331" y="50207"/>
                  </a:lnTo>
                  <a:lnTo>
                    <a:pt x="104110" y="44749"/>
                  </a:lnTo>
                  <a:cubicBezTo>
                    <a:pt x="101682" y="41596"/>
                    <a:pt x="97856" y="39697"/>
                    <a:pt x="93876" y="39669"/>
                  </a:cubicBezTo>
                  <a:lnTo>
                    <a:pt x="93753" y="39567"/>
                  </a:lnTo>
                  <a:cubicBezTo>
                    <a:pt x="93539" y="39168"/>
                    <a:pt x="93308" y="38782"/>
                    <a:pt x="93056" y="38411"/>
                  </a:cubicBezTo>
                  <a:cubicBezTo>
                    <a:pt x="92593" y="37731"/>
                    <a:pt x="92068" y="37094"/>
                    <a:pt x="91490" y="36508"/>
                  </a:cubicBezTo>
                  <a:cubicBezTo>
                    <a:pt x="91847" y="32535"/>
                    <a:pt x="90386" y="28636"/>
                    <a:pt x="87433" y="25850"/>
                  </a:cubicBezTo>
                  <a:cubicBezTo>
                    <a:pt x="85050" y="23608"/>
                    <a:pt x="81988" y="22371"/>
                    <a:pt x="78824" y="22298"/>
                  </a:cubicBezTo>
                  <a:cubicBezTo>
                    <a:pt x="78512" y="22130"/>
                    <a:pt x="78201" y="21979"/>
                    <a:pt x="77878" y="21839"/>
                  </a:cubicBezTo>
                  <a:cubicBezTo>
                    <a:pt x="75499" y="19754"/>
                    <a:pt x="72444" y="18605"/>
                    <a:pt x="69281" y="18605"/>
                  </a:cubicBezTo>
                  <a:lnTo>
                    <a:pt x="68338" y="18605"/>
                  </a:lnTo>
                  <a:cubicBezTo>
                    <a:pt x="67781" y="18339"/>
                    <a:pt x="67206" y="18108"/>
                    <a:pt x="66618" y="17922"/>
                  </a:cubicBezTo>
                  <a:cubicBezTo>
                    <a:pt x="65017" y="17007"/>
                    <a:pt x="63237" y="16443"/>
                    <a:pt x="61397" y="16268"/>
                  </a:cubicBezTo>
                  <a:cubicBezTo>
                    <a:pt x="60148" y="15880"/>
                    <a:pt x="58854" y="15686"/>
                    <a:pt x="57558" y="15686"/>
                  </a:cubicBezTo>
                  <a:cubicBezTo>
                    <a:pt x="56408" y="15686"/>
                    <a:pt x="55257" y="15839"/>
                    <a:pt x="54135" y="16146"/>
                  </a:cubicBezTo>
                  <a:lnTo>
                    <a:pt x="52467" y="16590"/>
                  </a:lnTo>
                  <a:cubicBezTo>
                    <a:pt x="52120" y="16689"/>
                    <a:pt x="51777" y="16794"/>
                    <a:pt x="51444" y="16916"/>
                  </a:cubicBezTo>
                  <a:lnTo>
                    <a:pt x="49832" y="17494"/>
                  </a:lnTo>
                  <a:cubicBezTo>
                    <a:pt x="49632" y="17564"/>
                    <a:pt x="49440" y="17638"/>
                    <a:pt x="49247" y="17722"/>
                  </a:cubicBezTo>
                  <a:cubicBezTo>
                    <a:pt x="49170" y="17729"/>
                    <a:pt x="49086" y="17736"/>
                    <a:pt x="49009" y="17747"/>
                  </a:cubicBezTo>
                  <a:cubicBezTo>
                    <a:pt x="48238" y="16657"/>
                    <a:pt x="47303" y="15694"/>
                    <a:pt x="46241" y="14888"/>
                  </a:cubicBezTo>
                  <a:lnTo>
                    <a:pt x="45768" y="13816"/>
                  </a:lnTo>
                  <a:cubicBezTo>
                    <a:pt x="44461" y="10796"/>
                    <a:pt x="42058" y="8389"/>
                    <a:pt x="39045" y="7071"/>
                  </a:cubicBezTo>
                  <a:cubicBezTo>
                    <a:pt x="38270" y="6731"/>
                    <a:pt x="37468" y="6469"/>
                    <a:pt x="36645" y="6283"/>
                  </a:cubicBezTo>
                  <a:cubicBezTo>
                    <a:pt x="34241" y="4065"/>
                    <a:pt x="31090" y="2835"/>
                    <a:pt x="27823" y="2835"/>
                  </a:cubicBezTo>
                  <a:cubicBezTo>
                    <a:pt x="27818" y="2835"/>
                    <a:pt x="27813" y="2835"/>
                    <a:pt x="27809" y="2835"/>
                  </a:cubicBezTo>
                  <a:lnTo>
                    <a:pt x="24894" y="2835"/>
                  </a:lnTo>
                  <a:lnTo>
                    <a:pt x="22343" y="1637"/>
                  </a:lnTo>
                  <a:cubicBezTo>
                    <a:pt x="21127" y="1066"/>
                    <a:pt x="19838" y="688"/>
                    <a:pt x="18510" y="509"/>
                  </a:cubicBezTo>
                  <a:lnTo>
                    <a:pt x="18479" y="509"/>
                  </a:lnTo>
                  <a:lnTo>
                    <a:pt x="15381" y="106"/>
                  </a:lnTo>
                  <a:lnTo>
                    <a:pt x="15269" y="96"/>
                  </a:lnTo>
                  <a:cubicBezTo>
                    <a:pt x="14743" y="32"/>
                    <a:pt x="14217" y="0"/>
                    <a:pt x="136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3"/>
            <p:cNvGrpSpPr/>
            <p:nvPr/>
          </p:nvGrpSpPr>
          <p:grpSpPr>
            <a:xfrm>
              <a:off x="940698" y="-559573"/>
              <a:ext cx="6240338" cy="7872433"/>
              <a:chOff x="2483350" y="1185975"/>
              <a:chExt cx="2649600" cy="3342575"/>
            </a:xfrm>
          </p:grpSpPr>
          <p:sp>
            <p:nvSpPr>
              <p:cNvPr id="32" name="Google Shape;32;p3"/>
              <p:cNvSpPr/>
              <p:nvPr/>
            </p:nvSpPr>
            <p:spPr>
              <a:xfrm>
                <a:off x="3482400" y="1578350"/>
                <a:ext cx="414050" cy="147425"/>
              </a:xfrm>
              <a:custGeom>
                <a:avLst/>
                <a:gdLst/>
                <a:ahLst/>
                <a:cxnLst/>
                <a:rect l="l" t="t" r="r" b="b"/>
                <a:pathLst>
                  <a:path w="16562" h="5897" extrusionOk="0">
                    <a:moveTo>
                      <a:pt x="4332" y="1"/>
                    </a:moveTo>
                    <a:cubicBezTo>
                      <a:pt x="4295" y="1"/>
                      <a:pt x="4258" y="5"/>
                      <a:pt x="4222" y="14"/>
                    </a:cubicBezTo>
                    <a:lnTo>
                      <a:pt x="2540" y="469"/>
                    </a:lnTo>
                    <a:lnTo>
                      <a:pt x="2505" y="476"/>
                    </a:lnTo>
                    <a:lnTo>
                      <a:pt x="887" y="1061"/>
                    </a:lnTo>
                    <a:cubicBezTo>
                      <a:pt x="792" y="1096"/>
                      <a:pt x="711" y="1163"/>
                      <a:pt x="662" y="1247"/>
                    </a:cubicBezTo>
                    <a:lnTo>
                      <a:pt x="81" y="2287"/>
                    </a:lnTo>
                    <a:cubicBezTo>
                      <a:pt x="0" y="2427"/>
                      <a:pt x="11" y="2603"/>
                      <a:pt x="102" y="2736"/>
                    </a:cubicBezTo>
                    <a:cubicBezTo>
                      <a:pt x="181" y="2850"/>
                      <a:pt x="306" y="2915"/>
                      <a:pt x="439" y="2915"/>
                    </a:cubicBezTo>
                    <a:cubicBezTo>
                      <a:pt x="466" y="2915"/>
                      <a:pt x="492" y="2913"/>
                      <a:pt x="519" y="2907"/>
                    </a:cubicBezTo>
                    <a:lnTo>
                      <a:pt x="3237" y="2459"/>
                    </a:lnTo>
                    <a:lnTo>
                      <a:pt x="3311" y="2435"/>
                    </a:lnTo>
                    <a:lnTo>
                      <a:pt x="4583" y="1976"/>
                    </a:lnTo>
                    <a:lnTo>
                      <a:pt x="5665" y="2427"/>
                    </a:lnTo>
                    <a:lnTo>
                      <a:pt x="5690" y="2442"/>
                    </a:lnTo>
                    <a:lnTo>
                      <a:pt x="8167" y="3286"/>
                    </a:lnTo>
                    <a:lnTo>
                      <a:pt x="8486" y="4022"/>
                    </a:lnTo>
                    <a:cubicBezTo>
                      <a:pt x="8535" y="4137"/>
                      <a:pt x="8629" y="4225"/>
                      <a:pt x="8752" y="4263"/>
                    </a:cubicBezTo>
                    <a:lnTo>
                      <a:pt x="9866" y="4589"/>
                    </a:lnTo>
                    <a:lnTo>
                      <a:pt x="9334" y="5195"/>
                    </a:lnTo>
                    <a:cubicBezTo>
                      <a:pt x="9225" y="5321"/>
                      <a:pt x="9197" y="5497"/>
                      <a:pt x="9264" y="5651"/>
                    </a:cubicBezTo>
                    <a:cubicBezTo>
                      <a:pt x="9334" y="5798"/>
                      <a:pt x="9484" y="5896"/>
                      <a:pt x="9649" y="5896"/>
                    </a:cubicBezTo>
                    <a:lnTo>
                      <a:pt x="10038" y="5896"/>
                    </a:lnTo>
                    <a:cubicBezTo>
                      <a:pt x="10066" y="5896"/>
                      <a:pt x="10090" y="5893"/>
                      <a:pt x="10118" y="5886"/>
                    </a:cubicBezTo>
                    <a:lnTo>
                      <a:pt x="11713" y="5584"/>
                    </a:lnTo>
                    <a:lnTo>
                      <a:pt x="12918" y="5882"/>
                    </a:lnTo>
                    <a:cubicBezTo>
                      <a:pt x="12949" y="5889"/>
                      <a:pt x="12984" y="5896"/>
                      <a:pt x="13016" y="5896"/>
                    </a:cubicBezTo>
                    <a:cubicBezTo>
                      <a:pt x="13086" y="5896"/>
                      <a:pt x="13153" y="5879"/>
                      <a:pt x="13216" y="5847"/>
                    </a:cubicBezTo>
                    <a:lnTo>
                      <a:pt x="14575" y="5136"/>
                    </a:lnTo>
                    <a:cubicBezTo>
                      <a:pt x="14712" y="5066"/>
                      <a:pt x="14796" y="4922"/>
                      <a:pt x="14799" y="4768"/>
                    </a:cubicBezTo>
                    <a:cubicBezTo>
                      <a:pt x="14803" y="4617"/>
                      <a:pt x="14722" y="4474"/>
                      <a:pt x="14589" y="4397"/>
                    </a:cubicBezTo>
                    <a:lnTo>
                      <a:pt x="14540" y="4372"/>
                    </a:lnTo>
                    <a:lnTo>
                      <a:pt x="14540" y="4372"/>
                    </a:lnTo>
                    <a:cubicBezTo>
                      <a:pt x="14593" y="4393"/>
                      <a:pt x="14649" y="4407"/>
                      <a:pt x="14701" y="4407"/>
                    </a:cubicBezTo>
                    <a:lnTo>
                      <a:pt x="15805" y="4407"/>
                    </a:lnTo>
                    <a:cubicBezTo>
                      <a:pt x="15980" y="4407"/>
                      <a:pt x="16134" y="4298"/>
                      <a:pt x="16197" y="4137"/>
                    </a:cubicBezTo>
                    <a:lnTo>
                      <a:pt x="16453" y="3489"/>
                    </a:lnTo>
                    <a:cubicBezTo>
                      <a:pt x="16562" y="3216"/>
                      <a:pt x="16362" y="2918"/>
                      <a:pt x="16064" y="2918"/>
                    </a:cubicBezTo>
                    <a:lnTo>
                      <a:pt x="15027" y="2918"/>
                    </a:lnTo>
                    <a:cubicBezTo>
                      <a:pt x="15024" y="2918"/>
                      <a:pt x="15021" y="2918"/>
                      <a:pt x="15018" y="2918"/>
                    </a:cubicBezTo>
                    <a:cubicBezTo>
                      <a:pt x="14860" y="2918"/>
                      <a:pt x="14721" y="3008"/>
                      <a:pt x="14649" y="3149"/>
                    </a:cubicBezTo>
                    <a:lnTo>
                      <a:pt x="14326" y="3797"/>
                    </a:lnTo>
                    <a:cubicBezTo>
                      <a:pt x="14263" y="3927"/>
                      <a:pt x="14267" y="4081"/>
                      <a:pt x="14344" y="4204"/>
                    </a:cubicBezTo>
                    <a:cubicBezTo>
                      <a:pt x="14372" y="4249"/>
                      <a:pt x="14410" y="4288"/>
                      <a:pt x="14452" y="4319"/>
                    </a:cubicBezTo>
                    <a:lnTo>
                      <a:pt x="12371" y="3128"/>
                    </a:lnTo>
                    <a:lnTo>
                      <a:pt x="9652" y="1667"/>
                    </a:lnTo>
                    <a:cubicBezTo>
                      <a:pt x="9593" y="1639"/>
                      <a:pt x="9526" y="1622"/>
                      <a:pt x="9456" y="1622"/>
                    </a:cubicBezTo>
                    <a:lnTo>
                      <a:pt x="8034" y="1622"/>
                    </a:lnTo>
                    <a:lnTo>
                      <a:pt x="7253" y="669"/>
                    </a:lnTo>
                    <a:cubicBezTo>
                      <a:pt x="7172" y="574"/>
                      <a:pt x="7053" y="518"/>
                      <a:pt x="6927" y="518"/>
                    </a:cubicBezTo>
                    <a:lnTo>
                      <a:pt x="5410" y="518"/>
                    </a:lnTo>
                    <a:lnTo>
                      <a:pt x="4534" y="49"/>
                    </a:lnTo>
                    <a:cubicBezTo>
                      <a:pt x="4472" y="16"/>
                      <a:pt x="4402" y="1"/>
                      <a:pt x="4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4041900" y="1743550"/>
                <a:ext cx="83250" cy="53500"/>
              </a:xfrm>
              <a:custGeom>
                <a:avLst/>
                <a:gdLst/>
                <a:ahLst/>
                <a:cxnLst/>
                <a:rect l="l" t="t" r="r" b="b"/>
                <a:pathLst>
                  <a:path w="3330" h="2140" extrusionOk="0">
                    <a:moveTo>
                      <a:pt x="2881" y="1"/>
                    </a:moveTo>
                    <a:cubicBezTo>
                      <a:pt x="2846" y="1"/>
                      <a:pt x="2811" y="5"/>
                      <a:pt x="2776" y="13"/>
                    </a:cubicBezTo>
                    <a:lnTo>
                      <a:pt x="316" y="661"/>
                    </a:lnTo>
                    <a:cubicBezTo>
                      <a:pt x="131" y="711"/>
                      <a:pt x="1" y="879"/>
                      <a:pt x="1" y="1071"/>
                    </a:cubicBezTo>
                    <a:lnTo>
                      <a:pt x="1" y="1720"/>
                    </a:lnTo>
                    <a:cubicBezTo>
                      <a:pt x="1" y="1951"/>
                      <a:pt x="190" y="2140"/>
                      <a:pt x="425" y="2140"/>
                    </a:cubicBezTo>
                    <a:lnTo>
                      <a:pt x="2629" y="2140"/>
                    </a:lnTo>
                    <a:cubicBezTo>
                      <a:pt x="2828" y="2140"/>
                      <a:pt x="3000" y="1996"/>
                      <a:pt x="3039" y="1800"/>
                    </a:cubicBezTo>
                    <a:lnTo>
                      <a:pt x="3298" y="504"/>
                    </a:lnTo>
                    <a:cubicBezTo>
                      <a:pt x="3329" y="364"/>
                      <a:pt x="3280" y="213"/>
                      <a:pt x="3175" y="115"/>
                    </a:cubicBezTo>
                    <a:cubicBezTo>
                      <a:pt x="3093" y="41"/>
                      <a:pt x="2989" y="1"/>
                      <a:pt x="28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287525" y="1925000"/>
                <a:ext cx="46075" cy="38925"/>
              </a:xfrm>
              <a:custGeom>
                <a:avLst/>
                <a:gdLst/>
                <a:ahLst/>
                <a:cxnLst/>
                <a:rect l="l" t="t" r="r" b="b"/>
                <a:pathLst>
                  <a:path w="1843" h="1557" extrusionOk="0">
                    <a:moveTo>
                      <a:pt x="448" y="1"/>
                    </a:moveTo>
                    <a:cubicBezTo>
                      <a:pt x="287" y="1"/>
                      <a:pt x="140" y="95"/>
                      <a:pt x="67" y="242"/>
                    </a:cubicBezTo>
                    <a:cubicBezTo>
                      <a:pt x="0" y="386"/>
                      <a:pt x="21" y="561"/>
                      <a:pt x="119" y="687"/>
                    </a:cubicBezTo>
                    <a:lnTo>
                      <a:pt x="708" y="1402"/>
                    </a:lnTo>
                    <a:cubicBezTo>
                      <a:pt x="778" y="1493"/>
                      <a:pt x="886" y="1546"/>
                      <a:pt x="1002" y="1556"/>
                    </a:cubicBezTo>
                    <a:lnTo>
                      <a:pt x="1030" y="1556"/>
                    </a:lnTo>
                    <a:cubicBezTo>
                      <a:pt x="1135" y="1553"/>
                      <a:pt x="1237" y="1514"/>
                      <a:pt x="1317" y="1444"/>
                    </a:cubicBezTo>
                    <a:lnTo>
                      <a:pt x="1706" y="1090"/>
                    </a:lnTo>
                    <a:cubicBezTo>
                      <a:pt x="1794" y="1010"/>
                      <a:pt x="1843" y="898"/>
                      <a:pt x="1843" y="779"/>
                    </a:cubicBezTo>
                    <a:cubicBezTo>
                      <a:pt x="1839" y="663"/>
                      <a:pt x="1790" y="551"/>
                      <a:pt x="1706" y="470"/>
                    </a:cubicBezTo>
                    <a:lnTo>
                      <a:pt x="1317" y="113"/>
                    </a:lnTo>
                    <a:cubicBezTo>
                      <a:pt x="1240" y="39"/>
                      <a:pt x="1139" y="1"/>
                      <a:pt x="10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3812775" y="1696575"/>
                <a:ext cx="231175" cy="115025"/>
              </a:xfrm>
              <a:custGeom>
                <a:avLst/>
                <a:gdLst/>
                <a:ahLst/>
                <a:cxnLst/>
                <a:rect l="l" t="t" r="r" b="b"/>
                <a:pathLst>
                  <a:path w="9247" h="4601" extrusionOk="0">
                    <a:moveTo>
                      <a:pt x="2399" y="1"/>
                    </a:moveTo>
                    <a:cubicBezTo>
                      <a:pt x="2300" y="1"/>
                      <a:pt x="2205" y="34"/>
                      <a:pt x="2127" y="98"/>
                    </a:cubicBezTo>
                    <a:lnTo>
                      <a:pt x="1738" y="421"/>
                    </a:lnTo>
                    <a:cubicBezTo>
                      <a:pt x="1633" y="508"/>
                      <a:pt x="1577" y="638"/>
                      <a:pt x="1584" y="771"/>
                    </a:cubicBezTo>
                    <a:cubicBezTo>
                      <a:pt x="1595" y="904"/>
                      <a:pt x="1665" y="1027"/>
                      <a:pt x="1777" y="1100"/>
                    </a:cubicBezTo>
                    <a:lnTo>
                      <a:pt x="2593" y="1626"/>
                    </a:lnTo>
                    <a:lnTo>
                      <a:pt x="2730" y="1882"/>
                    </a:lnTo>
                    <a:lnTo>
                      <a:pt x="449" y="1882"/>
                    </a:lnTo>
                    <a:cubicBezTo>
                      <a:pt x="291" y="1882"/>
                      <a:pt x="144" y="1969"/>
                      <a:pt x="74" y="2113"/>
                    </a:cubicBezTo>
                    <a:cubicBezTo>
                      <a:pt x="1" y="2253"/>
                      <a:pt x="18" y="2425"/>
                      <a:pt x="113" y="2551"/>
                    </a:cubicBezTo>
                    <a:lnTo>
                      <a:pt x="820" y="3521"/>
                    </a:lnTo>
                    <a:cubicBezTo>
                      <a:pt x="901" y="3630"/>
                      <a:pt x="1031" y="3693"/>
                      <a:pt x="1164" y="3693"/>
                    </a:cubicBezTo>
                    <a:lnTo>
                      <a:pt x="3536" y="3693"/>
                    </a:lnTo>
                    <a:lnTo>
                      <a:pt x="4058" y="4425"/>
                    </a:lnTo>
                    <a:cubicBezTo>
                      <a:pt x="4131" y="4527"/>
                      <a:pt x="4247" y="4594"/>
                      <a:pt x="4373" y="4601"/>
                    </a:cubicBezTo>
                    <a:lnTo>
                      <a:pt x="4405" y="4601"/>
                    </a:lnTo>
                    <a:cubicBezTo>
                      <a:pt x="4520" y="4601"/>
                      <a:pt x="4632" y="4552"/>
                      <a:pt x="4709" y="4467"/>
                    </a:cubicBezTo>
                    <a:lnTo>
                      <a:pt x="5754" y="3371"/>
                    </a:lnTo>
                    <a:lnTo>
                      <a:pt x="8420" y="3371"/>
                    </a:lnTo>
                    <a:cubicBezTo>
                      <a:pt x="8567" y="3371"/>
                      <a:pt x="8707" y="3294"/>
                      <a:pt x="8784" y="3168"/>
                    </a:cubicBezTo>
                    <a:lnTo>
                      <a:pt x="9169" y="2519"/>
                    </a:lnTo>
                    <a:cubicBezTo>
                      <a:pt x="9229" y="2421"/>
                      <a:pt x="9247" y="2302"/>
                      <a:pt x="9219" y="2190"/>
                    </a:cubicBezTo>
                    <a:cubicBezTo>
                      <a:pt x="9187" y="2081"/>
                      <a:pt x="9117" y="1987"/>
                      <a:pt x="9015" y="1934"/>
                    </a:cubicBezTo>
                    <a:lnTo>
                      <a:pt x="7281" y="974"/>
                    </a:lnTo>
                    <a:lnTo>
                      <a:pt x="6458" y="400"/>
                    </a:lnTo>
                    <a:cubicBezTo>
                      <a:pt x="6412" y="365"/>
                      <a:pt x="6360" y="344"/>
                      <a:pt x="6300" y="333"/>
                    </a:cubicBezTo>
                    <a:lnTo>
                      <a:pt x="4716" y="11"/>
                    </a:lnTo>
                    <a:cubicBezTo>
                      <a:pt x="4688" y="5"/>
                      <a:pt x="4658" y="1"/>
                      <a:pt x="4629" y="1"/>
                    </a:cubicBezTo>
                    <a:cubicBezTo>
                      <a:pt x="4577" y="1"/>
                      <a:pt x="4524" y="12"/>
                      <a:pt x="4475" y="32"/>
                    </a:cubicBezTo>
                    <a:lnTo>
                      <a:pt x="3788" y="309"/>
                    </a:lnTo>
                    <a:lnTo>
                      <a:pt x="2492" y="11"/>
                    </a:lnTo>
                    <a:cubicBezTo>
                      <a:pt x="2461" y="4"/>
                      <a:pt x="2430"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2483350" y="1185975"/>
                <a:ext cx="2649600" cy="3342575"/>
              </a:xfrm>
              <a:custGeom>
                <a:avLst/>
                <a:gdLst/>
                <a:ahLst/>
                <a:cxnLst/>
                <a:rect l="l" t="t" r="r" b="b"/>
                <a:pathLst>
                  <a:path w="105984" h="133703" extrusionOk="0">
                    <a:moveTo>
                      <a:pt x="434" y="1"/>
                    </a:moveTo>
                    <a:cubicBezTo>
                      <a:pt x="319" y="1"/>
                      <a:pt x="208" y="52"/>
                      <a:pt x="133" y="139"/>
                    </a:cubicBezTo>
                    <a:cubicBezTo>
                      <a:pt x="35" y="240"/>
                      <a:pt x="0" y="384"/>
                      <a:pt x="35" y="517"/>
                    </a:cubicBezTo>
                    <a:lnTo>
                      <a:pt x="792" y="3684"/>
                    </a:lnTo>
                    <a:cubicBezTo>
                      <a:pt x="799" y="3705"/>
                      <a:pt x="806" y="3723"/>
                      <a:pt x="817" y="3744"/>
                    </a:cubicBezTo>
                    <a:lnTo>
                      <a:pt x="2519" y="7917"/>
                    </a:lnTo>
                    <a:lnTo>
                      <a:pt x="1465" y="7917"/>
                    </a:lnTo>
                    <a:cubicBezTo>
                      <a:pt x="1290" y="7917"/>
                      <a:pt x="1132" y="8025"/>
                      <a:pt x="1069" y="8190"/>
                    </a:cubicBezTo>
                    <a:cubicBezTo>
                      <a:pt x="1009" y="8351"/>
                      <a:pt x="1051" y="8533"/>
                      <a:pt x="1177" y="8652"/>
                    </a:cubicBezTo>
                    <a:lnTo>
                      <a:pt x="3718" y="10933"/>
                    </a:lnTo>
                    <a:lnTo>
                      <a:pt x="5364" y="14107"/>
                    </a:lnTo>
                    <a:cubicBezTo>
                      <a:pt x="5382" y="14135"/>
                      <a:pt x="5399" y="14163"/>
                      <a:pt x="5424" y="14188"/>
                    </a:cubicBezTo>
                    <a:lnTo>
                      <a:pt x="7883" y="17040"/>
                    </a:lnTo>
                    <a:cubicBezTo>
                      <a:pt x="7963" y="17132"/>
                      <a:pt x="8077" y="17183"/>
                      <a:pt x="8198" y="17183"/>
                    </a:cubicBezTo>
                    <a:cubicBezTo>
                      <a:pt x="8216" y="17183"/>
                      <a:pt x="8233" y="17182"/>
                      <a:pt x="8251" y="17180"/>
                    </a:cubicBezTo>
                    <a:cubicBezTo>
                      <a:pt x="8391" y="17163"/>
                      <a:pt x="8514" y="17078"/>
                      <a:pt x="8581" y="16952"/>
                    </a:cubicBezTo>
                    <a:lnTo>
                      <a:pt x="9229" y="15656"/>
                    </a:lnTo>
                    <a:cubicBezTo>
                      <a:pt x="9295" y="15519"/>
                      <a:pt x="9285" y="15362"/>
                      <a:pt x="9201" y="15236"/>
                    </a:cubicBezTo>
                    <a:lnTo>
                      <a:pt x="7288" y="12366"/>
                    </a:lnTo>
                    <a:lnTo>
                      <a:pt x="6142" y="8733"/>
                    </a:lnTo>
                    <a:cubicBezTo>
                      <a:pt x="6128" y="8687"/>
                      <a:pt x="6107" y="8645"/>
                      <a:pt x="6079" y="8610"/>
                    </a:cubicBezTo>
                    <a:lnTo>
                      <a:pt x="3959" y="5737"/>
                    </a:lnTo>
                    <a:lnTo>
                      <a:pt x="3959" y="3428"/>
                    </a:lnTo>
                    <a:lnTo>
                      <a:pt x="5410" y="3639"/>
                    </a:lnTo>
                    <a:lnTo>
                      <a:pt x="6759" y="8453"/>
                    </a:lnTo>
                    <a:cubicBezTo>
                      <a:pt x="6780" y="8533"/>
                      <a:pt x="6825" y="8603"/>
                      <a:pt x="6888" y="8659"/>
                    </a:cubicBezTo>
                    <a:lnTo>
                      <a:pt x="9544" y="10937"/>
                    </a:lnTo>
                    <a:lnTo>
                      <a:pt x="12932" y="18084"/>
                    </a:lnTo>
                    <a:lnTo>
                      <a:pt x="12084" y="20512"/>
                    </a:lnTo>
                    <a:cubicBezTo>
                      <a:pt x="12014" y="20701"/>
                      <a:pt x="12091" y="20911"/>
                      <a:pt x="12263" y="21013"/>
                    </a:cubicBezTo>
                    <a:lnTo>
                      <a:pt x="20689" y="25978"/>
                    </a:lnTo>
                    <a:lnTo>
                      <a:pt x="20741" y="26006"/>
                    </a:lnTo>
                    <a:lnTo>
                      <a:pt x="25016" y="27796"/>
                    </a:lnTo>
                    <a:cubicBezTo>
                      <a:pt x="25067" y="27818"/>
                      <a:pt x="25122" y="27828"/>
                      <a:pt x="25177" y="27828"/>
                    </a:cubicBezTo>
                    <a:cubicBezTo>
                      <a:pt x="25245" y="27828"/>
                      <a:pt x="25314" y="27812"/>
                      <a:pt x="25377" y="27778"/>
                    </a:cubicBezTo>
                    <a:lnTo>
                      <a:pt x="27332" y="26759"/>
                    </a:lnTo>
                    <a:lnTo>
                      <a:pt x="31396" y="30052"/>
                    </a:lnTo>
                    <a:cubicBezTo>
                      <a:pt x="31452" y="30094"/>
                      <a:pt x="31515" y="30126"/>
                      <a:pt x="31585" y="30140"/>
                    </a:cubicBezTo>
                    <a:lnTo>
                      <a:pt x="35099" y="30767"/>
                    </a:lnTo>
                    <a:lnTo>
                      <a:pt x="35768" y="31366"/>
                    </a:lnTo>
                    <a:lnTo>
                      <a:pt x="35772" y="31366"/>
                    </a:lnTo>
                    <a:lnTo>
                      <a:pt x="37271" y="32697"/>
                    </a:lnTo>
                    <a:lnTo>
                      <a:pt x="38400" y="35332"/>
                    </a:lnTo>
                    <a:cubicBezTo>
                      <a:pt x="38435" y="35416"/>
                      <a:pt x="38498" y="35486"/>
                      <a:pt x="38575" y="35532"/>
                    </a:cubicBezTo>
                    <a:lnTo>
                      <a:pt x="41427" y="37217"/>
                    </a:lnTo>
                    <a:lnTo>
                      <a:pt x="41483" y="37242"/>
                    </a:lnTo>
                    <a:lnTo>
                      <a:pt x="44983" y="38668"/>
                    </a:lnTo>
                    <a:cubicBezTo>
                      <a:pt x="45034" y="38688"/>
                      <a:pt x="45087" y="38698"/>
                      <a:pt x="45140" y="38698"/>
                    </a:cubicBezTo>
                    <a:cubicBezTo>
                      <a:pt x="45276" y="38698"/>
                      <a:pt x="45410" y="38632"/>
                      <a:pt x="45491" y="38513"/>
                    </a:cubicBezTo>
                    <a:lnTo>
                      <a:pt x="46244" y="37378"/>
                    </a:lnTo>
                    <a:lnTo>
                      <a:pt x="47285" y="36341"/>
                    </a:lnTo>
                    <a:lnTo>
                      <a:pt x="47863" y="37165"/>
                    </a:lnTo>
                    <a:lnTo>
                      <a:pt x="49089" y="41586"/>
                    </a:lnTo>
                    <a:lnTo>
                      <a:pt x="46577" y="45906"/>
                    </a:lnTo>
                    <a:lnTo>
                      <a:pt x="44128" y="50117"/>
                    </a:lnTo>
                    <a:cubicBezTo>
                      <a:pt x="44051" y="50243"/>
                      <a:pt x="44051" y="50401"/>
                      <a:pt x="44117" y="50531"/>
                    </a:cubicBezTo>
                    <a:lnTo>
                      <a:pt x="45126" y="52437"/>
                    </a:lnTo>
                    <a:lnTo>
                      <a:pt x="43434" y="53901"/>
                    </a:lnTo>
                    <a:cubicBezTo>
                      <a:pt x="43269" y="54048"/>
                      <a:pt x="43241" y="54301"/>
                      <a:pt x="43378" y="54476"/>
                    </a:cubicBezTo>
                    <a:lnTo>
                      <a:pt x="46594" y="58715"/>
                    </a:lnTo>
                    <a:lnTo>
                      <a:pt x="50592" y="66977"/>
                    </a:lnTo>
                    <a:cubicBezTo>
                      <a:pt x="50620" y="67036"/>
                      <a:pt x="50662" y="67089"/>
                      <a:pt x="50715" y="67127"/>
                    </a:cubicBezTo>
                    <a:lnTo>
                      <a:pt x="54982" y="70354"/>
                    </a:lnTo>
                    <a:lnTo>
                      <a:pt x="58475" y="73490"/>
                    </a:lnTo>
                    <a:lnTo>
                      <a:pt x="58584" y="73588"/>
                    </a:lnTo>
                    <a:lnTo>
                      <a:pt x="58717" y="90360"/>
                    </a:lnTo>
                    <a:lnTo>
                      <a:pt x="57809" y="101620"/>
                    </a:lnTo>
                    <a:cubicBezTo>
                      <a:pt x="57806" y="101648"/>
                      <a:pt x="57806" y="101673"/>
                      <a:pt x="57809" y="101701"/>
                    </a:cubicBezTo>
                    <a:lnTo>
                      <a:pt x="58331" y="106623"/>
                    </a:lnTo>
                    <a:cubicBezTo>
                      <a:pt x="58338" y="106704"/>
                      <a:pt x="58370" y="106781"/>
                      <a:pt x="58422" y="106844"/>
                    </a:cubicBezTo>
                    <a:lnTo>
                      <a:pt x="59996" y="108785"/>
                    </a:lnTo>
                    <a:lnTo>
                      <a:pt x="59628" y="112614"/>
                    </a:lnTo>
                    <a:lnTo>
                      <a:pt x="59134" y="115330"/>
                    </a:lnTo>
                    <a:lnTo>
                      <a:pt x="57918" y="116665"/>
                    </a:lnTo>
                    <a:cubicBezTo>
                      <a:pt x="57802" y="116794"/>
                      <a:pt x="57774" y="116980"/>
                      <a:pt x="57855" y="117138"/>
                    </a:cubicBezTo>
                    <a:lnTo>
                      <a:pt x="58997" y="119425"/>
                    </a:lnTo>
                    <a:lnTo>
                      <a:pt x="60279" y="125143"/>
                    </a:lnTo>
                    <a:cubicBezTo>
                      <a:pt x="60293" y="125189"/>
                      <a:pt x="60311" y="125234"/>
                      <a:pt x="60335" y="125276"/>
                    </a:cubicBezTo>
                    <a:lnTo>
                      <a:pt x="63709" y="130525"/>
                    </a:lnTo>
                    <a:cubicBezTo>
                      <a:pt x="63741" y="130574"/>
                      <a:pt x="63783" y="130616"/>
                      <a:pt x="63832" y="130647"/>
                    </a:cubicBezTo>
                    <a:lnTo>
                      <a:pt x="68366" y="133633"/>
                    </a:lnTo>
                    <a:cubicBezTo>
                      <a:pt x="68432" y="133675"/>
                      <a:pt x="68513" y="133699"/>
                      <a:pt x="68597" y="133703"/>
                    </a:cubicBezTo>
                    <a:lnTo>
                      <a:pt x="72097" y="133703"/>
                    </a:lnTo>
                    <a:cubicBezTo>
                      <a:pt x="72213" y="133703"/>
                      <a:pt x="72328" y="133654"/>
                      <a:pt x="72405" y="133566"/>
                    </a:cubicBezTo>
                    <a:lnTo>
                      <a:pt x="74220" y="131621"/>
                    </a:lnTo>
                    <a:cubicBezTo>
                      <a:pt x="74367" y="131460"/>
                      <a:pt x="74367" y="131215"/>
                      <a:pt x="74224" y="131050"/>
                    </a:cubicBezTo>
                    <a:lnTo>
                      <a:pt x="68190" y="124387"/>
                    </a:lnTo>
                    <a:lnTo>
                      <a:pt x="71186" y="117639"/>
                    </a:lnTo>
                    <a:cubicBezTo>
                      <a:pt x="71270" y="117442"/>
                      <a:pt x="71197" y="117211"/>
                      <a:pt x="71014" y="117103"/>
                    </a:cubicBezTo>
                    <a:lnTo>
                      <a:pt x="68404" y="115582"/>
                    </a:lnTo>
                    <a:lnTo>
                      <a:pt x="70303" y="113893"/>
                    </a:lnTo>
                    <a:cubicBezTo>
                      <a:pt x="70356" y="113844"/>
                      <a:pt x="70398" y="113785"/>
                      <a:pt x="70422" y="113718"/>
                    </a:cubicBezTo>
                    <a:lnTo>
                      <a:pt x="72107" y="108792"/>
                    </a:lnTo>
                    <a:cubicBezTo>
                      <a:pt x="72160" y="108638"/>
                      <a:pt x="72121" y="108470"/>
                      <a:pt x="72009" y="108358"/>
                    </a:cubicBezTo>
                    <a:lnTo>
                      <a:pt x="70930" y="107278"/>
                    </a:lnTo>
                    <a:lnTo>
                      <a:pt x="70930" y="107278"/>
                    </a:lnTo>
                    <a:lnTo>
                      <a:pt x="72661" y="107639"/>
                    </a:lnTo>
                    <a:cubicBezTo>
                      <a:pt x="72690" y="107645"/>
                      <a:pt x="72719" y="107648"/>
                      <a:pt x="72748" y="107648"/>
                    </a:cubicBezTo>
                    <a:cubicBezTo>
                      <a:pt x="72842" y="107648"/>
                      <a:pt x="72936" y="107617"/>
                      <a:pt x="73011" y="107555"/>
                    </a:cubicBezTo>
                    <a:cubicBezTo>
                      <a:pt x="73110" y="107475"/>
                      <a:pt x="73169" y="107356"/>
                      <a:pt x="73169" y="107226"/>
                    </a:cubicBezTo>
                    <a:lnTo>
                      <a:pt x="73169" y="103684"/>
                    </a:lnTo>
                    <a:lnTo>
                      <a:pt x="78659" y="102584"/>
                    </a:lnTo>
                    <a:cubicBezTo>
                      <a:pt x="78824" y="102552"/>
                      <a:pt x="78953" y="102426"/>
                      <a:pt x="78989" y="102265"/>
                    </a:cubicBezTo>
                    <a:lnTo>
                      <a:pt x="79763" y="98765"/>
                    </a:lnTo>
                    <a:cubicBezTo>
                      <a:pt x="79794" y="98635"/>
                      <a:pt x="79759" y="98498"/>
                      <a:pt x="79672" y="98397"/>
                    </a:cubicBezTo>
                    <a:lnTo>
                      <a:pt x="77783" y="96253"/>
                    </a:lnTo>
                    <a:lnTo>
                      <a:pt x="77783" y="96253"/>
                    </a:lnTo>
                    <a:lnTo>
                      <a:pt x="82086" y="97521"/>
                    </a:lnTo>
                    <a:cubicBezTo>
                      <a:pt x="82126" y="97533"/>
                      <a:pt x="82167" y="97539"/>
                      <a:pt x="82207" y="97539"/>
                    </a:cubicBezTo>
                    <a:cubicBezTo>
                      <a:pt x="82357" y="97539"/>
                      <a:pt x="82499" y="97460"/>
                      <a:pt x="82576" y="97325"/>
                    </a:cubicBezTo>
                    <a:lnTo>
                      <a:pt x="84402" y="94087"/>
                    </a:lnTo>
                    <a:lnTo>
                      <a:pt x="88795" y="86309"/>
                    </a:lnTo>
                    <a:cubicBezTo>
                      <a:pt x="88830" y="86246"/>
                      <a:pt x="88848" y="86173"/>
                      <a:pt x="88848" y="86099"/>
                    </a:cubicBezTo>
                    <a:lnTo>
                      <a:pt x="88848" y="83377"/>
                    </a:lnTo>
                    <a:lnTo>
                      <a:pt x="97176" y="78959"/>
                    </a:lnTo>
                    <a:cubicBezTo>
                      <a:pt x="97267" y="78913"/>
                      <a:pt x="97333" y="78836"/>
                      <a:pt x="97368" y="78742"/>
                    </a:cubicBezTo>
                    <a:lnTo>
                      <a:pt x="100224" y="71745"/>
                    </a:lnTo>
                    <a:cubicBezTo>
                      <a:pt x="100245" y="71692"/>
                      <a:pt x="100255" y="71640"/>
                      <a:pt x="100255" y="71587"/>
                    </a:cubicBezTo>
                    <a:lnTo>
                      <a:pt x="100255" y="65123"/>
                    </a:lnTo>
                    <a:lnTo>
                      <a:pt x="105861" y="58113"/>
                    </a:lnTo>
                    <a:cubicBezTo>
                      <a:pt x="105963" y="57986"/>
                      <a:pt x="105984" y="57818"/>
                      <a:pt x="105917" y="57675"/>
                    </a:cubicBezTo>
                    <a:lnTo>
                      <a:pt x="104491" y="54563"/>
                    </a:lnTo>
                    <a:cubicBezTo>
                      <a:pt x="104449" y="54465"/>
                      <a:pt x="104368" y="54388"/>
                      <a:pt x="104267" y="54350"/>
                    </a:cubicBezTo>
                    <a:lnTo>
                      <a:pt x="95326" y="50716"/>
                    </a:lnTo>
                    <a:lnTo>
                      <a:pt x="95277" y="50699"/>
                    </a:lnTo>
                    <a:lnTo>
                      <a:pt x="88693" y="48958"/>
                    </a:lnTo>
                    <a:lnTo>
                      <a:pt x="85025" y="47360"/>
                    </a:lnTo>
                    <a:lnTo>
                      <a:pt x="85341" y="45881"/>
                    </a:lnTo>
                    <a:cubicBezTo>
                      <a:pt x="85365" y="45762"/>
                      <a:pt x="85337" y="45633"/>
                      <a:pt x="85260" y="45538"/>
                    </a:cubicBezTo>
                    <a:lnTo>
                      <a:pt x="80852" y="39834"/>
                    </a:lnTo>
                    <a:cubicBezTo>
                      <a:pt x="80775" y="39729"/>
                      <a:pt x="80653" y="39670"/>
                      <a:pt x="80523" y="39670"/>
                    </a:cubicBezTo>
                    <a:lnTo>
                      <a:pt x="80190" y="39670"/>
                    </a:lnTo>
                    <a:cubicBezTo>
                      <a:pt x="80050" y="39670"/>
                      <a:pt x="79920" y="39740"/>
                      <a:pt x="79843" y="39852"/>
                    </a:cubicBezTo>
                    <a:lnTo>
                      <a:pt x="79073" y="40952"/>
                    </a:lnTo>
                    <a:cubicBezTo>
                      <a:pt x="78992" y="41071"/>
                      <a:pt x="78978" y="41225"/>
                      <a:pt x="79034" y="41358"/>
                    </a:cubicBezTo>
                    <a:lnTo>
                      <a:pt x="79693" y="42928"/>
                    </a:lnTo>
                    <a:lnTo>
                      <a:pt x="79416" y="44382"/>
                    </a:lnTo>
                    <a:lnTo>
                      <a:pt x="77787" y="43898"/>
                    </a:lnTo>
                    <a:cubicBezTo>
                      <a:pt x="77749" y="43888"/>
                      <a:pt x="77710" y="43883"/>
                      <a:pt x="77672" y="43883"/>
                    </a:cubicBezTo>
                    <a:cubicBezTo>
                      <a:pt x="77581" y="43883"/>
                      <a:pt x="77491" y="43911"/>
                      <a:pt x="77415" y="43965"/>
                    </a:cubicBezTo>
                    <a:cubicBezTo>
                      <a:pt x="77310" y="44046"/>
                      <a:pt x="77251" y="44172"/>
                      <a:pt x="77251" y="44301"/>
                    </a:cubicBezTo>
                    <a:lnTo>
                      <a:pt x="77251" y="44918"/>
                    </a:lnTo>
                    <a:lnTo>
                      <a:pt x="77062" y="44844"/>
                    </a:lnTo>
                    <a:cubicBezTo>
                      <a:pt x="77011" y="44825"/>
                      <a:pt x="76958" y="44815"/>
                      <a:pt x="76905" y="44815"/>
                    </a:cubicBezTo>
                    <a:cubicBezTo>
                      <a:pt x="76843" y="44815"/>
                      <a:pt x="76782" y="44829"/>
                      <a:pt x="76725" y="44855"/>
                    </a:cubicBezTo>
                    <a:lnTo>
                      <a:pt x="73947" y="46186"/>
                    </a:lnTo>
                    <a:lnTo>
                      <a:pt x="73036" y="45177"/>
                    </a:lnTo>
                    <a:lnTo>
                      <a:pt x="73036" y="42620"/>
                    </a:lnTo>
                    <a:cubicBezTo>
                      <a:pt x="73036" y="42497"/>
                      <a:pt x="72983" y="42378"/>
                      <a:pt x="72889" y="42297"/>
                    </a:cubicBezTo>
                    <a:lnTo>
                      <a:pt x="71740" y="41337"/>
                    </a:lnTo>
                    <a:cubicBezTo>
                      <a:pt x="71743" y="41274"/>
                      <a:pt x="71729" y="41211"/>
                      <a:pt x="71705" y="41152"/>
                    </a:cubicBezTo>
                    <a:lnTo>
                      <a:pt x="71105" y="39785"/>
                    </a:lnTo>
                    <a:lnTo>
                      <a:pt x="72493" y="37147"/>
                    </a:lnTo>
                    <a:cubicBezTo>
                      <a:pt x="72594" y="36958"/>
                      <a:pt x="72538" y="36723"/>
                      <a:pt x="72363" y="36604"/>
                    </a:cubicBezTo>
                    <a:lnTo>
                      <a:pt x="68982" y="34239"/>
                    </a:lnTo>
                    <a:lnTo>
                      <a:pt x="69375" y="33248"/>
                    </a:lnTo>
                    <a:cubicBezTo>
                      <a:pt x="69431" y="33121"/>
                      <a:pt x="69413" y="32974"/>
                      <a:pt x="69336" y="32859"/>
                    </a:cubicBezTo>
                    <a:cubicBezTo>
                      <a:pt x="69259" y="32739"/>
                      <a:pt x="69126" y="32669"/>
                      <a:pt x="68986" y="32669"/>
                    </a:cubicBezTo>
                    <a:lnTo>
                      <a:pt x="59929" y="32669"/>
                    </a:lnTo>
                    <a:lnTo>
                      <a:pt x="57582" y="30816"/>
                    </a:lnTo>
                    <a:cubicBezTo>
                      <a:pt x="57507" y="30758"/>
                      <a:pt x="57417" y="30728"/>
                      <a:pt x="57327" y="30728"/>
                    </a:cubicBezTo>
                    <a:cubicBezTo>
                      <a:pt x="57265" y="30728"/>
                      <a:pt x="57202" y="30742"/>
                      <a:pt x="57144" y="30770"/>
                    </a:cubicBezTo>
                    <a:lnTo>
                      <a:pt x="51310" y="33489"/>
                    </a:lnTo>
                    <a:cubicBezTo>
                      <a:pt x="51223" y="33531"/>
                      <a:pt x="51153" y="33601"/>
                      <a:pt x="51111" y="33689"/>
                    </a:cubicBezTo>
                    <a:lnTo>
                      <a:pt x="50017" y="35980"/>
                    </a:lnTo>
                    <a:lnTo>
                      <a:pt x="47572" y="34421"/>
                    </a:lnTo>
                    <a:cubicBezTo>
                      <a:pt x="47501" y="34379"/>
                      <a:pt x="47421" y="34357"/>
                      <a:pt x="47342" y="34357"/>
                    </a:cubicBezTo>
                    <a:cubicBezTo>
                      <a:pt x="47314" y="34357"/>
                      <a:pt x="47287" y="34360"/>
                      <a:pt x="47260" y="34365"/>
                    </a:cubicBezTo>
                    <a:lnTo>
                      <a:pt x="43616" y="35097"/>
                    </a:lnTo>
                    <a:lnTo>
                      <a:pt x="41703" y="32845"/>
                    </a:lnTo>
                    <a:lnTo>
                      <a:pt x="42698" y="27698"/>
                    </a:lnTo>
                    <a:cubicBezTo>
                      <a:pt x="42740" y="27498"/>
                      <a:pt x="42628" y="27298"/>
                      <a:pt x="42436" y="27221"/>
                    </a:cubicBezTo>
                    <a:lnTo>
                      <a:pt x="42099" y="27095"/>
                    </a:lnTo>
                    <a:lnTo>
                      <a:pt x="38806" y="25865"/>
                    </a:lnTo>
                    <a:cubicBezTo>
                      <a:pt x="38758" y="25845"/>
                      <a:pt x="38706" y="25836"/>
                      <a:pt x="38654" y="25836"/>
                    </a:cubicBezTo>
                    <a:cubicBezTo>
                      <a:pt x="38616" y="25836"/>
                      <a:pt x="38577" y="25841"/>
                      <a:pt x="38540" y="25851"/>
                    </a:cubicBezTo>
                    <a:lnTo>
                      <a:pt x="35625" y="26696"/>
                    </a:lnTo>
                    <a:cubicBezTo>
                      <a:pt x="35555" y="26720"/>
                      <a:pt x="35492" y="26759"/>
                      <a:pt x="35439" y="26811"/>
                    </a:cubicBezTo>
                    <a:lnTo>
                      <a:pt x="35071" y="27190"/>
                    </a:lnTo>
                    <a:lnTo>
                      <a:pt x="34735" y="24383"/>
                    </a:lnTo>
                    <a:lnTo>
                      <a:pt x="36550" y="23974"/>
                    </a:lnTo>
                    <a:cubicBezTo>
                      <a:pt x="36700" y="23938"/>
                      <a:pt x="36819" y="23826"/>
                      <a:pt x="36861" y="23679"/>
                    </a:cubicBezTo>
                    <a:lnTo>
                      <a:pt x="36984" y="23248"/>
                    </a:lnTo>
                    <a:lnTo>
                      <a:pt x="38788" y="18869"/>
                    </a:lnTo>
                    <a:cubicBezTo>
                      <a:pt x="38862" y="18690"/>
                      <a:pt x="38802" y="18480"/>
                      <a:pt x="38645" y="18368"/>
                    </a:cubicBezTo>
                    <a:lnTo>
                      <a:pt x="37737" y="17720"/>
                    </a:lnTo>
                    <a:cubicBezTo>
                      <a:pt x="37666" y="17665"/>
                      <a:pt x="37581" y="17638"/>
                      <a:pt x="37494" y="17638"/>
                    </a:cubicBezTo>
                    <a:cubicBezTo>
                      <a:pt x="37452" y="17638"/>
                      <a:pt x="37410" y="17644"/>
                      <a:pt x="37369" y="17657"/>
                    </a:cubicBezTo>
                    <a:lnTo>
                      <a:pt x="33480" y="18823"/>
                    </a:lnTo>
                    <a:cubicBezTo>
                      <a:pt x="33379" y="18855"/>
                      <a:pt x="33291" y="18925"/>
                      <a:pt x="33235" y="19019"/>
                    </a:cubicBezTo>
                    <a:lnTo>
                      <a:pt x="31165" y="22677"/>
                    </a:lnTo>
                    <a:lnTo>
                      <a:pt x="27454" y="22442"/>
                    </a:lnTo>
                    <a:lnTo>
                      <a:pt x="24459" y="18970"/>
                    </a:lnTo>
                    <a:lnTo>
                      <a:pt x="25513" y="12734"/>
                    </a:lnTo>
                    <a:cubicBezTo>
                      <a:pt x="25545" y="12545"/>
                      <a:pt x="25443" y="12356"/>
                      <a:pt x="25265" y="12278"/>
                    </a:cubicBezTo>
                    <a:lnTo>
                      <a:pt x="23166" y="11361"/>
                    </a:lnTo>
                    <a:lnTo>
                      <a:pt x="20931" y="6228"/>
                    </a:lnTo>
                    <a:cubicBezTo>
                      <a:pt x="20863" y="6070"/>
                      <a:pt x="20710" y="5976"/>
                      <a:pt x="20549" y="5976"/>
                    </a:cubicBezTo>
                    <a:cubicBezTo>
                      <a:pt x="20502" y="5976"/>
                      <a:pt x="20455" y="5984"/>
                      <a:pt x="20409" y="6000"/>
                    </a:cubicBezTo>
                    <a:lnTo>
                      <a:pt x="18061" y="6809"/>
                    </a:lnTo>
                    <a:lnTo>
                      <a:pt x="14876" y="2994"/>
                    </a:lnTo>
                    <a:cubicBezTo>
                      <a:pt x="14796" y="2899"/>
                      <a:pt x="14677" y="2843"/>
                      <a:pt x="14554" y="2840"/>
                    </a:cubicBezTo>
                    <a:lnTo>
                      <a:pt x="8815" y="2840"/>
                    </a:lnTo>
                    <a:lnTo>
                      <a:pt x="3714" y="443"/>
                    </a:lnTo>
                    <a:cubicBezTo>
                      <a:pt x="3676" y="422"/>
                      <a:pt x="3633" y="412"/>
                      <a:pt x="3591" y="408"/>
                    </a:cubicBezTo>
                    <a:lnTo>
                      <a:pt x="494" y="5"/>
                    </a:lnTo>
                    <a:cubicBezTo>
                      <a:pt x="474" y="2"/>
                      <a:pt x="45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 name="Google Shape;37;p3"/>
          <p:cNvSpPr txBox="1">
            <a:spLocks noGrp="1"/>
          </p:cNvSpPr>
          <p:nvPr>
            <p:ph type="title"/>
          </p:nvPr>
        </p:nvSpPr>
        <p:spPr>
          <a:xfrm>
            <a:off x="2658475" y="2302200"/>
            <a:ext cx="5772300" cy="681600"/>
          </a:xfrm>
          <a:prstGeom prst="rect">
            <a:avLst/>
          </a:prstGeom>
        </p:spPr>
        <p:txBody>
          <a:bodyPr spcFirstLastPara="1" wrap="square" lIns="0" tIns="0" rIns="0" bIns="0" anchor="ctr" anchorCtr="0">
            <a:noAutofit/>
          </a:bodyPr>
          <a:lstStyle>
            <a:lvl1pPr lvl="0" algn="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8" name="Google Shape;38;p3"/>
          <p:cNvSpPr txBox="1">
            <a:spLocks noGrp="1"/>
          </p:cNvSpPr>
          <p:nvPr>
            <p:ph type="title" idx="2" hasCustomPrompt="1"/>
          </p:nvPr>
        </p:nvSpPr>
        <p:spPr>
          <a:xfrm>
            <a:off x="7370575" y="539500"/>
            <a:ext cx="1060200" cy="1338300"/>
          </a:xfrm>
          <a:prstGeom prst="rect">
            <a:avLst/>
          </a:prstGeom>
        </p:spPr>
        <p:txBody>
          <a:bodyPr spcFirstLastPara="1" wrap="square" lIns="0" tIns="0" rIns="0" bIns="0" anchor="ctr" anchorCtr="0">
            <a:noAutofit/>
          </a:bodyPr>
          <a:lstStyle>
            <a:lvl1pPr lvl="0" algn="r" rtl="0">
              <a:spcBef>
                <a:spcPts val="0"/>
              </a:spcBef>
              <a:spcAft>
                <a:spcPts val="0"/>
              </a:spcAft>
              <a:buSzPts val="6000"/>
              <a:buNone/>
              <a:defRPr sz="9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9" name="Google Shape;39;p3"/>
          <p:cNvSpPr txBox="1">
            <a:spLocks noGrp="1"/>
          </p:cNvSpPr>
          <p:nvPr>
            <p:ph type="subTitle" idx="1"/>
          </p:nvPr>
        </p:nvSpPr>
        <p:spPr>
          <a:xfrm>
            <a:off x="4493350" y="2983800"/>
            <a:ext cx="3937500" cy="3738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4"/>
          <p:cNvSpPr/>
          <p:nvPr/>
        </p:nvSpPr>
        <p:spPr>
          <a:xfrm>
            <a:off x="-14250" y="0"/>
            <a:ext cx="91725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 name="Google Shape;42;p4"/>
          <p:cNvPicPr preferRelativeResize="0"/>
          <p:nvPr/>
        </p:nvPicPr>
        <p:blipFill>
          <a:blip r:embed="rId2">
            <a:alphaModFix amt="36000"/>
          </a:blip>
          <a:stretch>
            <a:fillRect/>
          </a:stretch>
        </p:blipFill>
        <p:spPr>
          <a:xfrm>
            <a:off x="-25" y="0"/>
            <a:ext cx="9144003" cy="5143501"/>
          </a:xfrm>
          <a:prstGeom prst="rect">
            <a:avLst/>
          </a:prstGeom>
          <a:noFill/>
          <a:ln>
            <a:noFill/>
          </a:ln>
        </p:spPr>
      </p:pic>
      <p:sp>
        <p:nvSpPr>
          <p:cNvPr id="43" name="Google Shape;43;p4"/>
          <p:cNvSpPr txBox="1">
            <a:spLocks noGrp="1"/>
          </p:cNvSpPr>
          <p:nvPr>
            <p:ph type="body" idx="1"/>
          </p:nvPr>
        </p:nvSpPr>
        <p:spPr>
          <a:xfrm>
            <a:off x="720000" y="1092875"/>
            <a:ext cx="7704000" cy="3515700"/>
          </a:xfrm>
          <a:prstGeom prst="rect">
            <a:avLst/>
          </a:prstGeom>
        </p:spPr>
        <p:txBody>
          <a:bodyPr spcFirstLastPara="1" wrap="square" lIns="0" tIns="0" rIns="0" bIns="0" anchor="t" anchorCtr="0">
            <a:noAutofit/>
          </a:bodyPr>
          <a:lstStyle>
            <a:lvl1pPr marL="457200" lvl="0" indent="-317500" rtl="0">
              <a:lnSpc>
                <a:spcPct val="100000"/>
              </a:lnSpc>
              <a:spcBef>
                <a:spcPts val="0"/>
              </a:spcBef>
              <a:spcAft>
                <a:spcPts val="0"/>
              </a:spcAft>
              <a:buSzPts val="1400"/>
              <a:buAutoNum type="arabicPeriod"/>
              <a:defRPr sz="1250"/>
            </a:lvl1pPr>
            <a:lvl2pPr marL="914400" lvl="1" indent="-304800" rtl="0">
              <a:lnSpc>
                <a:spcPct val="115000"/>
              </a:lnSpc>
              <a:spcBef>
                <a:spcPts val="0"/>
              </a:spcBef>
              <a:spcAft>
                <a:spcPts val="0"/>
              </a:spcAft>
              <a:buSzPts val="1200"/>
              <a:buAutoNum type="alphaLcPeriod"/>
              <a:defRPr/>
            </a:lvl2pPr>
            <a:lvl3pPr marL="1371600" lvl="2" indent="-304800" rtl="0">
              <a:lnSpc>
                <a:spcPct val="115000"/>
              </a:lnSpc>
              <a:spcBef>
                <a:spcPts val="1600"/>
              </a:spcBef>
              <a:spcAft>
                <a:spcPts val="0"/>
              </a:spcAft>
              <a:buSzPts val="1200"/>
              <a:buAutoNum type="romanLcPeriod"/>
              <a:defRPr/>
            </a:lvl3pPr>
            <a:lvl4pPr marL="1828800" lvl="3" indent="-304800" rtl="0">
              <a:lnSpc>
                <a:spcPct val="115000"/>
              </a:lnSpc>
              <a:spcBef>
                <a:spcPts val="1600"/>
              </a:spcBef>
              <a:spcAft>
                <a:spcPts val="0"/>
              </a:spcAft>
              <a:buSzPts val="1200"/>
              <a:buAutoNum type="arabicPeriod"/>
              <a:defRPr/>
            </a:lvl4pPr>
            <a:lvl5pPr marL="2286000" lvl="4" indent="-304800" rtl="0">
              <a:lnSpc>
                <a:spcPct val="115000"/>
              </a:lnSpc>
              <a:spcBef>
                <a:spcPts val="1600"/>
              </a:spcBef>
              <a:spcAft>
                <a:spcPts val="0"/>
              </a:spcAft>
              <a:buSzPts val="1200"/>
              <a:buAutoNum type="alphaLcPeriod"/>
              <a:defRPr/>
            </a:lvl5pPr>
            <a:lvl6pPr marL="2743200" lvl="5" indent="-304800" rtl="0">
              <a:lnSpc>
                <a:spcPct val="115000"/>
              </a:lnSpc>
              <a:spcBef>
                <a:spcPts val="1600"/>
              </a:spcBef>
              <a:spcAft>
                <a:spcPts val="0"/>
              </a:spcAft>
              <a:buSzPts val="1200"/>
              <a:buAutoNum type="romanLcPeriod"/>
              <a:defRPr/>
            </a:lvl6pPr>
            <a:lvl7pPr marL="3200400" lvl="6" indent="-304800" rtl="0">
              <a:lnSpc>
                <a:spcPct val="115000"/>
              </a:lnSpc>
              <a:spcBef>
                <a:spcPts val="1600"/>
              </a:spcBef>
              <a:spcAft>
                <a:spcPts val="0"/>
              </a:spcAft>
              <a:buSzPts val="1200"/>
              <a:buAutoNum type="arabicPeriod"/>
              <a:defRPr/>
            </a:lvl7pPr>
            <a:lvl8pPr marL="3657600" lvl="7" indent="-304800" rtl="0">
              <a:lnSpc>
                <a:spcPct val="115000"/>
              </a:lnSpc>
              <a:spcBef>
                <a:spcPts val="1600"/>
              </a:spcBef>
              <a:spcAft>
                <a:spcPts val="0"/>
              </a:spcAft>
              <a:buSzPts val="1200"/>
              <a:buAutoNum type="alphaLcPeriod"/>
              <a:defRPr/>
            </a:lvl8pPr>
            <a:lvl9pPr marL="4114800" lvl="8" indent="-304800" rtl="0">
              <a:lnSpc>
                <a:spcPct val="115000"/>
              </a:lnSpc>
              <a:spcBef>
                <a:spcPts val="1600"/>
              </a:spcBef>
              <a:spcAft>
                <a:spcPts val="1600"/>
              </a:spcAft>
              <a:buSzPts val="1200"/>
              <a:buAutoNum type="romanLcPeriod"/>
              <a:defRPr/>
            </a:lvl9pPr>
          </a:lstStyle>
          <a:p>
            <a:endParaRPr/>
          </a:p>
        </p:txBody>
      </p:sp>
      <p:sp>
        <p:nvSpPr>
          <p:cNvPr id="44" name="Google Shape;44;p4"/>
          <p:cNvSpPr txBox="1">
            <a:spLocks noGrp="1"/>
          </p:cNvSpPr>
          <p:nvPr>
            <p:ph type="title"/>
          </p:nvPr>
        </p:nvSpPr>
        <p:spPr>
          <a:xfrm>
            <a:off x="713225" y="539500"/>
            <a:ext cx="7717500" cy="478200"/>
          </a:xfrm>
          <a:prstGeom prst="rect">
            <a:avLst/>
          </a:prstGeom>
        </p:spPr>
        <p:txBody>
          <a:bodyPr spcFirstLastPara="1" wrap="square" lIns="0" tIns="0" rIns="0" bIns="0" anchor="ctr" anchorCtr="0">
            <a:noAutofit/>
          </a:bodyPr>
          <a:lstStyle>
            <a:lvl1pPr lvl="0" rtl="0">
              <a:spcBef>
                <a:spcPts val="0"/>
              </a:spcBef>
              <a:spcAft>
                <a:spcPts val="0"/>
              </a:spcAft>
              <a:buSzPts val="3500"/>
              <a:buFont typeface="Bebas Neue"/>
              <a:buNone/>
              <a:defRPr sz="3500"/>
            </a:lvl1pPr>
            <a:lvl2pPr lvl="1" rtl="0">
              <a:spcBef>
                <a:spcPts val="0"/>
              </a:spcBef>
              <a:spcAft>
                <a:spcPts val="0"/>
              </a:spcAft>
              <a:buSzPts val="3500"/>
              <a:buFont typeface="Bebas Neue"/>
              <a:buNone/>
              <a:defRPr sz="3500">
                <a:latin typeface="Bebas Neue"/>
                <a:ea typeface="Bebas Neue"/>
                <a:cs typeface="Bebas Neue"/>
                <a:sym typeface="Bebas Neue"/>
              </a:defRPr>
            </a:lvl2pPr>
            <a:lvl3pPr lvl="2" rtl="0">
              <a:spcBef>
                <a:spcPts val="0"/>
              </a:spcBef>
              <a:spcAft>
                <a:spcPts val="0"/>
              </a:spcAft>
              <a:buSzPts val="3500"/>
              <a:buFont typeface="Bebas Neue"/>
              <a:buNone/>
              <a:defRPr sz="3500">
                <a:latin typeface="Bebas Neue"/>
                <a:ea typeface="Bebas Neue"/>
                <a:cs typeface="Bebas Neue"/>
                <a:sym typeface="Bebas Neue"/>
              </a:defRPr>
            </a:lvl3pPr>
            <a:lvl4pPr lvl="3" rtl="0">
              <a:spcBef>
                <a:spcPts val="0"/>
              </a:spcBef>
              <a:spcAft>
                <a:spcPts val="0"/>
              </a:spcAft>
              <a:buSzPts val="3500"/>
              <a:buFont typeface="Bebas Neue"/>
              <a:buNone/>
              <a:defRPr sz="3500">
                <a:latin typeface="Bebas Neue"/>
                <a:ea typeface="Bebas Neue"/>
                <a:cs typeface="Bebas Neue"/>
                <a:sym typeface="Bebas Neue"/>
              </a:defRPr>
            </a:lvl4pPr>
            <a:lvl5pPr lvl="4" rtl="0">
              <a:spcBef>
                <a:spcPts val="0"/>
              </a:spcBef>
              <a:spcAft>
                <a:spcPts val="0"/>
              </a:spcAft>
              <a:buSzPts val="3500"/>
              <a:buFont typeface="Bebas Neue"/>
              <a:buNone/>
              <a:defRPr sz="3500">
                <a:latin typeface="Bebas Neue"/>
                <a:ea typeface="Bebas Neue"/>
                <a:cs typeface="Bebas Neue"/>
                <a:sym typeface="Bebas Neue"/>
              </a:defRPr>
            </a:lvl5pPr>
            <a:lvl6pPr lvl="5" rtl="0">
              <a:spcBef>
                <a:spcPts val="0"/>
              </a:spcBef>
              <a:spcAft>
                <a:spcPts val="0"/>
              </a:spcAft>
              <a:buSzPts val="3500"/>
              <a:buFont typeface="Bebas Neue"/>
              <a:buNone/>
              <a:defRPr sz="3500">
                <a:latin typeface="Bebas Neue"/>
                <a:ea typeface="Bebas Neue"/>
                <a:cs typeface="Bebas Neue"/>
                <a:sym typeface="Bebas Neue"/>
              </a:defRPr>
            </a:lvl6pPr>
            <a:lvl7pPr lvl="6" rtl="0">
              <a:spcBef>
                <a:spcPts val="0"/>
              </a:spcBef>
              <a:spcAft>
                <a:spcPts val="0"/>
              </a:spcAft>
              <a:buSzPts val="3500"/>
              <a:buFont typeface="Bebas Neue"/>
              <a:buNone/>
              <a:defRPr sz="3500">
                <a:latin typeface="Bebas Neue"/>
                <a:ea typeface="Bebas Neue"/>
                <a:cs typeface="Bebas Neue"/>
                <a:sym typeface="Bebas Neue"/>
              </a:defRPr>
            </a:lvl7pPr>
            <a:lvl8pPr lvl="7" rtl="0">
              <a:spcBef>
                <a:spcPts val="0"/>
              </a:spcBef>
              <a:spcAft>
                <a:spcPts val="0"/>
              </a:spcAft>
              <a:buSzPts val="3500"/>
              <a:buFont typeface="Bebas Neue"/>
              <a:buNone/>
              <a:defRPr sz="3500">
                <a:latin typeface="Bebas Neue"/>
                <a:ea typeface="Bebas Neue"/>
                <a:cs typeface="Bebas Neue"/>
                <a:sym typeface="Bebas Neue"/>
              </a:defRPr>
            </a:lvl8pPr>
            <a:lvl9pPr lvl="8" rtl="0">
              <a:spcBef>
                <a:spcPts val="0"/>
              </a:spcBef>
              <a:spcAft>
                <a:spcPts val="0"/>
              </a:spcAft>
              <a:buSzPts val="3500"/>
              <a:buFont typeface="Bebas Neue"/>
              <a:buNone/>
              <a:defRPr sz="3500">
                <a:latin typeface="Bebas Neue"/>
                <a:ea typeface="Bebas Neue"/>
                <a:cs typeface="Bebas Neue"/>
                <a:sym typeface="Bebas Neu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5"/>
        <p:cNvGrpSpPr/>
        <p:nvPr/>
      </p:nvGrpSpPr>
      <p:grpSpPr>
        <a:xfrm>
          <a:off x="0" y="0"/>
          <a:ext cx="0" cy="0"/>
          <a:chOff x="0" y="0"/>
          <a:chExt cx="0" cy="0"/>
        </a:xfrm>
      </p:grpSpPr>
      <p:sp>
        <p:nvSpPr>
          <p:cNvPr id="46" name="Google Shape;46;p5"/>
          <p:cNvSpPr/>
          <p:nvPr/>
        </p:nvSpPr>
        <p:spPr>
          <a:xfrm>
            <a:off x="-14250" y="0"/>
            <a:ext cx="91725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5"/>
          <p:cNvPicPr preferRelativeResize="0"/>
          <p:nvPr/>
        </p:nvPicPr>
        <p:blipFill>
          <a:blip r:embed="rId2">
            <a:alphaModFix amt="30000"/>
          </a:blip>
          <a:stretch>
            <a:fillRect/>
          </a:stretch>
        </p:blipFill>
        <p:spPr>
          <a:xfrm>
            <a:off x="-25" y="0"/>
            <a:ext cx="9144003" cy="5143501"/>
          </a:xfrm>
          <a:prstGeom prst="rect">
            <a:avLst/>
          </a:prstGeom>
          <a:noFill/>
          <a:ln>
            <a:noFill/>
          </a:ln>
        </p:spPr>
      </p:pic>
      <p:sp>
        <p:nvSpPr>
          <p:cNvPr id="48" name="Google Shape;48;p5"/>
          <p:cNvSpPr txBox="1">
            <a:spLocks noGrp="1"/>
          </p:cNvSpPr>
          <p:nvPr>
            <p:ph type="title"/>
          </p:nvPr>
        </p:nvSpPr>
        <p:spPr>
          <a:xfrm>
            <a:off x="1415400" y="2550500"/>
            <a:ext cx="2841000" cy="487500"/>
          </a:xfrm>
          <a:prstGeom prst="rect">
            <a:avLst/>
          </a:prstGeom>
        </p:spPr>
        <p:txBody>
          <a:bodyPr spcFirstLastPara="1" wrap="square" lIns="0" tIns="0" rIns="0" bIns="0" anchor="ctr" anchorCtr="0">
            <a:noAutofit/>
          </a:bodyPr>
          <a:lstStyle>
            <a:lvl1pPr lvl="0" algn="ctr" rtl="0">
              <a:spcBef>
                <a:spcPts val="0"/>
              </a:spcBef>
              <a:spcAft>
                <a:spcPts val="0"/>
              </a:spcAft>
              <a:buSzPts val="3500"/>
              <a:buNone/>
              <a:defRPr sz="23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 name="Google Shape;49;p5"/>
          <p:cNvSpPr txBox="1">
            <a:spLocks noGrp="1"/>
          </p:cNvSpPr>
          <p:nvPr>
            <p:ph type="title" idx="2"/>
          </p:nvPr>
        </p:nvSpPr>
        <p:spPr>
          <a:xfrm>
            <a:off x="4887555" y="2550500"/>
            <a:ext cx="2841000" cy="487500"/>
          </a:xfrm>
          <a:prstGeom prst="rect">
            <a:avLst/>
          </a:prstGeom>
        </p:spPr>
        <p:txBody>
          <a:bodyPr spcFirstLastPara="1" wrap="square" lIns="0" tIns="0" rIns="0" bIns="0" anchor="ctr" anchorCtr="0">
            <a:noAutofit/>
          </a:bodyPr>
          <a:lstStyle>
            <a:lvl1pPr lvl="0" algn="ctr" rtl="0">
              <a:spcBef>
                <a:spcPts val="0"/>
              </a:spcBef>
              <a:spcAft>
                <a:spcPts val="0"/>
              </a:spcAft>
              <a:buSzPts val="3500"/>
              <a:buNone/>
              <a:defRPr sz="23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 name="Google Shape;50;p5"/>
          <p:cNvSpPr txBox="1">
            <a:spLocks noGrp="1"/>
          </p:cNvSpPr>
          <p:nvPr>
            <p:ph type="subTitle" idx="1"/>
          </p:nvPr>
        </p:nvSpPr>
        <p:spPr>
          <a:xfrm>
            <a:off x="4887555" y="3038125"/>
            <a:ext cx="2841000" cy="101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1" name="Google Shape;51;p5"/>
          <p:cNvSpPr txBox="1">
            <a:spLocks noGrp="1"/>
          </p:cNvSpPr>
          <p:nvPr>
            <p:ph type="subTitle" idx="3"/>
          </p:nvPr>
        </p:nvSpPr>
        <p:spPr>
          <a:xfrm>
            <a:off x="1415400" y="3038125"/>
            <a:ext cx="2841000" cy="101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2" name="Google Shape;52;p5"/>
          <p:cNvSpPr txBox="1">
            <a:spLocks noGrp="1"/>
          </p:cNvSpPr>
          <p:nvPr>
            <p:ph type="title" idx="4"/>
          </p:nvPr>
        </p:nvSpPr>
        <p:spPr>
          <a:xfrm>
            <a:off x="713225" y="539500"/>
            <a:ext cx="7717500" cy="478200"/>
          </a:xfrm>
          <a:prstGeom prst="rect">
            <a:avLst/>
          </a:prstGeom>
        </p:spPr>
        <p:txBody>
          <a:bodyPr spcFirstLastPara="1" wrap="square" lIns="0" tIns="0" rIns="0" bIns="0" anchor="ctr" anchorCtr="0">
            <a:noAutofit/>
          </a:bodyPr>
          <a:lstStyle>
            <a:lvl1pPr lvl="0" algn="ctr" rtl="0">
              <a:spcBef>
                <a:spcPts val="0"/>
              </a:spcBef>
              <a:spcAft>
                <a:spcPts val="0"/>
              </a:spcAft>
              <a:buSzPts val="3500"/>
              <a:buFont typeface="Bebas Neue"/>
              <a:buNone/>
              <a:defRPr sz="3500"/>
            </a:lvl1pPr>
            <a:lvl2pPr lvl="1" rtl="0">
              <a:spcBef>
                <a:spcPts val="0"/>
              </a:spcBef>
              <a:spcAft>
                <a:spcPts val="0"/>
              </a:spcAft>
              <a:buSzPts val="3500"/>
              <a:buFont typeface="Bebas Neue"/>
              <a:buNone/>
              <a:defRPr sz="3500">
                <a:latin typeface="Bebas Neue"/>
                <a:ea typeface="Bebas Neue"/>
                <a:cs typeface="Bebas Neue"/>
                <a:sym typeface="Bebas Neue"/>
              </a:defRPr>
            </a:lvl2pPr>
            <a:lvl3pPr lvl="2" rtl="0">
              <a:spcBef>
                <a:spcPts val="0"/>
              </a:spcBef>
              <a:spcAft>
                <a:spcPts val="0"/>
              </a:spcAft>
              <a:buSzPts val="3500"/>
              <a:buFont typeface="Bebas Neue"/>
              <a:buNone/>
              <a:defRPr sz="3500">
                <a:latin typeface="Bebas Neue"/>
                <a:ea typeface="Bebas Neue"/>
                <a:cs typeface="Bebas Neue"/>
                <a:sym typeface="Bebas Neue"/>
              </a:defRPr>
            </a:lvl3pPr>
            <a:lvl4pPr lvl="3" rtl="0">
              <a:spcBef>
                <a:spcPts val="0"/>
              </a:spcBef>
              <a:spcAft>
                <a:spcPts val="0"/>
              </a:spcAft>
              <a:buSzPts val="3500"/>
              <a:buFont typeface="Bebas Neue"/>
              <a:buNone/>
              <a:defRPr sz="3500">
                <a:latin typeface="Bebas Neue"/>
                <a:ea typeface="Bebas Neue"/>
                <a:cs typeface="Bebas Neue"/>
                <a:sym typeface="Bebas Neue"/>
              </a:defRPr>
            </a:lvl4pPr>
            <a:lvl5pPr lvl="4" rtl="0">
              <a:spcBef>
                <a:spcPts val="0"/>
              </a:spcBef>
              <a:spcAft>
                <a:spcPts val="0"/>
              </a:spcAft>
              <a:buSzPts val="3500"/>
              <a:buFont typeface="Bebas Neue"/>
              <a:buNone/>
              <a:defRPr sz="3500">
                <a:latin typeface="Bebas Neue"/>
                <a:ea typeface="Bebas Neue"/>
                <a:cs typeface="Bebas Neue"/>
                <a:sym typeface="Bebas Neue"/>
              </a:defRPr>
            </a:lvl5pPr>
            <a:lvl6pPr lvl="5" rtl="0">
              <a:spcBef>
                <a:spcPts val="0"/>
              </a:spcBef>
              <a:spcAft>
                <a:spcPts val="0"/>
              </a:spcAft>
              <a:buSzPts val="3500"/>
              <a:buFont typeface="Bebas Neue"/>
              <a:buNone/>
              <a:defRPr sz="3500">
                <a:latin typeface="Bebas Neue"/>
                <a:ea typeface="Bebas Neue"/>
                <a:cs typeface="Bebas Neue"/>
                <a:sym typeface="Bebas Neue"/>
              </a:defRPr>
            </a:lvl6pPr>
            <a:lvl7pPr lvl="6" rtl="0">
              <a:spcBef>
                <a:spcPts val="0"/>
              </a:spcBef>
              <a:spcAft>
                <a:spcPts val="0"/>
              </a:spcAft>
              <a:buSzPts val="3500"/>
              <a:buFont typeface="Bebas Neue"/>
              <a:buNone/>
              <a:defRPr sz="3500">
                <a:latin typeface="Bebas Neue"/>
                <a:ea typeface="Bebas Neue"/>
                <a:cs typeface="Bebas Neue"/>
                <a:sym typeface="Bebas Neue"/>
              </a:defRPr>
            </a:lvl7pPr>
            <a:lvl8pPr lvl="7" rtl="0">
              <a:spcBef>
                <a:spcPts val="0"/>
              </a:spcBef>
              <a:spcAft>
                <a:spcPts val="0"/>
              </a:spcAft>
              <a:buSzPts val="3500"/>
              <a:buFont typeface="Bebas Neue"/>
              <a:buNone/>
              <a:defRPr sz="3500">
                <a:latin typeface="Bebas Neue"/>
                <a:ea typeface="Bebas Neue"/>
                <a:cs typeface="Bebas Neue"/>
                <a:sym typeface="Bebas Neue"/>
              </a:defRPr>
            </a:lvl8pPr>
            <a:lvl9pPr lvl="8" rtl="0">
              <a:spcBef>
                <a:spcPts val="0"/>
              </a:spcBef>
              <a:spcAft>
                <a:spcPts val="0"/>
              </a:spcAft>
              <a:buSzPts val="3500"/>
              <a:buFont typeface="Bebas Neue"/>
              <a:buNone/>
              <a:defRPr sz="3500">
                <a:latin typeface="Bebas Neue"/>
                <a:ea typeface="Bebas Neue"/>
                <a:cs typeface="Bebas Neue"/>
                <a:sym typeface="Bebas Neu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7"/>
        <p:cNvGrpSpPr/>
        <p:nvPr/>
      </p:nvGrpSpPr>
      <p:grpSpPr>
        <a:xfrm>
          <a:off x="0" y="0"/>
          <a:ext cx="0" cy="0"/>
          <a:chOff x="0" y="0"/>
          <a:chExt cx="0" cy="0"/>
        </a:xfrm>
      </p:grpSpPr>
      <p:sp>
        <p:nvSpPr>
          <p:cNvPr id="58" name="Google Shape;58;p7"/>
          <p:cNvSpPr/>
          <p:nvPr/>
        </p:nvSpPr>
        <p:spPr>
          <a:xfrm>
            <a:off x="-14250" y="0"/>
            <a:ext cx="91725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7"/>
          <p:cNvGrpSpPr/>
          <p:nvPr/>
        </p:nvGrpSpPr>
        <p:grpSpPr>
          <a:xfrm>
            <a:off x="4886103" y="-1095193"/>
            <a:ext cx="6213032" cy="7011189"/>
            <a:chOff x="-1400018" y="-2792027"/>
            <a:chExt cx="10932662" cy="12337126"/>
          </a:xfrm>
        </p:grpSpPr>
        <p:sp>
          <p:nvSpPr>
            <p:cNvPr id="60" name="Google Shape;60;p7"/>
            <p:cNvSpPr/>
            <p:nvPr/>
          </p:nvSpPr>
          <p:spPr>
            <a:xfrm>
              <a:off x="-1400018" y="-2792027"/>
              <a:ext cx="10932662" cy="12337126"/>
            </a:xfrm>
            <a:custGeom>
              <a:avLst/>
              <a:gdLst/>
              <a:ahLst/>
              <a:cxnLst/>
              <a:rect l="l" t="t" r="r" b="b"/>
              <a:pathLst>
                <a:path w="185677" h="209530" extrusionOk="0">
                  <a:moveTo>
                    <a:pt x="43054" y="17515"/>
                  </a:moveTo>
                  <a:lnTo>
                    <a:pt x="42902" y="17536"/>
                  </a:lnTo>
                  <a:lnTo>
                    <a:pt x="43014" y="17515"/>
                  </a:lnTo>
                  <a:close/>
                  <a:moveTo>
                    <a:pt x="40209" y="0"/>
                  </a:moveTo>
                  <a:cubicBezTo>
                    <a:pt x="29421" y="0"/>
                    <a:pt x="19023" y="4563"/>
                    <a:pt x="11717" y="12674"/>
                  </a:cubicBezTo>
                  <a:lnTo>
                    <a:pt x="11685" y="12712"/>
                  </a:lnTo>
                  <a:cubicBezTo>
                    <a:pt x="3290" y="22049"/>
                    <a:pt x="1" y="34911"/>
                    <a:pt x="2881" y="47135"/>
                  </a:cubicBezTo>
                  <a:cubicBezTo>
                    <a:pt x="3108" y="56479"/>
                    <a:pt x="6734" y="65424"/>
                    <a:pt x="13076" y="72294"/>
                  </a:cubicBezTo>
                  <a:cubicBezTo>
                    <a:pt x="14085" y="73888"/>
                    <a:pt x="15210" y="75409"/>
                    <a:pt x="16439" y="76838"/>
                  </a:cubicBezTo>
                  <a:lnTo>
                    <a:pt x="16471" y="76873"/>
                  </a:lnTo>
                  <a:lnTo>
                    <a:pt x="18934" y="79725"/>
                  </a:lnTo>
                  <a:lnTo>
                    <a:pt x="18944" y="79739"/>
                  </a:lnTo>
                  <a:cubicBezTo>
                    <a:pt x="20588" y="81638"/>
                    <a:pt x="22413" y="83373"/>
                    <a:pt x="24393" y="84914"/>
                  </a:cubicBezTo>
                  <a:cubicBezTo>
                    <a:pt x="26856" y="87521"/>
                    <a:pt x="29672" y="89767"/>
                    <a:pt x="32763" y="91588"/>
                  </a:cubicBezTo>
                  <a:lnTo>
                    <a:pt x="41189" y="96557"/>
                  </a:lnTo>
                  <a:lnTo>
                    <a:pt x="41245" y="96592"/>
                  </a:lnTo>
                  <a:cubicBezTo>
                    <a:pt x="42685" y="97436"/>
                    <a:pt x="44177" y="98186"/>
                    <a:pt x="45712" y="98834"/>
                  </a:cubicBezTo>
                  <a:cubicBezTo>
                    <a:pt x="46770" y="104811"/>
                    <a:pt x="49236" y="110448"/>
                    <a:pt x="52908" y="115283"/>
                  </a:cubicBezTo>
                  <a:lnTo>
                    <a:pt x="53858" y="116534"/>
                  </a:lnTo>
                  <a:lnTo>
                    <a:pt x="56212" y="121394"/>
                  </a:lnTo>
                  <a:cubicBezTo>
                    <a:pt x="57379" y="123801"/>
                    <a:pt x="58794" y="126081"/>
                    <a:pt x="60437" y="128198"/>
                  </a:cubicBezTo>
                  <a:lnTo>
                    <a:pt x="59772" y="136498"/>
                  </a:lnTo>
                  <a:cubicBezTo>
                    <a:pt x="59768" y="136512"/>
                    <a:pt x="59765" y="136529"/>
                    <a:pt x="59768" y="136547"/>
                  </a:cubicBezTo>
                  <a:cubicBezTo>
                    <a:pt x="59583" y="138891"/>
                    <a:pt x="59614" y="141248"/>
                    <a:pt x="59859" y="143589"/>
                  </a:cubicBezTo>
                  <a:lnTo>
                    <a:pt x="60301" y="147800"/>
                  </a:lnTo>
                  <a:cubicBezTo>
                    <a:pt x="60192" y="148406"/>
                    <a:pt x="60091" y="149009"/>
                    <a:pt x="60006" y="149619"/>
                  </a:cubicBezTo>
                  <a:cubicBezTo>
                    <a:pt x="59050" y="156489"/>
                    <a:pt x="59982" y="163493"/>
                    <a:pt x="62704" y="169873"/>
                  </a:cubicBezTo>
                  <a:lnTo>
                    <a:pt x="63037" y="171355"/>
                  </a:lnTo>
                  <a:cubicBezTo>
                    <a:pt x="64018" y="175731"/>
                    <a:pt x="65763" y="179904"/>
                    <a:pt x="68187" y="183677"/>
                  </a:cubicBezTo>
                  <a:lnTo>
                    <a:pt x="71558" y="188925"/>
                  </a:lnTo>
                  <a:cubicBezTo>
                    <a:pt x="74445" y="193431"/>
                    <a:pt x="78250" y="197281"/>
                    <a:pt x="82724" y="200224"/>
                  </a:cubicBezTo>
                  <a:lnTo>
                    <a:pt x="82755" y="200245"/>
                  </a:lnTo>
                  <a:lnTo>
                    <a:pt x="87278" y="203220"/>
                  </a:lnTo>
                  <a:cubicBezTo>
                    <a:pt x="93527" y="207337"/>
                    <a:pt x="100847" y="209530"/>
                    <a:pt x="108331" y="209530"/>
                  </a:cubicBezTo>
                  <a:cubicBezTo>
                    <a:pt x="108337" y="209530"/>
                    <a:pt x="108343" y="209530"/>
                    <a:pt x="108349" y="209530"/>
                  </a:cubicBezTo>
                  <a:lnTo>
                    <a:pt x="111849" y="209530"/>
                  </a:lnTo>
                  <a:cubicBezTo>
                    <a:pt x="122440" y="209530"/>
                    <a:pt x="132660" y="205084"/>
                    <a:pt x="139878" y="197344"/>
                  </a:cubicBezTo>
                  <a:lnTo>
                    <a:pt x="141689" y="195400"/>
                  </a:lnTo>
                  <a:cubicBezTo>
                    <a:pt x="150472" y="185979"/>
                    <a:pt x="153945" y="172777"/>
                    <a:pt x="150931" y="160252"/>
                  </a:cubicBezTo>
                  <a:cubicBezTo>
                    <a:pt x="151023" y="160108"/>
                    <a:pt x="151114" y="159958"/>
                    <a:pt x="151201" y="159810"/>
                  </a:cubicBezTo>
                  <a:cubicBezTo>
                    <a:pt x="152760" y="157975"/>
                    <a:pt x="154141" y="155999"/>
                    <a:pt x="155328" y="153907"/>
                  </a:cubicBezTo>
                  <a:lnTo>
                    <a:pt x="155339" y="153879"/>
                  </a:lnTo>
                  <a:lnTo>
                    <a:pt x="158713" y="147905"/>
                  </a:lnTo>
                  <a:cubicBezTo>
                    <a:pt x="164750" y="143673"/>
                    <a:pt x="169444" y="137794"/>
                    <a:pt x="172233" y="130965"/>
                  </a:cubicBezTo>
                  <a:lnTo>
                    <a:pt x="175085" y="123958"/>
                  </a:lnTo>
                  <a:cubicBezTo>
                    <a:pt x="175996" y="121723"/>
                    <a:pt x="176697" y="119407"/>
                    <a:pt x="177170" y="117039"/>
                  </a:cubicBezTo>
                  <a:cubicBezTo>
                    <a:pt x="184552" y="105981"/>
                    <a:pt x="185676" y="91890"/>
                    <a:pt x="180141" y="79806"/>
                  </a:cubicBezTo>
                  <a:lnTo>
                    <a:pt x="180141" y="79795"/>
                  </a:lnTo>
                  <a:lnTo>
                    <a:pt x="178718" y="76691"/>
                  </a:lnTo>
                  <a:cubicBezTo>
                    <a:pt x="174633" y="67771"/>
                    <a:pt x="167374" y="60823"/>
                    <a:pt x="158278" y="57131"/>
                  </a:cubicBezTo>
                  <a:lnTo>
                    <a:pt x="149968" y="53760"/>
                  </a:lnTo>
                  <a:cubicBezTo>
                    <a:pt x="147176" y="50351"/>
                    <a:pt x="143823" y="47447"/>
                    <a:pt x="140053" y="45173"/>
                  </a:cubicBezTo>
                  <a:cubicBezTo>
                    <a:pt x="135323" y="34431"/>
                    <a:pt x="125926" y="26453"/>
                    <a:pt x="114564" y="23524"/>
                  </a:cubicBezTo>
                  <a:cubicBezTo>
                    <a:pt x="110342" y="21152"/>
                    <a:pt x="105711" y="19600"/>
                    <a:pt x="100911" y="18955"/>
                  </a:cubicBezTo>
                  <a:cubicBezTo>
                    <a:pt x="98332" y="17922"/>
                    <a:pt x="95648" y="17176"/>
                    <a:pt x="92905" y="16727"/>
                  </a:cubicBezTo>
                  <a:cubicBezTo>
                    <a:pt x="90593" y="16174"/>
                    <a:pt x="88235" y="15841"/>
                    <a:pt x="85859" y="15732"/>
                  </a:cubicBezTo>
                  <a:cubicBezTo>
                    <a:pt x="82839" y="13034"/>
                    <a:pt x="79413" y="10834"/>
                    <a:pt x="75703" y="9208"/>
                  </a:cubicBezTo>
                  <a:lnTo>
                    <a:pt x="75037" y="8921"/>
                  </a:lnTo>
                  <a:cubicBezTo>
                    <a:pt x="69624" y="5439"/>
                    <a:pt x="63415" y="3382"/>
                    <a:pt x="56993" y="2937"/>
                  </a:cubicBezTo>
                  <a:cubicBezTo>
                    <a:pt x="54208" y="1868"/>
                    <a:pt x="51304" y="1133"/>
                    <a:pt x="48347" y="737"/>
                  </a:cubicBezTo>
                  <a:lnTo>
                    <a:pt x="48245" y="723"/>
                  </a:lnTo>
                  <a:lnTo>
                    <a:pt x="45151" y="320"/>
                  </a:lnTo>
                  <a:lnTo>
                    <a:pt x="44811" y="278"/>
                  </a:lnTo>
                  <a:cubicBezTo>
                    <a:pt x="43275" y="92"/>
                    <a:pt x="41738" y="0"/>
                    <a:pt x="40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a:off x="-620886" y="-2047928"/>
              <a:ext cx="9389005" cy="10848758"/>
            </a:xfrm>
            <a:custGeom>
              <a:avLst/>
              <a:gdLst/>
              <a:ahLst/>
              <a:cxnLst/>
              <a:rect l="l" t="t" r="r" b="b"/>
              <a:pathLst>
                <a:path w="159460" h="184252" extrusionOk="0">
                  <a:moveTo>
                    <a:pt x="26975" y="1"/>
                  </a:moveTo>
                  <a:cubicBezTo>
                    <a:pt x="19740" y="1"/>
                    <a:pt x="12781" y="3055"/>
                    <a:pt x="7873" y="8500"/>
                  </a:cubicBezTo>
                  <a:cubicBezTo>
                    <a:pt x="7863" y="8504"/>
                    <a:pt x="7859" y="8511"/>
                    <a:pt x="7849" y="8521"/>
                  </a:cubicBezTo>
                  <a:cubicBezTo>
                    <a:pt x="2197" y="14810"/>
                    <a:pt x="1" y="23475"/>
                    <a:pt x="1977" y="31697"/>
                  </a:cubicBezTo>
                  <a:lnTo>
                    <a:pt x="2288" y="32997"/>
                  </a:lnTo>
                  <a:cubicBezTo>
                    <a:pt x="2127" y="40082"/>
                    <a:pt x="4888" y="46921"/>
                    <a:pt x="9926" y="51903"/>
                  </a:cubicBezTo>
                  <a:cubicBezTo>
                    <a:pt x="10746" y="53343"/>
                    <a:pt x="11706" y="54699"/>
                    <a:pt x="12785" y="55956"/>
                  </a:cubicBezTo>
                  <a:lnTo>
                    <a:pt x="12806" y="55977"/>
                  </a:lnTo>
                  <a:lnTo>
                    <a:pt x="15276" y="58840"/>
                  </a:lnTo>
                  <a:cubicBezTo>
                    <a:pt x="16594" y="60367"/>
                    <a:pt x="18086" y="61734"/>
                    <a:pt x="19722" y="62915"/>
                  </a:cubicBezTo>
                  <a:cubicBezTo>
                    <a:pt x="21513" y="64950"/>
                    <a:pt x="23615" y="66688"/>
                    <a:pt x="25948" y="68065"/>
                  </a:cubicBezTo>
                  <a:lnTo>
                    <a:pt x="34371" y="73029"/>
                  </a:lnTo>
                  <a:lnTo>
                    <a:pt x="34409" y="73054"/>
                  </a:lnTo>
                  <a:cubicBezTo>
                    <a:pt x="35404" y="73636"/>
                    <a:pt x="36438" y="74154"/>
                    <a:pt x="37503" y="74599"/>
                  </a:cubicBezTo>
                  <a:lnTo>
                    <a:pt x="41791" y="76393"/>
                  </a:lnTo>
                  <a:cubicBezTo>
                    <a:pt x="42716" y="76782"/>
                    <a:pt x="43662" y="77111"/>
                    <a:pt x="44622" y="77388"/>
                  </a:cubicBezTo>
                  <a:cubicBezTo>
                    <a:pt x="44093" y="83694"/>
                    <a:pt x="45922" y="89976"/>
                    <a:pt x="49752" y="95014"/>
                  </a:cubicBezTo>
                  <a:lnTo>
                    <a:pt x="51458" y="97264"/>
                  </a:lnTo>
                  <a:lnTo>
                    <a:pt x="54355" y="103255"/>
                  </a:lnTo>
                  <a:cubicBezTo>
                    <a:pt x="55732" y="106093"/>
                    <a:pt x="57621" y="108657"/>
                    <a:pt x="59922" y="110816"/>
                  </a:cubicBezTo>
                  <a:lnTo>
                    <a:pt x="59947" y="114722"/>
                  </a:lnTo>
                  <a:lnTo>
                    <a:pt x="59134" y="124876"/>
                  </a:lnTo>
                  <a:lnTo>
                    <a:pt x="59134" y="124907"/>
                  </a:lnTo>
                  <a:cubicBezTo>
                    <a:pt x="59008" y="126477"/>
                    <a:pt x="59029" y="128057"/>
                    <a:pt x="59194" y="129623"/>
                  </a:cubicBezTo>
                  <a:lnTo>
                    <a:pt x="59712" y="134546"/>
                  </a:lnTo>
                  <a:cubicBezTo>
                    <a:pt x="59754" y="134962"/>
                    <a:pt x="59807" y="135369"/>
                    <a:pt x="59870" y="135779"/>
                  </a:cubicBezTo>
                  <a:cubicBezTo>
                    <a:pt x="59621" y="136746"/>
                    <a:pt x="59428" y="137723"/>
                    <a:pt x="59292" y="138711"/>
                  </a:cubicBezTo>
                  <a:cubicBezTo>
                    <a:pt x="58602" y="143662"/>
                    <a:pt x="59379" y="148707"/>
                    <a:pt x="61524" y="153223"/>
                  </a:cubicBezTo>
                  <a:lnTo>
                    <a:pt x="62137" y="155952"/>
                  </a:lnTo>
                  <a:cubicBezTo>
                    <a:pt x="62795" y="158896"/>
                    <a:pt x="63969" y="161698"/>
                    <a:pt x="65602" y="164235"/>
                  </a:cubicBezTo>
                  <a:lnTo>
                    <a:pt x="68955" y="169459"/>
                  </a:lnTo>
                  <a:cubicBezTo>
                    <a:pt x="70892" y="172479"/>
                    <a:pt x="73443" y="175061"/>
                    <a:pt x="76442" y="177030"/>
                  </a:cubicBezTo>
                  <a:cubicBezTo>
                    <a:pt x="76449" y="177034"/>
                    <a:pt x="76459" y="177041"/>
                    <a:pt x="76463" y="177048"/>
                  </a:cubicBezTo>
                  <a:lnTo>
                    <a:pt x="80989" y="180022"/>
                  </a:lnTo>
                  <a:cubicBezTo>
                    <a:pt x="85178" y="182780"/>
                    <a:pt x="90084" y="184251"/>
                    <a:pt x="95098" y="184251"/>
                  </a:cubicBezTo>
                  <a:cubicBezTo>
                    <a:pt x="95104" y="184251"/>
                    <a:pt x="95110" y="184251"/>
                    <a:pt x="95116" y="184251"/>
                  </a:cubicBezTo>
                  <a:lnTo>
                    <a:pt x="98612" y="184251"/>
                  </a:lnTo>
                  <a:cubicBezTo>
                    <a:pt x="105718" y="184251"/>
                    <a:pt x="112567" y="181273"/>
                    <a:pt x="117402" y="176088"/>
                  </a:cubicBezTo>
                  <a:lnTo>
                    <a:pt x="119203" y="174157"/>
                  </a:lnTo>
                  <a:cubicBezTo>
                    <a:pt x="126473" y="166379"/>
                    <a:pt x="128193" y="154922"/>
                    <a:pt x="123533" y="145347"/>
                  </a:cubicBezTo>
                  <a:cubicBezTo>
                    <a:pt x="125149" y="143686"/>
                    <a:pt x="126529" y="141812"/>
                    <a:pt x="127643" y="139776"/>
                  </a:cubicBezTo>
                  <a:cubicBezTo>
                    <a:pt x="128971" y="138336"/>
                    <a:pt x="130127" y="136749"/>
                    <a:pt x="131094" y="135043"/>
                  </a:cubicBezTo>
                  <a:cubicBezTo>
                    <a:pt x="131098" y="135040"/>
                    <a:pt x="131098" y="135036"/>
                    <a:pt x="131101" y="135026"/>
                  </a:cubicBezTo>
                  <a:lnTo>
                    <a:pt x="132923" y="131802"/>
                  </a:lnTo>
                  <a:lnTo>
                    <a:pt x="132944" y="131760"/>
                  </a:lnTo>
                  <a:lnTo>
                    <a:pt x="136034" y="126295"/>
                  </a:lnTo>
                  <a:cubicBezTo>
                    <a:pt x="141121" y="123446"/>
                    <a:pt x="145091" y="118955"/>
                    <a:pt x="147298" y="113559"/>
                  </a:cubicBezTo>
                  <a:lnTo>
                    <a:pt x="150154" y="106555"/>
                  </a:lnTo>
                  <a:cubicBezTo>
                    <a:pt x="151079" y="104274"/>
                    <a:pt x="151674" y="101874"/>
                    <a:pt x="151923" y="99425"/>
                  </a:cubicBezTo>
                  <a:lnTo>
                    <a:pt x="152119" y="99177"/>
                  </a:lnTo>
                  <a:cubicBezTo>
                    <a:pt x="158184" y="91598"/>
                    <a:pt x="159459" y="81249"/>
                    <a:pt x="155416" y="72427"/>
                  </a:cubicBezTo>
                  <a:lnTo>
                    <a:pt x="155413" y="72427"/>
                  </a:lnTo>
                  <a:lnTo>
                    <a:pt x="153994" y="69323"/>
                  </a:lnTo>
                  <a:cubicBezTo>
                    <a:pt x="151268" y="63352"/>
                    <a:pt x="146356" y="58654"/>
                    <a:pt x="140274" y="56198"/>
                  </a:cubicBezTo>
                  <a:lnTo>
                    <a:pt x="131346" y="52575"/>
                  </a:lnTo>
                  <a:cubicBezTo>
                    <a:pt x="130576" y="52264"/>
                    <a:pt x="129787" y="51987"/>
                    <a:pt x="128992" y="51752"/>
                  </a:cubicBezTo>
                  <a:lnTo>
                    <a:pt x="127384" y="49671"/>
                  </a:lnTo>
                  <a:cubicBezTo>
                    <a:pt x="124977" y="46560"/>
                    <a:pt x="121894" y="44041"/>
                    <a:pt x="118366" y="42303"/>
                  </a:cubicBezTo>
                  <a:cubicBezTo>
                    <a:pt x="117791" y="42019"/>
                    <a:pt x="117206" y="41760"/>
                    <a:pt x="116610" y="41525"/>
                  </a:cubicBezTo>
                  <a:cubicBezTo>
                    <a:pt x="116491" y="41073"/>
                    <a:pt x="116365" y="40628"/>
                    <a:pt x="116225" y="40183"/>
                  </a:cubicBezTo>
                  <a:cubicBezTo>
                    <a:pt x="113520" y="31729"/>
                    <a:pt x="106650" y="25268"/>
                    <a:pt x="98045" y="23093"/>
                  </a:cubicBezTo>
                  <a:cubicBezTo>
                    <a:pt x="97551" y="22963"/>
                    <a:pt x="97050" y="22854"/>
                    <a:pt x="96549" y="22760"/>
                  </a:cubicBezTo>
                  <a:cubicBezTo>
                    <a:pt x="92909" y="20395"/>
                    <a:pt x="88732" y="18993"/>
                    <a:pt x="84409" y="18682"/>
                  </a:cubicBezTo>
                  <a:cubicBezTo>
                    <a:pt x="82118" y="17596"/>
                    <a:pt x="79676" y="16856"/>
                    <a:pt x="77167" y="16488"/>
                  </a:cubicBezTo>
                  <a:cubicBezTo>
                    <a:pt x="75095" y="15957"/>
                    <a:pt x="72971" y="15691"/>
                    <a:pt x="70842" y="15691"/>
                  </a:cubicBezTo>
                  <a:cubicBezTo>
                    <a:pt x="69683" y="15691"/>
                    <a:pt x="68524" y="15770"/>
                    <a:pt x="67371" y="15928"/>
                  </a:cubicBezTo>
                  <a:cubicBezTo>
                    <a:pt x="64747" y="12536"/>
                    <a:pt x="61313" y="9860"/>
                    <a:pt x="57386" y="8139"/>
                  </a:cubicBezTo>
                  <a:cubicBezTo>
                    <a:pt x="56892" y="7926"/>
                    <a:pt x="56387" y="7722"/>
                    <a:pt x="55883" y="7537"/>
                  </a:cubicBezTo>
                  <a:cubicBezTo>
                    <a:pt x="51558" y="4485"/>
                    <a:pt x="46396" y="2845"/>
                    <a:pt x="41107" y="2845"/>
                  </a:cubicBezTo>
                  <a:cubicBezTo>
                    <a:pt x="41096" y="2845"/>
                    <a:pt x="41084" y="2845"/>
                    <a:pt x="41073" y="2845"/>
                  </a:cubicBezTo>
                  <a:lnTo>
                    <a:pt x="40982" y="2845"/>
                  </a:lnTo>
                  <a:cubicBezTo>
                    <a:pt x="38596" y="1721"/>
                    <a:pt x="36056" y="974"/>
                    <a:pt x="33442" y="628"/>
                  </a:cubicBezTo>
                  <a:lnTo>
                    <a:pt x="33379" y="621"/>
                  </a:lnTo>
                  <a:lnTo>
                    <a:pt x="30286" y="218"/>
                  </a:lnTo>
                  <a:lnTo>
                    <a:pt x="30058" y="186"/>
                  </a:lnTo>
                  <a:cubicBezTo>
                    <a:pt x="29028" y="62"/>
                    <a:pt x="27999" y="1"/>
                    <a:pt x="26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a:off x="159896" y="-1303475"/>
              <a:ext cx="7814966" cy="9360154"/>
            </a:xfrm>
            <a:custGeom>
              <a:avLst/>
              <a:gdLst/>
              <a:ahLst/>
              <a:cxnLst/>
              <a:rect l="l" t="t" r="r" b="b"/>
              <a:pathLst>
                <a:path w="132727" h="158970" extrusionOk="0">
                  <a:moveTo>
                    <a:pt x="13694" y="0"/>
                  </a:moveTo>
                  <a:cubicBezTo>
                    <a:pt x="9996" y="0"/>
                    <a:pt x="6441" y="1570"/>
                    <a:pt x="3949" y="4366"/>
                  </a:cubicBezTo>
                  <a:cubicBezTo>
                    <a:pt x="1101" y="7558"/>
                    <a:pt x="1" y="11941"/>
                    <a:pt x="996" y="16100"/>
                  </a:cubicBezTo>
                  <a:lnTo>
                    <a:pt x="1759" y="19267"/>
                  </a:lnTo>
                  <a:cubicBezTo>
                    <a:pt x="1759" y="19274"/>
                    <a:pt x="1759" y="19281"/>
                    <a:pt x="1763" y="19288"/>
                  </a:cubicBezTo>
                  <a:cubicBezTo>
                    <a:pt x="1766" y="19295"/>
                    <a:pt x="1766" y="19302"/>
                    <a:pt x="1766" y="19313"/>
                  </a:cubicBezTo>
                  <a:cubicBezTo>
                    <a:pt x="1244" y="23489"/>
                    <a:pt x="2769" y="27791"/>
                    <a:pt x="5981" y="30682"/>
                  </a:cubicBezTo>
                  <a:lnTo>
                    <a:pt x="6812" y="31428"/>
                  </a:lnTo>
                  <a:lnTo>
                    <a:pt x="7407" y="32567"/>
                  </a:lnTo>
                  <a:lnTo>
                    <a:pt x="7421" y="32595"/>
                  </a:lnTo>
                  <a:cubicBezTo>
                    <a:pt x="7884" y="33485"/>
                    <a:pt x="8451" y="34319"/>
                    <a:pt x="9107" y="35075"/>
                  </a:cubicBezTo>
                  <a:lnTo>
                    <a:pt x="11573" y="37934"/>
                  </a:lnTo>
                  <a:cubicBezTo>
                    <a:pt x="12558" y="39077"/>
                    <a:pt x="13731" y="40040"/>
                    <a:pt x="15045" y="40783"/>
                  </a:cubicBezTo>
                  <a:cubicBezTo>
                    <a:pt x="16114" y="42310"/>
                    <a:pt x="17494" y="43589"/>
                    <a:pt x="19102" y="44532"/>
                  </a:cubicBezTo>
                  <a:lnTo>
                    <a:pt x="27521" y="49500"/>
                  </a:lnTo>
                  <a:lnTo>
                    <a:pt x="27546" y="49510"/>
                  </a:lnTo>
                  <a:cubicBezTo>
                    <a:pt x="28050" y="49808"/>
                    <a:pt x="28576" y="50071"/>
                    <a:pt x="29115" y="50295"/>
                  </a:cubicBezTo>
                  <a:lnTo>
                    <a:pt x="33397" y="52089"/>
                  </a:lnTo>
                  <a:cubicBezTo>
                    <a:pt x="34683" y="52628"/>
                    <a:pt x="36046" y="52958"/>
                    <a:pt x="37436" y="53063"/>
                  </a:cubicBezTo>
                  <a:cubicBezTo>
                    <a:pt x="38537" y="53830"/>
                    <a:pt x="39749" y="54422"/>
                    <a:pt x="41028" y="54825"/>
                  </a:cubicBezTo>
                  <a:cubicBezTo>
                    <a:pt x="42114" y="56521"/>
                    <a:pt x="43575" y="57947"/>
                    <a:pt x="45299" y="58984"/>
                  </a:cubicBezTo>
                  <a:cubicBezTo>
                    <a:pt x="44938" y="60102"/>
                    <a:pt x="44731" y="61261"/>
                    <a:pt x="44685" y="62435"/>
                  </a:cubicBezTo>
                  <a:cubicBezTo>
                    <a:pt x="43245" y="66471"/>
                    <a:pt x="43813" y="71117"/>
                    <a:pt x="46556" y="74736"/>
                  </a:cubicBezTo>
                  <a:lnTo>
                    <a:pt x="49016" y="77984"/>
                  </a:lnTo>
                  <a:lnTo>
                    <a:pt x="52467" y="85107"/>
                  </a:lnTo>
                  <a:cubicBezTo>
                    <a:pt x="53364" y="86960"/>
                    <a:pt x="54681" y="88572"/>
                    <a:pt x="56317" y="89816"/>
                  </a:cubicBezTo>
                  <a:lnTo>
                    <a:pt x="56338" y="89833"/>
                  </a:lnTo>
                  <a:lnTo>
                    <a:pt x="59246" y="92037"/>
                  </a:lnTo>
                  <a:lnTo>
                    <a:pt x="59327" y="102541"/>
                  </a:lnTo>
                  <a:lnTo>
                    <a:pt x="58465" y="113255"/>
                  </a:lnTo>
                  <a:cubicBezTo>
                    <a:pt x="58402" y="114053"/>
                    <a:pt x="58412" y="114859"/>
                    <a:pt x="58493" y="115655"/>
                  </a:cubicBezTo>
                  <a:lnTo>
                    <a:pt x="59015" y="120577"/>
                  </a:lnTo>
                  <a:cubicBezTo>
                    <a:pt x="59131" y="121677"/>
                    <a:pt x="59383" y="122760"/>
                    <a:pt x="59772" y="123797"/>
                  </a:cubicBezTo>
                  <a:cubicBezTo>
                    <a:pt x="57964" y="127462"/>
                    <a:pt x="57974" y="131764"/>
                    <a:pt x="59800" y="135422"/>
                  </a:cubicBezTo>
                  <a:lnTo>
                    <a:pt x="60255" y="136333"/>
                  </a:lnTo>
                  <a:lnTo>
                    <a:pt x="61201" y="140541"/>
                  </a:lnTo>
                  <a:cubicBezTo>
                    <a:pt x="61538" y="142033"/>
                    <a:pt x="62130" y="143452"/>
                    <a:pt x="62957" y="144741"/>
                  </a:cubicBezTo>
                  <a:lnTo>
                    <a:pt x="66320" y="149972"/>
                  </a:lnTo>
                  <a:cubicBezTo>
                    <a:pt x="67305" y="151517"/>
                    <a:pt x="68604" y="152838"/>
                    <a:pt x="70139" y="153840"/>
                  </a:cubicBezTo>
                  <a:lnTo>
                    <a:pt x="74673" y="156822"/>
                  </a:lnTo>
                  <a:cubicBezTo>
                    <a:pt x="76798" y="158224"/>
                    <a:pt x="79286" y="158970"/>
                    <a:pt x="81833" y="158970"/>
                  </a:cubicBezTo>
                  <a:cubicBezTo>
                    <a:pt x="81839" y="158970"/>
                    <a:pt x="81845" y="158970"/>
                    <a:pt x="81851" y="158970"/>
                  </a:cubicBezTo>
                  <a:lnTo>
                    <a:pt x="85348" y="158970"/>
                  </a:lnTo>
                  <a:cubicBezTo>
                    <a:pt x="88967" y="158966"/>
                    <a:pt x="92425" y="157463"/>
                    <a:pt x="94895" y="154821"/>
                  </a:cubicBezTo>
                  <a:lnTo>
                    <a:pt x="96707" y="152887"/>
                  </a:lnTo>
                  <a:cubicBezTo>
                    <a:pt x="101342" y="147923"/>
                    <a:pt x="101401" y="140236"/>
                    <a:pt x="96847" y="135201"/>
                  </a:cubicBezTo>
                  <a:lnTo>
                    <a:pt x="96307" y="134609"/>
                  </a:lnTo>
                  <a:cubicBezTo>
                    <a:pt x="97183" y="132244"/>
                    <a:pt x="97351" y="129672"/>
                    <a:pt x="96794" y="127213"/>
                  </a:cubicBezTo>
                  <a:cubicBezTo>
                    <a:pt x="96899" y="127066"/>
                    <a:pt x="96994" y="126912"/>
                    <a:pt x="97092" y="126758"/>
                  </a:cubicBezTo>
                  <a:cubicBezTo>
                    <a:pt x="100207" y="125388"/>
                    <a:pt x="102666" y="122851"/>
                    <a:pt x="103941" y="119694"/>
                  </a:cubicBezTo>
                  <a:cubicBezTo>
                    <a:pt x="105101" y="118696"/>
                    <a:pt x="106079" y="117505"/>
                    <a:pt x="106832" y="116173"/>
                  </a:cubicBezTo>
                  <a:lnTo>
                    <a:pt x="108647" y="112953"/>
                  </a:lnTo>
                  <a:cubicBezTo>
                    <a:pt x="108654" y="112939"/>
                    <a:pt x="108661" y="112925"/>
                    <a:pt x="108671" y="112915"/>
                  </a:cubicBezTo>
                  <a:lnTo>
                    <a:pt x="113051" y="105158"/>
                  </a:lnTo>
                  <a:cubicBezTo>
                    <a:pt x="113215" y="104864"/>
                    <a:pt x="113370" y="104566"/>
                    <a:pt x="113510" y="104261"/>
                  </a:cubicBezTo>
                  <a:lnTo>
                    <a:pt x="116348" y="102758"/>
                  </a:lnTo>
                  <a:cubicBezTo>
                    <a:pt x="119052" y="101321"/>
                    <a:pt x="121169" y="98981"/>
                    <a:pt x="122325" y="96147"/>
                  </a:cubicBezTo>
                  <a:lnTo>
                    <a:pt x="125180" y="89146"/>
                  </a:lnTo>
                  <a:cubicBezTo>
                    <a:pt x="125818" y="87584"/>
                    <a:pt x="126144" y="85909"/>
                    <a:pt x="126144" y="84220"/>
                  </a:cubicBezTo>
                  <a:lnTo>
                    <a:pt x="126144" y="82188"/>
                  </a:lnTo>
                  <a:lnTo>
                    <a:pt x="128985" y="78639"/>
                  </a:lnTo>
                  <a:cubicBezTo>
                    <a:pt x="132082" y="74764"/>
                    <a:pt x="132727" y="69554"/>
                    <a:pt x="130660" y="65042"/>
                  </a:cubicBezTo>
                  <a:lnTo>
                    <a:pt x="129237" y="61934"/>
                  </a:lnTo>
                  <a:cubicBezTo>
                    <a:pt x="127853" y="58903"/>
                    <a:pt x="125362" y="56517"/>
                    <a:pt x="122272" y="55270"/>
                  </a:cubicBezTo>
                  <a:lnTo>
                    <a:pt x="113338" y="51644"/>
                  </a:lnTo>
                  <a:cubicBezTo>
                    <a:pt x="112834" y="51441"/>
                    <a:pt x="112319" y="51269"/>
                    <a:pt x="111797" y="51129"/>
                  </a:cubicBezTo>
                  <a:lnTo>
                    <a:pt x="111761" y="51118"/>
                  </a:lnTo>
                  <a:lnTo>
                    <a:pt x="108331" y="50207"/>
                  </a:lnTo>
                  <a:lnTo>
                    <a:pt x="104110" y="44749"/>
                  </a:lnTo>
                  <a:cubicBezTo>
                    <a:pt x="101682" y="41596"/>
                    <a:pt x="97856" y="39697"/>
                    <a:pt x="93876" y="39669"/>
                  </a:cubicBezTo>
                  <a:lnTo>
                    <a:pt x="93753" y="39567"/>
                  </a:lnTo>
                  <a:cubicBezTo>
                    <a:pt x="93539" y="39168"/>
                    <a:pt x="93308" y="38782"/>
                    <a:pt x="93056" y="38411"/>
                  </a:cubicBezTo>
                  <a:cubicBezTo>
                    <a:pt x="92593" y="37731"/>
                    <a:pt x="92068" y="37094"/>
                    <a:pt x="91490" y="36508"/>
                  </a:cubicBezTo>
                  <a:cubicBezTo>
                    <a:pt x="91847" y="32535"/>
                    <a:pt x="90386" y="28636"/>
                    <a:pt x="87433" y="25850"/>
                  </a:cubicBezTo>
                  <a:cubicBezTo>
                    <a:pt x="85050" y="23608"/>
                    <a:pt x="81988" y="22371"/>
                    <a:pt x="78824" y="22298"/>
                  </a:cubicBezTo>
                  <a:cubicBezTo>
                    <a:pt x="78512" y="22130"/>
                    <a:pt x="78201" y="21979"/>
                    <a:pt x="77878" y="21839"/>
                  </a:cubicBezTo>
                  <a:cubicBezTo>
                    <a:pt x="75499" y="19754"/>
                    <a:pt x="72444" y="18605"/>
                    <a:pt x="69281" y="18605"/>
                  </a:cubicBezTo>
                  <a:lnTo>
                    <a:pt x="68338" y="18605"/>
                  </a:lnTo>
                  <a:cubicBezTo>
                    <a:pt x="67781" y="18339"/>
                    <a:pt x="67206" y="18108"/>
                    <a:pt x="66618" y="17922"/>
                  </a:cubicBezTo>
                  <a:cubicBezTo>
                    <a:pt x="65017" y="17007"/>
                    <a:pt x="63237" y="16443"/>
                    <a:pt x="61397" y="16268"/>
                  </a:cubicBezTo>
                  <a:cubicBezTo>
                    <a:pt x="60148" y="15880"/>
                    <a:pt x="58854" y="15686"/>
                    <a:pt x="57558" y="15686"/>
                  </a:cubicBezTo>
                  <a:cubicBezTo>
                    <a:pt x="56408" y="15686"/>
                    <a:pt x="55257" y="15839"/>
                    <a:pt x="54135" y="16146"/>
                  </a:cubicBezTo>
                  <a:lnTo>
                    <a:pt x="52467" y="16590"/>
                  </a:lnTo>
                  <a:cubicBezTo>
                    <a:pt x="52120" y="16689"/>
                    <a:pt x="51777" y="16794"/>
                    <a:pt x="51444" y="16916"/>
                  </a:cubicBezTo>
                  <a:lnTo>
                    <a:pt x="49832" y="17494"/>
                  </a:lnTo>
                  <a:cubicBezTo>
                    <a:pt x="49632" y="17564"/>
                    <a:pt x="49440" y="17638"/>
                    <a:pt x="49247" y="17722"/>
                  </a:cubicBezTo>
                  <a:cubicBezTo>
                    <a:pt x="49170" y="17729"/>
                    <a:pt x="49086" y="17736"/>
                    <a:pt x="49009" y="17747"/>
                  </a:cubicBezTo>
                  <a:cubicBezTo>
                    <a:pt x="48238" y="16657"/>
                    <a:pt x="47303" y="15694"/>
                    <a:pt x="46241" y="14888"/>
                  </a:cubicBezTo>
                  <a:lnTo>
                    <a:pt x="45768" y="13816"/>
                  </a:lnTo>
                  <a:cubicBezTo>
                    <a:pt x="44461" y="10796"/>
                    <a:pt x="42058" y="8389"/>
                    <a:pt x="39045" y="7071"/>
                  </a:cubicBezTo>
                  <a:cubicBezTo>
                    <a:pt x="38270" y="6731"/>
                    <a:pt x="37468" y="6469"/>
                    <a:pt x="36645" y="6283"/>
                  </a:cubicBezTo>
                  <a:cubicBezTo>
                    <a:pt x="34241" y="4065"/>
                    <a:pt x="31090" y="2835"/>
                    <a:pt x="27823" y="2835"/>
                  </a:cubicBezTo>
                  <a:cubicBezTo>
                    <a:pt x="27818" y="2835"/>
                    <a:pt x="27813" y="2835"/>
                    <a:pt x="27809" y="2835"/>
                  </a:cubicBezTo>
                  <a:lnTo>
                    <a:pt x="24894" y="2835"/>
                  </a:lnTo>
                  <a:lnTo>
                    <a:pt x="22343" y="1637"/>
                  </a:lnTo>
                  <a:cubicBezTo>
                    <a:pt x="21127" y="1066"/>
                    <a:pt x="19838" y="688"/>
                    <a:pt x="18510" y="509"/>
                  </a:cubicBezTo>
                  <a:lnTo>
                    <a:pt x="18479" y="509"/>
                  </a:lnTo>
                  <a:lnTo>
                    <a:pt x="15381" y="106"/>
                  </a:lnTo>
                  <a:lnTo>
                    <a:pt x="15269" y="96"/>
                  </a:lnTo>
                  <a:cubicBezTo>
                    <a:pt x="14743" y="32"/>
                    <a:pt x="14217" y="0"/>
                    <a:pt x="136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7"/>
            <p:cNvGrpSpPr/>
            <p:nvPr/>
          </p:nvGrpSpPr>
          <p:grpSpPr>
            <a:xfrm>
              <a:off x="940698" y="-559573"/>
              <a:ext cx="6240338" cy="7872433"/>
              <a:chOff x="2483350" y="1185975"/>
              <a:chExt cx="2649600" cy="3342575"/>
            </a:xfrm>
          </p:grpSpPr>
          <p:sp>
            <p:nvSpPr>
              <p:cNvPr id="64" name="Google Shape;64;p7"/>
              <p:cNvSpPr/>
              <p:nvPr/>
            </p:nvSpPr>
            <p:spPr>
              <a:xfrm>
                <a:off x="3482400" y="1578350"/>
                <a:ext cx="414050" cy="147425"/>
              </a:xfrm>
              <a:custGeom>
                <a:avLst/>
                <a:gdLst/>
                <a:ahLst/>
                <a:cxnLst/>
                <a:rect l="l" t="t" r="r" b="b"/>
                <a:pathLst>
                  <a:path w="16562" h="5897" extrusionOk="0">
                    <a:moveTo>
                      <a:pt x="4332" y="1"/>
                    </a:moveTo>
                    <a:cubicBezTo>
                      <a:pt x="4295" y="1"/>
                      <a:pt x="4258" y="5"/>
                      <a:pt x="4222" y="14"/>
                    </a:cubicBezTo>
                    <a:lnTo>
                      <a:pt x="2540" y="469"/>
                    </a:lnTo>
                    <a:lnTo>
                      <a:pt x="2505" y="476"/>
                    </a:lnTo>
                    <a:lnTo>
                      <a:pt x="887" y="1061"/>
                    </a:lnTo>
                    <a:cubicBezTo>
                      <a:pt x="792" y="1096"/>
                      <a:pt x="711" y="1163"/>
                      <a:pt x="662" y="1247"/>
                    </a:cubicBezTo>
                    <a:lnTo>
                      <a:pt x="81" y="2287"/>
                    </a:lnTo>
                    <a:cubicBezTo>
                      <a:pt x="0" y="2427"/>
                      <a:pt x="11" y="2603"/>
                      <a:pt x="102" y="2736"/>
                    </a:cubicBezTo>
                    <a:cubicBezTo>
                      <a:pt x="181" y="2850"/>
                      <a:pt x="306" y="2915"/>
                      <a:pt x="439" y="2915"/>
                    </a:cubicBezTo>
                    <a:cubicBezTo>
                      <a:pt x="466" y="2915"/>
                      <a:pt x="492" y="2913"/>
                      <a:pt x="519" y="2907"/>
                    </a:cubicBezTo>
                    <a:lnTo>
                      <a:pt x="3237" y="2459"/>
                    </a:lnTo>
                    <a:lnTo>
                      <a:pt x="3311" y="2435"/>
                    </a:lnTo>
                    <a:lnTo>
                      <a:pt x="4583" y="1976"/>
                    </a:lnTo>
                    <a:lnTo>
                      <a:pt x="5665" y="2427"/>
                    </a:lnTo>
                    <a:lnTo>
                      <a:pt x="5690" y="2442"/>
                    </a:lnTo>
                    <a:lnTo>
                      <a:pt x="8167" y="3286"/>
                    </a:lnTo>
                    <a:lnTo>
                      <a:pt x="8486" y="4022"/>
                    </a:lnTo>
                    <a:cubicBezTo>
                      <a:pt x="8535" y="4137"/>
                      <a:pt x="8629" y="4225"/>
                      <a:pt x="8752" y="4263"/>
                    </a:cubicBezTo>
                    <a:lnTo>
                      <a:pt x="9866" y="4589"/>
                    </a:lnTo>
                    <a:lnTo>
                      <a:pt x="9334" y="5195"/>
                    </a:lnTo>
                    <a:cubicBezTo>
                      <a:pt x="9225" y="5321"/>
                      <a:pt x="9197" y="5497"/>
                      <a:pt x="9264" y="5651"/>
                    </a:cubicBezTo>
                    <a:cubicBezTo>
                      <a:pt x="9334" y="5798"/>
                      <a:pt x="9484" y="5896"/>
                      <a:pt x="9649" y="5896"/>
                    </a:cubicBezTo>
                    <a:lnTo>
                      <a:pt x="10038" y="5896"/>
                    </a:lnTo>
                    <a:cubicBezTo>
                      <a:pt x="10066" y="5896"/>
                      <a:pt x="10090" y="5893"/>
                      <a:pt x="10118" y="5886"/>
                    </a:cubicBezTo>
                    <a:lnTo>
                      <a:pt x="11713" y="5584"/>
                    </a:lnTo>
                    <a:lnTo>
                      <a:pt x="12918" y="5882"/>
                    </a:lnTo>
                    <a:cubicBezTo>
                      <a:pt x="12949" y="5889"/>
                      <a:pt x="12984" y="5896"/>
                      <a:pt x="13016" y="5896"/>
                    </a:cubicBezTo>
                    <a:cubicBezTo>
                      <a:pt x="13086" y="5896"/>
                      <a:pt x="13153" y="5879"/>
                      <a:pt x="13216" y="5847"/>
                    </a:cubicBezTo>
                    <a:lnTo>
                      <a:pt x="14575" y="5136"/>
                    </a:lnTo>
                    <a:cubicBezTo>
                      <a:pt x="14712" y="5066"/>
                      <a:pt x="14796" y="4922"/>
                      <a:pt x="14799" y="4768"/>
                    </a:cubicBezTo>
                    <a:cubicBezTo>
                      <a:pt x="14803" y="4617"/>
                      <a:pt x="14722" y="4474"/>
                      <a:pt x="14589" y="4397"/>
                    </a:cubicBezTo>
                    <a:lnTo>
                      <a:pt x="14540" y="4372"/>
                    </a:lnTo>
                    <a:lnTo>
                      <a:pt x="14540" y="4372"/>
                    </a:lnTo>
                    <a:cubicBezTo>
                      <a:pt x="14593" y="4393"/>
                      <a:pt x="14649" y="4407"/>
                      <a:pt x="14701" y="4407"/>
                    </a:cubicBezTo>
                    <a:lnTo>
                      <a:pt x="15805" y="4407"/>
                    </a:lnTo>
                    <a:cubicBezTo>
                      <a:pt x="15980" y="4407"/>
                      <a:pt x="16134" y="4298"/>
                      <a:pt x="16197" y="4137"/>
                    </a:cubicBezTo>
                    <a:lnTo>
                      <a:pt x="16453" y="3489"/>
                    </a:lnTo>
                    <a:cubicBezTo>
                      <a:pt x="16562" y="3216"/>
                      <a:pt x="16362" y="2918"/>
                      <a:pt x="16064" y="2918"/>
                    </a:cubicBezTo>
                    <a:lnTo>
                      <a:pt x="15027" y="2918"/>
                    </a:lnTo>
                    <a:cubicBezTo>
                      <a:pt x="15024" y="2918"/>
                      <a:pt x="15021" y="2918"/>
                      <a:pt x="15018" y="2918"/>
                    </a:cubicBezTo>
                    <a:cubicBezTo>
                      <a:pt x="14860" y="2918"/>
                      <a:pt x="14721" y="3008"/>
                      <a:pt x="14649" y="3149"/>
                    </a:cubicBezTo>
                    <a:lnTo>
                      <a:pt x="14326" y="3797"/>
                    </a:lnTo>
                    <a:cubicBezTo>
                      <a:pt x="14263" y="3927"/>
                      <a:pt x="14267" y="4081"/>
                      <a:pt x="14344" y="4204"/>
                    </a:cubicBezTo>
                    <a:cubicBezTo>
                      <a:pt x="14372" y="4249"/>
                      <a:pt x="14410" y="4288"/>
                      <a:pt x="14452" y="4319"/>
                    </a:cubicBezTo>
                    <a:lnTo>
                      <a:pt x="12371" y="3128"/>
                    </a:lnTo>
                    <a:lnTo>
                      <a:pt x="9652" y="1667"/>
                    </a:lnTo>
                    <a:cubicBezTo>
                      <a:pt x="9593" y="1639"/>
                      <a:pt x="9526" y="1622"/>
                      <a:pt x="9456" y="1622"/>
                    </a:cubicBezTo>
                    <a:lnTo>
                      <a:pt x="8034" y="1622"/>
                    </a:lnTo>
                    <a:lnTo>
                      <a:pt x="7253" y="669"/>
                    </a:lnTo>
                    <a:cubicBezTo>
                      <a:pt x="7172" y="574"/>
                      <a:pt x="7053" y="518"/>
                      <a:pt x="6927" y="518"/>
                    </a:cubicBezTo>
                    <a:lnTo>
                      <a:pt x="5410" y="518"/>
                    </a:lnTo>
                    <a:lnTo>
                      <a:pt x="4534" y="49"/>
                    </a:lnTo>
                    <a:cubicBezTo>
                      <a:pt x="4472" y="16"/>
                      <a:pt x="4402" y="1"/>
                      <a:pt x="4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a:off x="4041900" y="1743550"/>
                <a:ext cx="83250" cy="53500"/>
              </a:xfrm>
              <a:custGeom>
                <a:avLst/>
                <a:gdLst/>
                <a:ahLst/>
                <a:cxnLst/>
                <a:rect l="l" t="t" r="r" b="b"/>
                <a:pathLst>
                  <a:path w="3330" h="2140" extrusionOk="0">
                    <a:moveTo>
                      <a:pt x="2881" y="1"/>
                    </a:moveTo>
                    <a:cubicBezTo>
                      <a:pt x="2846" y="1"/>
                      <a:pt x="2811" y="5"/>
                      <a:pt x="2776" y="13"/>
                    </a:cubicBezTo>
                    <a:lnTo>
                      <a:pt x="316" y="661"/>
                    </a:lnTo>
                    <a:cubicBezTo>
                      <a:pt x="131" y="711"/>
                      <a:pt x="1" y="879"/>
                      <a:pt x="1" y="1071"/>
                    </a:cubicBezTo>
                    <a:lnTo>
                      <a:pt x="1" y="1720"/>
                    </a:lnTo>
                    <a:cubicBezTo>
                      <a:pt x="1" y="1951"/>
                      <a:pt x="190" y="2140"/>
                      <a:pt x="425" y="2140"/>
                    </a:cubicBezTo>
                    <a:lnTo>
                      <a:pt x="2629" y="2140"/>
                    </a:lnTo>
                    <a:cubicBezTo>
                      <a:pt x="2828" y="2140"/>
                      <a:pt x="3000" y="1996"/>
                      <a:pt x="3039" y="1800"/>
                    </a:cubicBezTo>
                    <a:lnTo>
                      <a:pt x="3298" y="504"/>
                    </a:lnTo>
                    <a:cubicBezTo>
                      <a:pt x="3329" y="364"/>
                      <a:pt x="3280" y="213"/>
                      <a:pt x="3175" y="115"/>
                    </a:cubicBezTo>
                    <a:cubicBezTo>
                      <a:pt x="3093" y="41"/>
                      <a:pt x="2989" y="1"/>
                      <a:pt x="28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7"/>
              <p:cNvSpPr/>
              <p:nvPr/>
            </p:nvSpPr>
            <p:spPr>
              <a:xfrm>
                <a:off x="4287525" y="1925000"/>
                <a:ext cx="46075" cy="38925"/>
              </a:xfrm>
              <a:custGeom>
                <a:avLst/>
                <a:gdLst/>
                <a:ahLst/>
                <a:cxnLst/>
                <a:rect l="l" t="t" r="r" b="b"/>
                <a:pathLst>
                  <a:path w="1843" h="1557" extrusionOk="0">
                    <a:moveTo>
                      <a:pt x="448" y="1"/>
                    </a:moveTo>
                    <a:cubicBezTo>
                      <a:pt x="287" y="1"/>
                      <a:pt x="140" y="95"/>
                      <a:pt x="67" y="242"/>
                    </a:cubicBezTo>
                    <a:cubicBezTo>
                      <a:pt x="0" y="386"/>
                      <a:pt x="21" y="561"/>
                      <a:pt x="119" y="687"/>
                    </a:cubicBezTo>
                    <a:lnTo>
                      <a:pt x="708" y="1402"/>
                    </a:lnTo>
                    <a:cubicBezTo>
                      <a:pt x="778" y="1493"/>
                      <a:pt x="886" y="1546"/>
                      <a:pt x="1002" y="1556"/>
                    </a:cubicBezTo>
                    <a:lnTo>
                      <a:pt x="1030" y="1556"/>
                    </a:lnTo>
                    <a:cubicBezTo>
                      <a:pt x="1135" y="1553"/>
                      <a:pt x="1237" y="1514"/>
                      <a:pt x="1317" y="1444"/>
                    </a:cubicBezTo>
                    <a:lnTo>
                      <a:pt x="1706" y="1090"/>
                    </a:lnTo>
                    <a:cubicBezTo>
                      <a:pt x="1794" y="1010"/>
                      <a:pt x="1843" y="898"/>
                      <a:pt x="1843" y="779"/>
                    </a:cubicBezTo>
                    <a:cubicBezTo>
                      <a:pt x="1839" y="663"/>
                      <a:pt x="1790" y="551"/>
                      <a:pt x="1706" y="470"/>
                    </a:cubicBezTo>
                    <a:lnTo>
                      <a:pt x="1317" y="113"/>
                    </a:lnTo>
                    <a:cubicBezTo>
                      <a:pt x="1240" y="39"/>
                      <a:pt x="1139" y="1"/>
                      <a:pt x="1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a:off x="3812775" y="1696575"/>
                <a:ext cx="231175" cy="115025"/>
              </a:xfrm>
              <a:custGeom>
                <a:avLst/>
                <a:gdLst/>
                <a:ahLst/>
                <a:cxnLst/>
                <a:rect l="l" t="t" r="r" b="b"/>
                <a:pathLst>
                  <a:path w="9247" h="4601" extrusionOk="0">
                    <a:moveTo>
                      <a:pt x="2399" y="1"/>
                    </a:moveTo>
                    <a:cubicBezTo>
                      <a:pt x="2300" y="1"/>
                      <a:pt x="2205" y="34"/>
                      <a:pt x="2127" y="98"/>
                    </a:cubicBezTo>
                    <a:lnTo>
                      <a:pt x="1738" y="421"/>
                    </a:lnTo>
                    <a:cubicBezTo>
                      <a:pt x="1633" y="508"/>
                      <a:pt x="1577" y="638"/>
                      <a:pt x="1584" y="771"/>
                    </a:cubicBezTo>
                    <a:cubicBezTo>
                      <a:pt x="1595" y="904"/>
                      <a:pt x="1665" y="1027"/>
                      <a:pt x="1777" y="1100"/>
                    </a:cubicBezTo>
                    <a:lnTo>
                      <a:pt x="2593" y="1626"/>
                    </a:lnTo>
                    <a:lnTo>
                      <a:pt x="2730" y="1882"/>
                    </a:lnTo>
                    <a:lnTo>
                      <a:pt x="449" y="1882"/>
                    </a:lnTo>
                    <a:cubicBezTo>
                      <a:pt x="291" y="1882"/>
                      <a:pt x="144" y="1969"/>
                      <a:pt x="74" y="2113"/>
                    </a:cubicBezTo>
                    <a:cubicBezTo>
                      <a:pt x="1" y="2253"/>
                      <a:pt x="18" y="2425"/>
                      <a:pt x="113" y="2551"/>
                    </a:cubicBezTo>
                    <a:lnTo>
                      <a:pt x="820" y="3521"/>
                    </a:lnTo>
                    <a:cubicBezTo>
                      <a:pt x="901" y="3630"/>
                      <a:pt x="1031" y="3693"/>
                      <a:pt x="1164" y="3693"/>
                    </a:cubicBezTo>
                    <a:lnTo>
                      <a:pt x="3536" y="3693"/>
                    </a:lnTo>
                    <a:lnTo>
                      <a:pt x="4058" y="4425"/>
                    </a:lnTo>
                    <a:cubicBezTo>
                      <a:pt x="4131" y="4527"/>
                      <a:pt x="4247" y="4594"/>
                      <a:pt x="4373" y="4601"/>
                    </a:cubicBezTo>
                    <a:lnTo>
                      <a:pt x="4405" y="4601"/>
                    </a:lnTo>
                    <a:cubicBezTo>
                      <a:pt x="4520" y="4601"/>
                      <a:pt x="4632" y="4552"/>
                      <a:pt x="4709" y="4467"/>
                    </a:cubicBezTo>
                    <a:lnTo>
                      <a:pt x="5754" y="3371"/>
                    </a:lnTo>
                    <a:lnTo>
                      <a:pt x="8420" y="3371"/>
                    </a:lnTo>
                    <a:cubicBezTo>
                      <a:pt x="8567" y="3371"/>
                      <a:pt x="8707" y="3294"/>
                      <a:pt x="8784" y="3168"/>
                    </a:cubicBezTo>
                    <a:lnTo>
                      <a:pt x="9169" y="2519"/>
                    </a:lnTo>
                    <a:cubicBezTo>
                      <a:pt x="9229" y="2421"/>
                      <a:pt x="9247" y="2302"/>
                      <a:pt x="9219" y="2190"/>
                    </a:cubicBezTo>
                    <a:cubicBezTo>
                      <a:pt x="9187" y="2081"/>
                      <a:pt x="9117" y="1987"/>
                      <a:pt x="9015" y="1934"/>
                    </a:cubicBezTo>
                    <a:lnTo>
                      <a:pt x="7281" y="974"/>
                    </a:lnTo>
                    <a:lnTo>
                      <a:pt x="6458" y="400"/>
                    </a:lnTo>
                    <a:cubicBezTo>
                      <a:pt x="6412" y="365"/>
                      <a:pt x="6360" y="344"/>
                      <a:pt x="6300" y="333"/>
                    </a:cubicBezTo>
                    <a:lnTo>
                      <a:pt x="4716" y="11"/>
                    </a:lnTo>
                    <a:cubicBezTo>
                      <a:pt x="4688" y="5"/>
                      <a:pt x="4658" y="1"/>
                      <a:pt x="4629" y="1"/>
                    </a:cubicBezTo>
                    <a:cubicBezTo>
                      <a:pt x="4577" y="1"/>
                      <a:pt x="4524" y="12"/>
                      <a:pt x="4475" y="32"/>
                    </a:cubicBezTo>
                    <a:lnTo>
                      <a:pt x="3788" y="309"/>
                    </a:lnTo>
                    <a:lnTo>
                      <a:pt x="2492" y="11"/>
                    </a:lnTo>
                    <a:cubicBezTo>
                      <a:pt x="2461" y="4"/>
                      <a:pt x="2430" y="1"/>
                      <a:pt x="2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2483350" y="1185975"/>
                <a:ext cx="2649600" cy="3342575"/>
              </a:xfrm>
              <a:custGeom>
                <a:avLst/>
                <a:gdLst/>
                <a:ahLst/>
                <a:cxnLst/>
                <a:rect l="l" t="t" r="r" b="b"/>
                <a:pathLst>
                  <a:path w="105984" h="133703" extrusionOk="0">
                    <a:moveTo>
                      <a:pt x="434" y="1"/>
                    </a:moveTo>
                    <a:cubicBezTo>
                      <a:pt x="319" y="1"/>
                      <a:pt x="208" y="52"/>
                      <a:pt x="133" y="139"/>
                    </a:cubicBezTo>
                    <a:cubicBezTo>
                      <a:pt x="35" y="240"/>
                      <a:pt x="0" y="384"/>
                      <a:pt x="35" y="517"/>
                    </a:cubicBezTo>
                    <a:lnTo>
                      <a:pt x="792" y="3684"/>
                    </a:lnTo>
                    <a:cubicBezTo>
                      <a:pt x="799" y="3705"/>
                      <a:pt x="806" y="3723"/>
                      <a:pt x="817" y="3744"/>
                    </a:cubicBezTo>
                    <a:lnTo>
                      <a:pt x="2519" y="7917"/>
                    </a:lnTo>
                    <a:lnTo>
                      <a:pt x="1465" y="7917"/>
                    </a:lnTo>
                    <a:cubicBezTo>
                      <a:pt x="1290" y="7917"/>
                      <a:pt x="1132" y="8025"/>
                      <a:pt x="1069" y="8190"/>
                    </a:cubicBezTo>
                    <a:cubicBezTo>
                      <a:pt x="1009" y="8351"/>
                      <a:pt x="1051" y="8533"/>
                      <a:pt x="1177" y="8652"/>
                    </a:cubicBezTo>
                    <a:lnTo>
                      <a:pt x="3718" y="10933"/>
                    </a:lnTo>
                    <a:lnTo>
                      <a:pt x="5364" y="14107"/>
                    </a:lnTo>
                    <a:cubicBezTo>
                      <a:pt x="5382" y="14135"/>
                      <a:pt x="5399" y="14163"/>
                      <a:pt x="5424" y="14188"/>
                    </a:cubicBezTo>
                    <a:lnTo>
                      <a:pt x="7883" y="17040"/>
                    </a:lnTo>
                    <a:cubicBezTo>
                      <a:pt x="7963" y="17132"/>
                      <a:pt x="8077" y="17183"/>
                      <a:pt x="8198" y="17183"/>
                    </a:cubicBezTo>
                    <a:cubicBezTo>
                      <a:pt x="8216" y="17183"/>
                      <a:pt x="8233" y="17182"/>
                      <a:pt x="8251" y="17180"/>
                    </a:cubicBezTo>
                    <a:cubicBezTo>
                      <a:pt x="8391" y="17163"/>
                      <a:pt x="8514" y="17078"/>
                      <a:pt x="8581" y="16952"/>
                    </a:cubicBezTo>
                    <a:lnTo>
                      <a:pt x="9229" y="15656"/>
                    </a:lnTo>
                    <a:cubicBezTo>
                      <a:pt x="9295" y="15519"/>
                      <a:pt x="9285" y="15362"/>
                      <a:pt x="9201" y="15236"/>
                    </a:cubicBezTo>
                    <a:lnTo>
                      <a:pt x="7288" y="12366"/>
                    </a:lnTo>
                    <a:lnTo>
                      <a:pt x="6142" y="8733"/>
                    </a:lnTo>
                    <a:cubicBezTo>
                      <a:pt x="6128" y="8687"/>
                      <a:pt x="6107" y="8645"/>
                      <a:pt x="6079" y="8610"/>
                    </a:cubicBezTo>
                    <a:lnTo>
                      <a:pt x="3959" y="5737"/>
                    </a:lnTo>
                    <a:lnTo>
                      <a:pt x="3959" y="3428"/>
                    </a:lnTo>
                    <a:lnTo>
                      <a:pt x="5410" y="3639"/>
                    </a:lnTo>
                    <a:lnTo>
                      <a:pt x="6759" y="8453"/>
                    </a:lnTo>
                    <a:cubicBezTo>
                      <a:pt x="6780" y="8533"/>
                      <a:pt x="6825" y="8603"/>
                      <a:pt x="6888" y="8659"/>
                    </a:cubicBezTo>
                    <a:lnTo>
                      <a:pt x="9544" y="10937"/>
                    </a:lnTo>
                    <a:lnTo>
                      <a:pt x="12932" y="18084"/>
                    </a:lnTo>
                    <a:lnTo>
                      <a:pt x="12084" y="20512"/>
                    </a:lnTo>
                    <a:cubicBezTo>
                      <a:pt x="12014" y="20701"/>
                      <a:pt x="12091" y="20911"/>
                      <a:pt x="12263" y="21013"/>
                    </a:cubicBezTo>
                    <a:lnTo>
                      <a:pt x="20689" y="25978"/>
                    </a:lnTo>
                    <a:lnTo>
                      <a:pt x="20741" y="26006"/>
                    </a:lnTo>
                    <a:lnTo>
                      <a:pt x="25016" y="27796"/>
                    </a:lnTo>
                    <a:cubicBezTo>
                      <a:pt x="25067" y="27818"/>
                      <a:pt x="25122" y="27828"/>
                      <a:pt x="25177" y="27828"/>
                    </a:cubicBezTo>
                    <a:cubicBezTo>
                      <a:pt x="25245" y="27828"/>
                      <a:pt x="25314" y="27812"/>
                      <a:pt x="25377" y="27778"/>
                    </a:cubicBezTo>
                    <a:lnTo>
                      <a:pt x="27332" y="26759"/>
                    </a:lnTo>
                    <a:lnTo>
                      <a:pt x="31396" y="30052"/>
                    </a:lnTo>
                    <a:cubicBezTo>
                      <a:pt x="31452" y="30094"/>
                      <a:pt x="31515" y="30126"/>
                      <a:pt x="31585" y="30140"/>
                    </a:cubicBezTo>
                    <a:lnTo>
                      <a:pt x="35099" y="30767"/>
                    </a:lnTo>
                    <a:lnTo>
                      <a:pt x="35768" y="31366"/>
                    </a:lnTo>
                    <a:lnTo>
                      <a:pt x="35772" y="31366"/>
                    </a:lnTo>
                    <a:lnTo>
                      <a:pt x="37271" y="32697"/>
                    </a:lnTo>
                    <a:lnTo>
                      <a:pt x="38400" y="35332"/>
                    </a:lnTo>
                    <a:cubicBezTo>
                      <a:pt x="38435" y="35416"/>
                      <a:pt x="38498" y="35486"/>
                      <a:pt x="38575" y="35532"/>
                    </a:cubicBezTo>
                    <a:lnTo>
                      <a:pt x="41427" y="37217"/>
                    </a:lnTo>
                    <a:lnTo>
                      <a:pt x="41483" y="37242"/>
                    </a:lnTo>
                    <a:lnTo>
                      <a:pt x="44983" y="38668"/>
                    </a:lnTo>
                    <a:cubicBezTo>
                      <a:pt x="45034" y="38688"/>
                      <a:pt x="45087" y="38698"/>
                      <a:pt x="45140" y="38698"/>
                    </a:cubicBezTo>
                    <a:cubicBezTo>
                      <a:pt x="45276" y="38698"/>
                      <a:pt x="45410" y="38632"/>
                      <a:pt x="45491" y="38513"/>
                    </a:cubicBezTo>
                    <a:lnTo>
                      <a:pt x="46244" y="37378"/>
                    </a:lnTo>
                    <a:lnTo>
                      <a:pt x="47285" y="36341"/>
                    </a:lnTo>
                    <a:lnTo>
                      <a:pt x="47863" y="37165"/>
                    </a:lnTo>
                    <a:lnTo>
                      <a:pt x="49089" y="41586"/>
                    </a:lnTo>
                    <a:lnTo>
                      <a:pt x="46577" y="45906"/>
                    </a:lnTo>
                    <a:lnTo>
                      <a:pt x="44128" y="50117"/>
                    </a:lnTo>
                    <a:cubicBezTo>
                      <a:pt x="44051" y="50243"/>
                      <a:pt x="44051" y="50401"/>
                      <a:pt x="44117" y="50531"/>
                    </a:cubicBezTo>
                    <a:lnTo>
                      <a:pt x="45126" y="52437"/>
                    </a:lnTo>
                    <a:lnTo>
                      <a:pt x="43434" y="53901"/>
                    </a:lnTo>
                    <a:cubicBezTo>
                      <a:pt x="43269" y="54048"/>
                      <a:pt x="43241" y="54301"/>
                      <a:pt x="43378" y="54476"/>
                    </a:cubicBezTo>
                    <a:lnTo>
                      <a:pt x="46594" y="58715"/>
                    </a:lnTo>
                    <a:lnTo>
                      <a:pt x="50592" y="66977"/>
                    </a:lnTo>
                    <a:cubicBezTo>
                      <a:pt x="50620" y="67036"/>
                      <a:pt x="50662" y="67089"/>
                      <a:pt x="50715" y="67127"/>
                    </a:cubicBezTo>
                    <a:lnTo>
                      <a:pt x="54982" y="70354"/>
                    </a:lnTo>
                    <a:lnTo>
                      <a:pt x="58475" y="73490"/>
                    </a:lnTo>
                    <a:lnTo>
                      <a:pt x="58584" y="73588"/>
                    </a:lnTo>
                    <a:lnTo>
                      <a:pt x="58717" y="90360"/>
                    </a:lnTo>
                    <a:lnTo>
                      <a:pt x="57809" y="101620"/>
                    </a:lnTo>
                    <a:cubicBezTo>
                      <a:pt x="57806" y="101648"/>
                      <a:pt x="57806" y="101673"/>
                      <a:pt x="57809" y="101701"/>
                    </a:cubicBezTo>
                    <a:lnTo>
                      <a:pt x="58331" y="106623"/>
                    </a:lnTo>
                    <a:cubicBezTo>
                      <a:pt x="58338" y="106704"/>
                      <a:pt x="58370" y="106781"/>
                      <a:pt x="58422" y="106844"/>
                    </a:cubicBezTo>
                    <a:lnTo>
                      <a:pt x="59996" y="108785"/>
                    </a:lnTo>
                    <a:lnTo>
                      <a:pt x="59628" y="112614"/>
                    </a:lnTo>
                    <a:lnTo>
                      <a:pt x="59134" y="115330"/>
                    </a:lnTo>
                    <a:lnTo>
                      <a:pt x="57918" y="116665"/>
                    </a:lnTo>
                    <a:cubicBezTo>
                      <a:pt x="57802" y="116794"/>
                      <a:pt x="57774" y="116980"/>
                      <a:pt x="57855" y="117138"/>
                    </a:cubicBezTo>
                    <a:lnTo>
                      <a:pt x="58997" y="119425"/>
                    </a:lnTo>
                    <a:lnTo>
                      <a:pt x="60279" y="125143"/>
                    </a:lnTo>
                    <a:cubicBezTo>
                      <a:pt x="60293" y="125189"/>
                      <a:pt x="60311" y="125234"/>
                      <a:pt x="60335" y="125276"/>
                    </a:cubicBezTo>
                    <a:lnTo>
                      <a:pt x="63709" y="130525"/>
                    </a:lnTo>
                    <a:cubicBezTo>
                      <a:pt x="63741" y="130574"/>
                      <a:pt x="63783" y="130616"/>
                      <a:pt x="63832" y="130647"/>
                    </a:cubicBezTo>
                    <a:lnTo>
                      <a:pt x="68366" y="133633"/>
                    </a:lnTo>
                    <a:cubicBezTo>
                      <a:pt x="68432" y="133675"/>
                      <a:pt x="68513" y="133699"/>
                      <a:pt x="68597" y="133703"/>
                    </a:cubicBezTo>
                    <a:lnTo>
                      <a:pt x="72097" y="133703"/>
                    </a:lnTo>
                    <a:cubicBezTo>
                      <a:pt x="72213" y="133703"/>
                      <a:pt x="72328" y="133654"/>
                      <a:pt x="72405" y="133566"/>
                    </a:cubicBezTo>
                    <a:lnTo>
                      <a:pt x="74220" y="131621"/>
                    </a:lnTo>
                    <a:cubicBezTo>
                      <a:pt x="74367" y="131460"/>
                      <a:pt x="74367" y="131215"/>
                      <a:pt x="74224" y="131050"/>
                    </a:cubicBezTo>
                    <a:lnTo>
                      <a:pt x="68190" y="124387"/>
                    </a:lnTo>
                    <a:lnTo>
                      <a:pt x="71186" y="117639"/>
                    </a:lnTo>
                    <a:cubicBezTo>
                      <a:pt x="71270" y="117442"/>
                      <a:pt x="71197" y="117211"/>
                      <a:pt x="71014" y="117103"/>
                    </a:cubicBezTo>
                    <a:lnTo>
                      <a:pt x="68404" y="115582"/>
                    </a:lnTo>
                    <a:lnTo>
                      <a:pt x="70303" y="113893"/>
                    </a:lnTo>
                    <a:cubicBezTo>
                      <a:pt x="70356" y="113844"/>
                      <a:pt x="70398" y="113785"/>
                      <a:pt x="70422" y="113718"/>
                    </a:cubicBezTo>
                    <a:lnTo>
                      <a:pt x="72107" y="108792"/>
                    </a:lnTo>
                    <a:cubicBezTo>
                      <a:pt x="72160" y="108638"/>
                      <a:pt x="72121" y="108470"/>
                      <a:pt x="72009" y="108358"/>
                    </a:cubicBezTo>
                    <a:lnTo>
                      <a:pt x="70930" y="107278"/>
                    </a:lnTo>
                    <a:lnTo>
                      <a:pt x="70930" y="107278"/>
                    </a:lnTo>
                    <a:lnTo>
                      <a:pt x="72661" y="107639"/>
                    </a:lnTo>
                    <a:cubicBezTo>
                      <a:pt x="72690" y="107645"/>
                      <a:pt x="72719" y="107648"/>
                      <a:pt x="72748" y="107648"/>
                    </a:cubicBezTo>
                    <a:cubicBezTo>
                      <a:pt x="72842" y="107648"/>
                      <a:pt x="72936" y="107617"/>
                      <a:pt x="73011" y="107555"/>
                    </a:cubicBezTo>
                    <a:cubicBezTo>
                      <a:pt x="73110" y="107475"/>
                      <a:pt x="73169" y="107356"/>
                      <a:pt x="73169" y="107226"/>
                    </a:cubicBezTo>
                    <a:lnTo>
                      <a:pt x="73169" y="103684"/>
                    </a:lnTo>
                    <a:lnTo>
                      <a:pt x="78659" y="102584"/>
                    </a:lnTo>
                    <a:cubicBezTo>
                      <a:pt x="78824" y="102552"/>
                      <a:pt x="78953" y="102426"/>
                      <a:pt x="78989" y="102265"/>
                    </a:cubicBezTo>
                    <a:lnTo>
                      <a:pt x="79763" y="98765"/>
                    </a:lnTo>
                    <a:cubicBezTo>
                      <a:pt x="79794" y="98635"/>
                      <a:pt x="79759" y="98498"/>
                      <a:pt x="79672" y="98397"/>
                    </a:cubicBezTo>
                    <a:lnTo>
                      <a:pt x="77783" y="96253"/>
                    </a:lnTo>
                    <a:lnTo>
                      <a:pt x="77783" y="96253"/>
                    </a:lnTo>
                    <a:lnTo>
                      <a:pt x="82086" y="97521"/>
                    </a:lnTo>
                    <a:cubicBezTo>
                      <a:pt x="82126" y="97533"/>
                      <a:pt x="82167" y="97539"/>
                      <a:pt x="82207" y="97539"/>
                    </a:cubicBezTo>
                    <a:cubicBezTo>
                      <a:pt x="82357" y="97539"/>
                      <a:pt x="82499" y="97460"/>
                      <a:pt x="82576" y="97325"/>
                    </a:cubicBezTo>
                    <a:lnTo>
                      <a:pt x="84402" y="94087"/>
                    </a:lnTo>
                    <a:lnTo>
                      <a:pt x="88795" y="86309"/>
                    </a:lnTo>
                    <a:cubicBezTo>
                      <a:pt x="88830" y="86246"/>
                      <a:pt x="88848" y="86173"/>
                      <a:pt x="88848" y="86099"/>
                    </a:cubicBezTo>
                    <a:lnTo>
                      <a:pt x="88848" y="83377"/>
                    </a:lnTo>
                    <a:lnTo>
                      <a:pt x="97176" y="78959"/>
                    </a:lnTo>
                    <a:cubicBezTo>
                      <a:pt x="97267" y="78913"/>
                      <a:pt x="97333" y="78836"/>
                      <a:pt x="97368" y="78742"/>
                    </a:cubicBezTo>
                    <a:lnTo>
                      <a:pt x="100224" y="71745"/>
                    </a:lnTo>
                    <a:cubicBezTo>
                      <a:pt x="100245" y="71692"/>
                      <a:pt x="100255" y="71640"/>
                      <a:pt x="100255" y="71587"/>
                    </a:cubicBezTo>
                    <a:lnTo>
                      <a:pt x="100255" y="65123"/>
                    </a:lnTo>
                    <a:lnTo>
                      <a:pt x="105861" y="58113"/>
                    </a:lnTo>
                    <a:cubicBezTo>
                      <a:pt x="105963" y="57986"/>
                      <a:pt x="105984" y="57818"/>
                      <a:pt x="105917" y="57675"/>
                    </a:cubicBezTo>
                    <a:lnTo>
                      <a:pt x="104491" y="54563"/>
                    </a:lnTo>
                    <a:cubicBezTo>
                      <a:pt x="104449" y="54465"/>
                      <a:pt x="104368" y="54388"/>
                      <a:pt x="104267" y="54350"/>
                    </a:cubicBezTo>
                    <a:lnTo>
                      <a:pt x="95326" y="50716"/>
                    </a:lnTo>
                    <a:lnTo>
                      <a:pt x="95277" y="50699"/>
                    </a:lnTo>
                    <a:lnTo>
                      <a:pt x="88693" y="48958"/>
                    </a:lnTo>
                    <a:lnTo>
                      <a:pt x="85025" y="47360"/>
                    </a:lnTo>
                    <a:lnTo>
                      <a:pt x="85341" y="45881"/>
                    </a:lnTo>
                    <a:cubicBezTo>
                      <a:pt x="85365" y="45762"/>
                      <a:pt x="85337" y="45633"/>
                      <a:pt x="85260" y="45538"/>
                    </a:cubicBezTo>
                    <a:lnTo>
                      <a:pt x="80852" y="39834"/>
                    </a:lnTo>
                    <a:cubicBezTo>
                      <a:pt x="80775" y="39729"/>
                      <a:pt x="80653" y="39670"/>
                      <a:pt x="80523" y="39670"/>
                    </a:cubicBezTo>
                    <a:lnTo>
                      <a:pt x="80190" y="39670"/>
                    </a:lnTo>
                    <a:cubicBezTo>
                      <a:pt x="80050" y="39670"/>
                      <a:pt x="79920" y="39740"/>
                      <a:pt x="79843" y="39852"/>
                    </a:cubicBezTo>
                    <a:lnTo>
                      <a:pt x="79073" y="40952"/>
                    </a:lnTo>
                    <a:cubicBezTo>
                      <a:pt x="78992" y="41071"/>
                      <a:pt x="78978" y="41225"/>
                      <a:pt x="79034" y="41358"/>
                    </a:cubicBezTo>
                    <a:lnTo>
                      <a:pt x="79693" y="42928"/>
                    </a:lnTo>
                    <a:lnTo>
                      <a:pt x="79416" y="44382"/>
                    </a:lnTo>
                    <a:lnTo>
                      <a:pt x="77787" y="43898"/>
                    </a:lnTo>
                    <a:cubicBezTo>
                      <a:pt x="77749" y="43888"/>
                      <a:pt x="77710" y="43883"/>
                      <a:pt x="77672" y="43883"/>
                    </a:cubicBezTo>
                    <a:cubicBezTo>
                      <a:pt x="77581" y="43883"/>
                      <a:pt x="77491" y="43911"/>
                      <a:pt x="77415" y="43965"/>
                    </a:cubicBezTo>
                    <a:cubicBezTo>
                      <a:pt x="77310" y="44046"/>
                      <a:pt x="77251" y="44172"/>
                      <a:pt x="77251" y="44301"/>
                    </a:cubicBezTo>
                    <a:lnTo>
                      <a:pt x="77251" y="44918"/>
                    </a:lnTo>
                    <a:lnTo>
                      <a:pt x="77062" y="44844"/>
                    </a:lnTo>
                    <a:cubicBezTo>
                      <a:pt x="77011" y="44825"/>
                      <a:pt x="76958" y="44815"/>
                      <a:pt x="76905" y="44815"/>
                    </a:cubicBezTo>
                    <a:cubicBezTo>
                      <a:pt x="76843" y="44815"/>
                      <a:pt x="76782" y="44829"/>
                      <a:pt x="76725" y="44855"/>
                    </a:cubicBezTo>
                    <a:lnTo>
                      <a:pt x="73947" y="46186"/>
                    </a:lnTo>
                    <a:lnTo>
                      <a:pt x="73036" y="45177"/>
                    </a:lnTo>
                    <a:lnTo>
                      <a:pt x="73036" y="42620"/>
                    </a:lnTo>
                    <a:cubicBezTo>
                      <a:pt x="73036" y="42497"/>
                      <a:pt x="72983" y="42378"/>
                      <a:pt x="72889" y="42297"/>
                    </a:cubicBezTo>
                    <a:lnTo>
                      <a:pt x="71740" y="41337"/>
                    </a:lnTo>
                    <a:cubicBezTo>
                      <a:pt x="71743" y="41274"/>
                      <a:pt x="71729" y="41211"/>
                      <a:pt x="71705" y="41152"/>
                    </a:cubicBezTo>
                    <a:lnTo>
                      <a:pt x="71105" y="39785"/>
                    </a:lnTo>
                    <a:lnTo>
                      <a:pt x="72493" y="37147"/>
                    </a:lnTo>
                    <a:cubicBezTo>
                      <a:pt x="72594" y="36958"/>
                      <a:pt x="72538" y="36723"/>
                      <a:pt x="72363" y="36604"/>
                    </a:cubicBezTo>
                    <a:lnTo>
                      <a:pt x="68982" y="34239"/>
                    </a:lnTo>
                    <a:lnTo>
                      <a:pt x="69375" y="33248"/>
                    </a:lnTo>
                    <a:cubicBezTo>
                      <a:pt x="69431" y="33121"/>
                      <a:pt x="69413" y="32974"/>
                      <a:pt x="69336" y="32859"/>
                    </a:cubicBezTo>
                    <a:cubicBezTo>
                      <a:pt x="69259" y="32739"/>
                      <a:pt x="69126" y="32669"/>
                      <a:pt x="68986" y="32669"/>
                    </a:cubicBezTo>
                    <a:lnTo>
                      <a:pt x="59929" y="32669"/>
                    </a:lnTo>
                    <a:lnTo>
                      <a:pt x="57582" y="30816"/>
                    </a:lnTo>
                    <a:cubicBezTo>
                      <a:pt x="57507" y="30758"/>
                      <a:pt x="57417" y="30728"/>
                      <a:pt x="57327" y="30728"/>
                    </a:cubicBezTo>
                    <a:cubicBezTo>
                      <a:pt x="57265" y="30728"/>
                      <a:pt x="57202" y="30742"/>
                      <a:pt x="57144" y="30770"/>
                    </a:cubicBezTo>
                    <a:lnTo>
                      <a:pt x="51310" y="33489"/>
                    </a:lnTo>
                    <a:cubicBezTo>
                      <a:pt x="51223" y="33531"/>
                      <a:pt x="51153" y="33601"/>
                      <a:pt x="51111" y="33689"/>
                    </a:cubicBezTo>
                    <a:lnTo>
                      <a:pt x="50017" y="35980"/>
                    </a:lnTo>
                    <a:lnTo>
                      <a:pt x="47572" y="34421"/>
                    </a:lnTo>
                    <a:cubicBezTo>
                      <a:pt x="47501" y="34379"/>
                      <a:pt x="47421" y="34357"/>
                      <a:pt x="47342" y="34357"/>
                    </a:cubicBezTo>
                    <a:cubicBezTo>
                      <a:pt x="47314" y="34357"/>
                      <a:pt x="47287" y="34360"/>
                      <a:pt x="47260" y="34365"/>
                    </a:cubicBezTo>
                    <a:lnTo>
                      <a:pt x="43616" y="35097"/>
                    </a:lnTo>
                    <a:lnTo>
                      <a:pt x="41703" y="32845"/>
                    </a:lnTo>
                    <a:lnTo>
                      <a:pt x="42698" y="27698"/>
                    </a:lnTo>
                    <a:cubicBezTo>
                      <a:pt x="42740" y="27498"/>
                      <a:pt x="42628" y="27298"/>
                      <a:pt x="42436" y="27221"/>
                    </a:cubicBezTo>
                    <a:lnTo>
                      <a:pt x="42099" y="27095"/>
                    </a:lnTo>
                    <a:lnTo>
                      <a:pt x="38806" y="25865"/>
                    </a:lnTo>
                    <a:cubicBezTo>
                      <a:pt x="38758" y="25845"/>
                      <a:pt x="38706" y="25836"/>
                      <a:pt x="38654" y="25836"/>
                    </a:cubicBezTo>
                    <a:cubicBezTo>
                      <a:pt x="38616" y="25836"/>
                      <a:pt x="38577" y="25841"/>
                      <a:pt x="38540" y="25851"/>
                    </a:cubicBezTo>
                    <a:lnTo>
                      <a:pt x="35625" y="26696"/>
                    </a:lnTo>
                    <a:cubicBezTo>
                      <a:pt x="35555" y="26720"/>
                      <a:pt x="35492" y="26759"/>
                      <a:pt x="35439" y="26811"/>
                    </a:cubicBezTo>
                    <a:lnTo>
                      <a:pt x="35071" y="27190"/>
                    </a:lnTo>
                    <a:lnTo>
                      <a:pt x="34735" y="24383"/>
                    </a:lnTo>
                    <a:lnTo>
                      <a:pt x="36550" y="23974"/>
                    </a:lnTo>
                    <a:cubicBezTo>
                      <a:pt x="36700" y="23938"/>
                      <a:pt x="36819" y="23826"/>
                      <a:pt x="36861" y="23679"/>
                    </a:cubicBezTo>
                    <a:lnTo>
                      <a:pt x="36984" y="23248"/>
                    </a:lnTo>
                    <a:lnTo>
                      <a:pt x="38788" y="18869"/>
                    </a:lnTo>
                    <a:cubicBezTo>
                      <a:pt x="38862" y="18690"/>
                      <a:pt x="38802" y="18480"/>
                      <a:pt x="38645" y="18368"/>
                    </a:cubicBezTo>
                    <a:lnTo>
                      <a:pt x="37737" y="17720"/>
                    </a:lnTo>
                    <a:cubicBezTo>
                      <a:pt x="37666" y="17665"/>
                      <a:pt x="37581" y="17638"/>
                      <a:pt x="37494" y="17638"/>
                    </a:cubicBezTo>
                    <a:cubicBezTo>
                      <a:pt x="37452" y="17638"/>
                      <a:pt x="37410" y="17644"/>
                      <a:pt x="37369" y="17657"/>
                    </a:cubicBezTo>
                    <a:lnTo>
                      <a:pt x="33480" y="18823"/>
                    </a:lnTo>
                    <a:cubicBezTo>
                      <a:pt x="33379" y="18855"/>
                      <a:pt x="33291" y="18925"/>
                      <a:pt x="33235" y="19019"/>
                    </a:cubicBezTo>
                    <a:lnTo>
                      <a:pt x="31165" y="22677"/>
                    </a:lnTo>
                    <a:lnTo>
                      <a:pt x="27454" y="22442"/>
                    </a:lnTo>
                    <a:lnTo>
                      <a:pt x="24459" y="18970"/>
                    </a:lnTo>
                    <a:lnTo>
                      <a:pt x="25513" y="12734"/>
                    </a:lnTo>
                    <a:cubicBezTo>
                      <a:pt x="25545" y="12545"/>
                      <a:pt x="25443" y="12356"/>
                      <a:pt x="25265" y="12278"/>
                    </a:cubicBezTo>
                    <a:lnTo>
                      <a:pt x="23166" y="11361"/>
                    </a:lnTo>
                    <a:lnTo>
                      <a:pt x="20931" y="6228"/>
                    </a:lnTo>
                    <a:cubicBezTo>
                      <a:pt x="20863" y="6070"/>
                      <a:pt x="20710" y="5976"/>
                      <a:pt x="20549" y="5976"/>
                    </a:cubicBezTo>
                    <a:cubicBezTo>
                      <a:pt x="20502" y="5976"/>
                      <a:pt x="20455" y="5984"/>
                      <a:pt x="20409" y="6000"/>
                    </a:cubicBezTo>
                    <a:lnTo>
                      <a:pt x="18061" y="6809"/>
                    </a:lnTo>
                    <a:lnTo>
                      <a:pt x="14876" y="2994"/>
                    </a:lnTo>
                    <a:cubicBezTo>
                      <a:pt x="14796" y="2899"/>
                      <a:pt x="14677" y="2843"/>
                      <a:pt x="14554" y="2840"/>
                    </a:cubicBezTo>
                    <a:lnTo>
                      <a:pt x="8815" y="2840"/>
                    </a:lnTo>
                    <a:lnTo>
                      <a:pt x="3714" y="443"/>
                    </a:lnTo>
                    <a:cubicBezTo>
                      <a:pt x="3676" y="422"/>
                      <a:pt x="3633" y="412"/>
                      <a:pt x="3591" y="408"/>
                    </a:cubicBezTo>
                    <a:lnTo>
                      <a:pt x="494" y="5"/>
                    </a:lnTo>
                    <a:cubicBezTo>
                      <a:pt x="474" y="2"/>
                      <a:pt x="454" y="1"/>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9" name="Google Shape;69;p7"/>
          <p:cNvPicPr preferRelativeResize="0"/>
          <p:nvPr/>
        </p:nvPicPr>
        <p:blipFill>
          <a:blip r:embed="rId2">
            <a:alphaModFix amt="30000"/>
          </a:blip>
          <a:stretch>
            <a:fillRect/>
          </a:stretch>
        </p:blipFill>
        <p:spPr>
          <a:xfrm>
            <a:off x="-25" y="0"/>
            <a:ext cx="9144003" cy="5143501"/>
          </a:xfrm>
          <a:prstGeom prst="rect">
            <a:avLst/>
          </a:prstGeom>
          <a:noFill/>
          <a:ln>
            <a:noFill/>
          </a:ln>
        </p:spPr>
      </p:pic>
      <p:sp>
        <p:nvSpPr>
          <p:cNvPr id="70" name="Google Shape;70;p7"/>
          <p:cNvSpPr txBox="1">
            <a:spLocks noGrp="1"/>
          </p:cNvSpPr>
          <p:nvPr>
            <p:ph type="title"/>
          </p:nvPr>
        </p:nvSpPr>
        <p:spPr>
          <a:xfrm>
            <a:off x="713225" y="996825"/>
            <a:ext cx="5993400" cy="672300"/>
          </a:xfrm>
          <a:prstGeom prst="rect">
            <a:avLst/>
          </a:prstGeom>
        </p:spPr>
        <p:txBody>
          <a:bodyPr spcFirstLastPara="1" wrap="square" lIns="0" tIns="0" rIns="0" bIns="0"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1" name="Google Shape;71;p7"/>
          <p:cNvSpPr txBox="1">
            <a:spLocks noGrp="1"/>
          </p:cNvSpPr>
          <p:nvPr>
            <p:ph type="subTitle" idx="1"/>
          </p:nvPr>
        </p:nvSpPr>
        <p:spPr>
          <a:xfrm>
            <a:off x="713225" y="1848375"/>
            <a:ext cx="4617600" cy="22983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6"/>
        <p:cNvGrpSpPr/>
        <p:nvPr/>
      </p:nvGrpSpPr>
      <p:grpSpPr>
        <a:xfrm>
          <a:off x="0" y="0"/>
          <a:ext cx="0" cy="0"/>
          <a:chOff x="0" y="0"/>
          <a:chExt cx="0" cy="0"/>
        </a:xfrm>
      </p:grpSpPr>
      <p:grpSp>
        <p:nvGrpSpPr>
          <p:cNvPr id="87" name="Google Shape;87;p9"/>
          <p:cNvGrpSpPr/>
          <p:nvPr/>
        </p:nvGrpSpPr>
        <p:grpSpPr>
          <a:xfrm>
            <a:off x="-7571371" y="-8344748"/>
            <a:ext cx="19661299" cy="22187088"/>
            <a:chOff x="-1400018" y="-2792027"/>
            <a:chExt cx="10932662" cy="12337126"/>
          </a:xfrm>
        </p:grpSpPr>
        <p:sp>
          <p:nvSpPr>
            <p:cNvPr id="88" name="Google Shape;88;p9"/>
            <p:cNvSpPr/>
            <p:nvPr/>
          </p:nvSpPr>
          <p:spPr>
            <a:xfrm>
              <a:off x="-1400018" y="-2792027"/>
              <a:ext cx="10932662" cy="12337126"/>
            </a:xfrm>
            <a:custGeom>
              <a:avLst/>
              <a:gdLst/>
              <a:ahLst/>
              <a:cxnLst/>
              <a:rect l="l" t="t" r="r" b="b"/>
              <a:pathLst>
                <a:path w="185677" h="209530" extrusionOk="0">
                  <a:moveTo>
                    <a:pt x="43054" y="17515"/>
                  </a:moveTo>
                  <a:lnTo>
                    <a:pt x="42902" y="17536"/>
                  </a:lnTo>
                  <a:lnTo>
                    <a:pt x="43014" y="17515"/>
                  </a:lnTo>
                  <a:close/>
                  <a:moveTo>
                    <a:pt x="40209" y="0"/>
                  </a:moveTo>
                  <a:cubicBezTo>
                    <a:pt x="29421" y="0"/>
                    <a:pt x="19023" y="4563"/>
                    <a:pt x="11717" y="12674"/>
                  </a:cubicBezTo>
                  <a:lnTo>
                    <a:pt x="11685" y="12712"/>
                  </a:lnTo>
                  <a:cubicBezTo>
                    <a:pt x="3290" y="22049"/>
                    <a:pt x="1" y="34911"/>
                    <a:pt x="2881" y="47135"/>
                  </a:cubicBezTo>
                  <a:cubicBezTo>
                    <a:pt x="3108" y="56479"/>
                    <a:pt x="6734" y="65424"/>
                    <a:pt x="13076" y="72294"/>
                  </a:cubicBezTo>
                  <a:cubicBezTo>
                    <a:pt x="14085" y="73888"/>
                    <a:pt x="15210" y="75409"/>
                    <a:pt x="16439" y="76838"/>
                  </a:cubicBezTo>
                  <a:lnTo>
                    <a:pt x="16471" y="76873"/>
                  </a:lnTo>
                  <a:lnTo>
                    <a:pt x="18934" y="79725"/>
                  </a:lnTo>
                  <a:lnTo>
                    <a:pt x="18944" y="79739"/>
                  </a:lnTo>
                  <a:cubicBezTo>
                    <a:pt x="20588" y="81638"/>
                    <a:pt x="22413" y="83373"/>
                    <a:pt x="24393" y="84914"/>
                  </a:cubicBezTo>
                  <a:cubicBezTo>
                    <a:pt x="26856" y="87521"/>
                    <a:pt x="29672" y="89767"/>
                    <a:pt x="32763" y="91588"/>
                  </a:cubicBezTo>
                  <a:lnTo>
                    <a:pt x="41189" y="96557"/>
                  </a:lnTo>
                  <a:lnTo>
                    <a:pt x="41245" y="96592"/>
                  </a:lnTo>
                  <a:cubicBezTo>
                    <a:pt x="42685" y="97436"/>
                    <a:pt x="44177" y="98186"/>
                    <a:pt x="45712" y="98834"/>
                  </a:cubicBezTo>
                  <a:cubicBezTo>
                    <a:pt x="46770" y="104811"/>
                    <a:pt x="49236" y="110448"/>
                    <a:pt x="52908" y="115283"/>
                  </a:cubicBezTo>
                  <a:lnTo>
                    <a:pt x="53858" y="116534"/>
                  </a:lnTo>
                  <a:lnTo>
                    <a:pt x="56212" y="121394"/>
                  </a:lnTo>
                  <a:cubicBezTo>
                    <a:pt x="57379" y="123801"/>
                    <a:pt x="58794" y="126081"/>
                    <a:pt x="60437" y="128198"/>
                  </a:cubicBezTo>
                  <a:lnTo>
                    <a:pt x="59772" y="136498"/>
                  </a:lnTo>
                  <a:cubicBezTo>
                    <a:pt x="59768" y="136512"/>
                    <a:pt x="59765" y="136529"/>
                    <a:pt x="59768" y="136547"/>
                  </a:cubicBezTo>
                  <a:cubicBezTo>
                    <a:pt x="59583" y="138891"/>
                    <a:pt x="59614" y="141248"/>
                    <a:pt x="59859" y="143589"/>
                  </a:cubicBezTo>
                  <a:lnTo>
                    <a:pt x="60301" y="147800"/>
                  </a:lnTo>
                  <a:cubicBezTo>
                    <a:pt x="60192" y="148406"/>
                    <a:pt x="60091" y="149009"/>
                    <a:pt x="60006" y="149619"/>
                  </a:cubicBezTo>
                  <a:cubicBezTo>
                    <a:pt x="59050" y="156489"/>
                    <a:pt x="59982" y="163493"/>
                    <a:pt x="62704" y="169873"/>
                  </a:cubicBezTo>
                  <a:lnTo>
                    <a:pt x="63037" y="171355"/>
                  </a:lnTo>
                  <a:cubicBezTo>
                    <a:pt x="64018" y="175731"/>
                    <a:pt x="65763" y="179904"/>
                    <a:pt x="68187" y="183677"/>
                  </a:cubicBezTo>
                  <a:lnTo>
                    <a:pt x="71558" y="188925"/>
                  </a:lnTo>
                  <a:cubicBezTo>
                    <a:pt x="74445" y="193431"/>
                    <a:pt x="78250" y="197281"/>
                    <a:pt x="82724" y="200224"/>
                  </a:cubicBezTo>
                  <a:lnTo>
                    <a:pt x="82755" y="200245"/>
                  </a:lnTo>
                  <a:lnTo>
                    <a:pt x="87278" y="203220"/>
                  </a:lnTo>
                  <a:cubicBezTo>
                    <a:pt x="93527" y="207337"/>
                    <a:pt x="100847" y="209530"/>
                    <a:pt x="108331" y="209530"/>
                  </a:cubicBezTo>
                  <a:cubicBezTo>
                    <a:pt x="108337" y="209530"/>
                    <a:pt x="108343" y="209530"/>
                    <a:pt x="108349" y="209530"/>
                  </a:cubicBezTo>
                  <a:lnTo>
                    <a:pt x="111849" y="209530"/>
                  </a:lnTo>
                  <a:cubicBezTo>
                    <a:pt x="122440" y="209530"/>
                    <a:pt x="132660" y="205084"/>
                    <a:pt x="139878" y="197344"/>
                  </a:cubicBezTo>
                  <a:lnTo>
                    <a:pt x="141689" y="195400"/>
                  </a:lnTo>
                  <a:cubicBezTo>
                    <a:pt x="150472" y="185979"/>
                    <a:pt x="153945" y="172777"/>
                    <a:pt x="150931" y="160252"/>
                  </a:cubicBezTo>
                  <a:cubicBezTo>
                    <a:pt x="151023" y="160108"/>
                    <a:pt x="151114" y="159958"/>
                    <a:pt x="151201" y="159810"/>
                  </a:cubicBezTo>
                  <a:cubicBezTo>
                    <a:pt x="152760" y="157975"/>
                    <a:pt x="154141" y="155999"/>
                    <a:pt x="155328" y="153907"/>
                  </a:cubicBezTo>
                  <a:lnTo>
                    <a:pt x="155339" y="153879"/>
                  </a:lnTo>
                  <a:lnTo>
                    <a:pt x="158713" y="147905"/>
                  </a:lnTo>
                  <a:cubicBezTo>
                    <a:pt x="164750" y="143673"/>
                    <a:pt x="169444" y="137794"/>
                    <a:pt x="172233" y="130965"/>
                  </a:cubicBezTo>
                  <a:lnTo>
                    <a:pt x="175085" y="123958"/>
                  </a:lnTo>
                  <a:cubicBezTo>
                    <a:pt x="175996" y="121723"/>
                    <a:pt x="176697" y="119407"/>
                    <a:pt x="177170" y="117039"/>
                  </a:cubicBezTo>
                  <a:cubicBezTo>
                    <a:pt x="184552" y="105981"/>
                    <a:pt x="185676" y="91890"/>
                    <a:pt x="180141" y="79806"/>
                  </a:cubicBezTo>
                  <a:lnTo>
                    <a:pt x="180141" y="79795"/>
                  </a:lnTo>
                  <a:lnTo>
                    <a:pt x="178718" y="76691"/>
                  </a:lnTo>
                  <a:cubicBezTo>
                    <a:pt x="174633" y="67771"/>
                    <a:pt x="167374" y="60823"/>
                    <a:pt x="158278" y="57131"/>
                  </a:cubicBezTo>
                  <a:lnTo>
                    <a:pt x="149968" y="53760"/>
                  </a:lnTo>
                  <a:cubicBezTo>
                    <a:pt x="147176" y="50351"/>
                    <a:pt x="143823" y="47447"/>
                    <a:pt x="140053" y="45173"/>
                  </a:cubicBezTo>
                  <a:cubicBezTo>
                    <a:pt x="135323" y="34431"/>
                    <a:pt x="125926" y="26453"/>
                    <a:pt x="114564" y="23524"/>
                  </a:cubicBezTo>
                  <a:cubicBezTo>
                    <a:pt x="110342" y="21152"/>
                    <a:pt x="105711" y="19600"/>
                    <a:pt x="100911" y="18955"/>
                  </a:cubicBezTo>
                  <a:cubicBezTo>
                    <a:pt x="98332" y="17922"/>
                    <a:pt x="95648" y="17176"/>
                    <a:pt x="92905" y="16727"/>
                  </a:cubicBezTo>
                  <a:cubicBezTo>
                    <a:pt x="90593" y="16174"/>
                    <a:pt x="88235" y="15841"/>
                    <a:pt x="85859" y="15732"/>
                  </a:cubicBezTo>
                  <a:cubicBezTo>
                    <a:pt x="82839" y="13034"/>
                    <a:pt x="79413" y="10834"/>
                    <a:pt x="75703" y="9208"/>
                  </a:cubicBezTo>
                  <a:lnTo>
                    <a:pt x="75037" y="8921"/>
                  </a:lnTo>
                  <a:cubicBezTo>
                    <a:pt x="69624" y="5439"/>
                    <a:pt x="63415" y="3382"/>
                    <a:pt x="56993" y="2937"/>
                  </a:cubicBezTo>
                  <a:cubicBezTo>
                    <a:pt x="54208" y="1868"/>
                    <a:pt x="51304" y="1133"/>
                    <a:pt x="48347" y="737"/>
                  </a:cubicBezTo>
                  <a:lnTo>
                    <a:pt x="48245" y="723"/>
                  </a:lnTo>
                  <a:lnTo>
                    <a:pt x="45151" y="320"/>
                  </a:lnTo>
                  <a:lnTo>
                    <a:pt x="44811" y="278"/>
                  </a:lnTo>
                  <a:cubicBezTo>
                    <a:pt x="43275" y="92"/>
                    <a:pt x="41738" y="0"/>
                    <a:pt x="40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9"/>
            <p:cNvSpPr/>
            <p:nvPr/>
          </p:nvSpPr>
          <p:spPr>
            <a:xfrm>
              <a:off x="-620886" y="-2047928"/>
              <a:ext cx="9389005" cy="10848758"/>
            </a:xfrm>
            <a:custGeom>
              <a:avLst/>
              <a:gdLst/>
              <a:ahLst/>
              <a:cxnLst/>
              <a:rect l="l" t="t" r="r" b="b"/>
              <a:pathLst>
                <a:path w="159460" h="184252" extrusionOk="0">
                  <a:moveTo>
                    <a:pt x="26975" y="1"/>
                  </a:moveTo>
                  <a:cubicBezTo>
                    <a:pt x="19740" y="1"/>
                    <a:pt x="12781" y="3055"/>
                    <a:pt x="7873" y="8500"/>
                  </a:cubicBezTo>
                  <a:cubicBezTo>
                    <a:pt x="7863" y="8504"/>
                    <a:pt x="7859" y="8511"/>
                    <a:pt x="7849" y="8521"/>
                  </a:cubicBezTo>
                  <a:cubicBezTo>
                    <a:pt x="2197" y="14810"/>
                    <a:pt x="1" y="23475"/>
                    <a:pt x="1977" y="31697"/>
                  </a:cubicBezTo>
                  <a:lnTo>
                    <a:pt x="2288" y="32997"/>
                  </a:lnTo>
                  <a:cubicBezTo>
                    <a:pt x="2127" y="40082"/>
                    <a:pt x="4888" y="46921"/>
                    <a:pt x="9926" y="51903"/>
                  </a:cubicBezTo>
                  <a:cubicBezTo>
                    <a:pt x="10746" y="53343"/>
                    <a:pt x="11706" y="54699"/>
                    <a:pt x="12785" y="55956"/>
                  </a:cubicBezTo>
                  <a:lnTo>
                    <a:pt x="12806" y="55977"/>
                  </a:lnTo>
                  <a:lnTo>
                    <a:pt x="15276" y="58840"/>
                  </a:lnTo>
                  <a:cubicBezTo>
                    <a:pt x="16594" y="60367"/>
                    <a:pt x="18086" y="61734"/>
                    <a:pt x="19722" y="62915"/>
                  </a:cubicBezTo>
                  <a:cubicBezTo>
                    <a:pt x="21513" y="64950"/>
                    <a:pt x="23615" y="66688"/>
                    <a:pt x="25948" y="68065"/>
                  </a:cubicBezTo>
                  <a:lnTo>
                    <a:pt x="34371" y="73029"/>
                  </a:lnTo>
                  <a:lnTo>
                    <a:pt x="34409" y="73054"/>
                  </a:lnTo>
                  <a:cubicBezTo>
                    <a:pt x="35404" y="73636"/>
                    <a:pt x="36438" y="74154"/>
                    <a:pt x="37503" y="74599"/>
                  </a:cubicBezTo>
                  <a:lnTo>
                    <a:pt x="41791" y="76393"/>
                  </a:lnTo>
                  <a:cubicBezTo>
                    <a:pt x="42716" y="76782"/>
                    <a:pt x="43662" y="77111"/>
                    <a:pt x="44622" y="77388"/>
                  </a:cubicBezTo>
                  <a:cubicBezTo>
                    <a:pt x="44093" y="83694"/>
                    <a:pt x="45922" y="89976"/>
                    <a:pt x="49752" y="95014"/>
                  </a:cubicBezTo>
                  <a:lnTo>
                    <a:pt x="51458" y="97264"/>
                  </a:lnTo>
                  <a:lnTo>
                    <a:pt x="54355" y="103255"/>
                  </a:lnTo>
                  <a:cubicBezTo>
                    <a:pt x="55732" y="106093"/>
                    <a:pt x="57621" y="108657"/>
                    <a:pt x="59922" y="110816"/>
                  </a:cubicBezTo>
                  <a:lnTo>
                    <a:pt x="59947" y="114722"/>
                  </a:lnTo>
                  <a:lnTo>
                    <a:pt x="59134" y="124876"/>
                  </a:lnTo>
                  <a:lnTo>
                    <a:pt x="59134" y="124907"/>
                  </a:lnTo>
                  <a:cubicBezTo>
                    <a:pt x="59008" y="126477"/>
                    <a:pt x="59029" y="128057"/>
                    <a:pt x="59194" y="129623"/>
                  </a:cubicBezTo>
                  <a:lnTo>
                    <a:pt x="59712" y="134546"/>
                  </a:lnTo>
                  <a:cubicBezTo>
                    <a:pt x="59754" y="134962"/>
                    <a:pt x="59807" y="135369"/>
                    <a:pt x="59870" y="135779"/>
                  </a:cubicBezTo>
                  <a:cubicBezTo>
                    <a:pt x="59621" y="136746"/>
                    <a:pt x="59428" y="137723"/>
                    <a:pt x="59292" y="138711"/>
                  </a:cubicBezTo>
                  <a:cubicBezTo>
                    <a:pt x="58602" y="143662"/>
                    <a:pt x="59379" y="148707"/>
                    <a:pt x="61524" y="153223"/>
                  </a:cubicBezTo>
                  <a:lnTo>
                    <a:pt x="62137" y="155952"/>
                  </a:lnTo>
                  <a:cubicBezTo>
                    <a:pt x="62795" y="158896"/>
                    <a:pt x="63969" y="161698"/>
                    <a:pt x="65602" y="164235"/>
                  </a:cubicBezTo>
                  <a:lnTo>
                    <a:pt x="68955" y="169459"/>
                  </a:lnTo>
                  <a:cubicBezTo>
                    <a:pt x="70892" y="172479"/>
                    <a:pt x="73443" y="175061"/>
                    <a:pt x="76442" y="177030"/>
                  </a:cubicBezTo>
                  <a:cubicBezTo>
                    <a:pt x="76449" y="177034"/>
                    <a:pt x="76459" y="177041"/>
                    <a:pt x="76463" y="177048"/>
                  </a:cubicBezTo>
                  <a:lnTo>
                    <a:pt x="80989" y="180022"/>
                  </a:lnTo>
                  <a:cubicBezTo>
                    <a:pt x="85178" y="182780"/>
                    <a:pt x="90084" y="184251"/>
                    <a:pt x="95098" y="184251"/>
                  </a:cubicBezTo>
                  <a:cubicBezTo>
                    <a:pt x="95104" y="184251"/>
                    <a:pt x="95110" y="184251"/>
                    <a:pt x="95116" y="184251"/>
                  </a:cubicBezTo>
                  <a:lnTo>
                    <a:pt x="98612" y="184251"/>
                  </a:lnTo>
                  <a:cubicBezTo>
                    <a:pt x="105718" y="184251"/>
                    <a:pt x="112567" y="181273"/>
                    <a:pt x="117402" y="176088"/>
                  </a:cubicBezTo>
                  <a:lnTo>
                    <a:pt x="119203" y="174157"/>
                  </a:lnTo>
                  <a:cubicBezTo>
                    <a:pt x="126473" y="166379"/>
                    <a:pt x="128193" y="154922"/>
                    <a:pt x="123533" y="145347"/>
                  </a:cubicBezTo>
                  <a:cubicBezTo>
                    <a:pt x="125149" y="143686"/>
                    <a:pt x="126529" y="141812"/>
                    <a:pt x="127643" y="139776"/>
                  </a:cubicBezTo>
                  <a:cubicBezTo>
                    <a:pt x="128971" y="138336"/>
                    <a:pt x="130127" y="136749"/>
                    <a:pt x="131094" y="135043"/>
                  </a:cubicBezTo>
                  <a:cubicBezTo>
                    <a:pt x="131098" y="135040"/>
                    <a:pt x="131098" y="135036"/>
                    <a:pt x="131101" y="135026"/>
                  </a:cubicBezTo>
                  <a:lnTo>
                    <a:pt x="132923" y="131802"/>
                  </a:lnTo>
                  <a:lnTo>
                    <a:pt x="132944" y="131760"/>
                  </a:lnTo>
                  <a:lnTo>
                    <a:pt x="136034" y="126295"/>
                  </a:lnTo>
                  <a:cubicBezTo>
                    <a:pt x="141121" y="123446"/>
                    <a:pt x="145091" y="118955"/>
                    <a:pt x="147298" y="113559"/>
                  </a:cubicBezTo>
                  <a:lnTo>
                    <a:pt x="150154" y="106555"/>
                  </a:lnTo>
                  <a:cubicBezTo>
                    <a:pt x="151079" y="104274"/>
                    <a:pt x="151674" y="101874"/>
                    <a:pt x="151923" y="99425"/>
                  </a:cubicBezTo>
                  <a:lnTo>
                    <a:pt x="152119" y="99177"/>
                  </a:lnTo>
                  <a:cubicBezTo>
                    <a:pt x="158184" y="91598"/>
                    <a:pt x="159459" y="81249"/>
                    <a:pt x="155416" y="72427"/>
                  </a:cubicBezTo>
                  <a:lnTo>
                    <a:pt x="155413" y="72427"/>
                  </a:lnTo>
                  <a:lnTo>
                    <a:pt x="153994" y="69323"/>
                  </a:lnTo>
                  <a:cubicBezTo>
                    <a:pt x="151268" y="63352"/>
                    <a:pt x="146356" y="58654"/>
                    <a:pt x="140274" y="56198"/>
                  </a:cubicBezTo>
                  <a:lnTo>
                    <a:pt x="131346" y="52575"/>
                  </a:lnTo>
                  <a:cubicBezTo>
                    <a:pt x="130576" y="52264"/>
                    <a:pt x="129787" y="51987"/>
                    <a:pt x="128992" y="51752"/>
                  </a:cubicBezTo>
                  <a:lnTo>
                    <a:pt x="127384" y="49671"/>
                  </a:lnTo>
                  <a:cubicBezTo>
                    <a:pt x="124977" y="46560"/>
                    <a:pt x="121894" y="44041"/>
                    <a:pt x="118366" y="42303"/>
                  </a:cubicBezTo>
                  <a:cubicBezTo>
                    <a:pt x="117791" y="42019"/>
                    <a:pt x="117206" y="41760"/>
                    <a:pt x="116610" y="41525"/>
                  </a:cubicBezTo>
                  <a:cubicBezTo>
                    <a:pt x="116491" y="41073"/>
                    <a:pt x="116365" y="40628"/>
                    <a:pt x="116225" y="40183"/>
                  </a:cubicBezTo>
                  <a:cubicBezTo>
                    <a:pt x="113520" y="31729"/>
                    <a:pt x="106650" y="25268"/>
                    <a:pt x="98045" y="23093"/>
                  </a:cubicBezTo>
                  <a:cubicBezTo>
                    <a:pt x="97551" y="22963"/>
                    <a:pt x="97050" y="22854"/>
                    <a:pt x="96549" y="22760"/>
                  </a:cubicBezTo>
                  <a:cubicBezTo>
                    <a:pt x="92909" y="20395"/>
                    <a:pt x="88732" y="18993"/>
                    <a:pt x="84409" y="18682"/>
                  </a:cubicBezTo>
                  <a:cubicBezTo>
                    <a:pt x="82118" y="17596"/>
                    <a:pt x="79676" y="16856"/>
                    <a:pt x="77167" y="16488"/>
                  </a:cubicBezTo>
                  <a:cubicBezTo>
                    <a:pt x="75095" y="15957"/>
                    <a:pt x="72971" y="15691"/>
                    <a:pt x="70842" y="15691"/>
                  </a:cubicBezTo>
                  <a:cubicBezTo>
                    <a:pt x="69683" y="15691"/>
                    <a:pt x="68524" y="15770"/>
                    <a:pt x="67371" y="15928"/>
                  </a:cubicBezTo>
                  <a:cubicBezTo>
                    <a:pt x="64747" y="12536"/>
                    <a:pt x="61313" y="9860"/>
                    <a:pt x="57386" y="8139"/>
                  </a:cubicBezTo>
                  <a:cubicBezTo>
                    <a:pt x="56892" y="7926"/>
                    <a:pt x="56387" y="7722"/>
                    <a:pt x="55883" y="7537"/>
                  </a:cubicBezTo>
                  <a:cubicBezTo>
                    <a:pt x="51558" y="4485"/>
                    <a:pt x="46396" y="2845"/>
                    <a:pt x="41107" y="2845"/>
                  </a:cubicBezTo>
                  <a:cubicBezTo>
                    <a:pt x="41096" y="2845"/>
                    <a:pt x="41084" y="2845"/>
                    <a:pt x="41073" y="2845"/>
                  </a:cubicBezTo>
                  <a:lnTo>
                    <a:pt x="40982" y="2845"/>
                  </a:lnTo>
                  <a:cubicBezTo>
                    <a:pt x="38596" y="1721"/>
                    <a:pt x="36056" y="974"/>
                    <a:pt x="33442" y="628"/>
                  </a:cubicBezTo>
                  <a:lnTo>
                    <a:pt x="33379" y="621"/>
                  </a:lnTo>
                  <a:lnTo>
                    <a:pt x="30286" y="218"/>
                  </a:lnTo>
                  <a:lnTo>
                    <a:pt x="30058" y="186"/>
                  </a:lnTo>
                  <a:cubicBezTo>
                    <a:pt x="29028" y="62"/>
                    <a:pt x="27999" y="1"/>
                    <a:pt x="26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9"/>
            <p:cNvSpPr/>
            <p:nvPr/>
          </p:nvSpPr>
          <p:spPr>
            <a:xfrm>
              <a:off x="159896" y="-1303475"/>
              <a:ext cx="7814966" cy="9360154"/>
            </a:xfrm>
            <a:custGeom>
              <a:avLst/>
              <a:gdLst/>
              <a:ahLst/>
              <a:cxnLst/>
              <a:rect l="l" t="t" r="r" b="b"/>
              <a:pathLst>
                <a:path w="132727" h="158970" extrusionOk="0">
                  <a:moveTo>
                    <a:pt x="13694" y="0"/>
                  </a:moveTo>
                  <a:cubicBezTo>
                    <a:pt x="9996" y="0"/>
                    <a:pt x="6441" y="1570"/>
                    <a:pt x="3949" y="4366"/>
                  </a:cubicBezTo>
                  <a:cubicBezTo>
                    <a:pt x="1101" y="7558"/>
                    <a:pt x="1" y="11941"/>
                    <a:pt x="996" y="16100"/>
                  </a:cubicBezTo>
                  <a:lnTo>
                    <a:pt x="1759" y="19267"/>
                  </a:lnTo>
                  <a:cubicBezTo>
                    <a:pt x="1759" y="19274"/>
                    <a:pt x="1759" y="19281"/>
                    <a:pt x="1763" y="19288"/>
                  </a:cubicBezTo>
                  <a:cubicBezTo>
                    <a:pt x="1766" y="19295"/>
                    <a:pt x="1766" y="19302"/>
                    <a:pt x="1766" y="19313"/>
                  </a:cubicBezTo>
                  <a:cubicBezTo>
                    <a:pt x="1244" y="23489"/>
                    <a:pt x="2769" y="27791"/>
                    <a:pt x="5981" y="30682"/>
                  </a:cubicBezTo>
                  <a:lnTo>
                    <a:pt x="6812" y="31428"/>
                  </a:lnTo>
                  <a:lnTo>
                    <a:pt x="7407" y="32567"/>
                  </a:lnTo>
                  <a:lnTo>
                    <a:pt x="7421" y="32595"/>
                  </a:lnTo>
                  <a:cubicBezTo>
                    <a:pt x="7884" y="33485"/>
                    <a:pt x="8451" y="34319"/>
                    <a:pt x="9107" y="35075"/>
                  </a:cubicBezTo>
                  <a:lnTo>
                    <a:pt x="11573" y="37934"/>
                  </a:lnTo>
                  <a:cubicBezTo>
                    <a:pt x="12558" y="39077"/>
                    <a:pt x="13731" y="40040"/>
                    <a:pt x="15045" y="40783"/>
                  </a:cubicBezTo>
                  <a:cubicBezTo>
                    <a:pt x="16114" y="42310"/>
                    <a:pt x="17494" y="43589"/>
                    <a:pt x="19102" y="44532"/>
                  </a:cubicBezTo>
                  <a:lnTo>
                    <a:pt x="27521" y="49500"/>
                  </a:lnTo>
                  <a:lnTo>
                    <a:pt x="27546" y="49510"/>
                  </a:lnTo>
                  <a:cubicBezTo>
                    <a:pt x="28050" y="49808"/>
                    <a:pt x="28576" y="50071"/>
                    <a:pt x="29115" y="50295"/>
                  </a:cubicBezTo>
                  <a:lnTo>
                    <a:pt x="33397" y="52089"/>
                  </a:lnTo>
                  <a:cubicBezTo>
                    <a:pt x="34683" y="52628"/>
                    <a:pt x="36046" y="52958"/>
                    <a:pt x="37436" y="53063"/>
                  </a:cubicBezTo>
                  <a:cubicBezTo>
                    <a:pt x="38537" y="53830"/>
                    <a:pt x="39749" y="54422"/>
                    <a:pt x="41028" y="54825"/>
                  </a:cubicBezTo>
                  <a:cubicBezTo>
                    <a:pt x="42114" y="56521"/>
                    <a:pt x="43575" y="57947"/>
                    <a:pt x="45299" y="58984"/>
                  </a:cubicBezTo>
                  <a:cubicBezTo>
                    <a:pt x="44938" y="60102"/>
                    <a:pt x="44731" y="61261"/>
                    <a:pt x="44685" y="62435"/>
                  </a:cubicBezTo>
                  <a:cubicBezTo>
                    <a:pt x="43245" y="66471"/>
                    <a:pt x="43813" y="71117"/>
                    <a:pt x="46556" y="74736"/>
                  </a:cubicBezTo>
                  <a:lnTo>
                    <a:pt x="49016" y="77984"/>
                  </a:lnTo>
                  <a:lnTo>
                    <a:pt x="52467" y="85107"/>
                  </a:lnTo>
                  <a:cubicBezTo>
                    <a:pt x="53364" y="86960"/>
                    <a:pt x="54681" y="88572"/>
                    <a:pt x="56317" y="89816"/>
                  </a:cubicBezTo>
                  <a:lnTo>
                    <a:pt x="56338" y="89833"/>
                  </a:lnTo>
                  <a:lnTo>
                    <a:pt x="59246" y="92037"/>
                  </a:lnTo>
                  <a:lnTo>
                    <a:pt x="59327" y="102541"/>
                  </a:lnTo>
                  <a:lnTo>
                    <a:pt x="58465" y="113255"/>
                  </a:lnTo>
                  <a:cubicBezTo>
                    <a:pt x="58402" y="114053"/>
                    <a:pt x="58412" y="114859"/>
                    <a:pt x="58493" y="115655"/>
                  </a:cubicBezTo>
                  <a:lnTo>
                    <a:pt x="59015" y="120577"/>
                  </a:lnTo>
                  <a:cubicBezTo>
                    <a:pt x="59131" y="121677"/>
                    <a:pt x="59383" y="122760"/>
                    <a:pt x="59772" y="123797"/>
                  </a:cubicBezTo>
                  <a:cubicBezTo>
                    <a:pt x="57964" y="127462"/>
                    <a:pt x="57974" y="131764"/>
                    <a:pt x="59800" y="135422"/>
                  </a:cubicBezTo>
                  <a:lnTo>
                    <a:pt x="60255" y="136333"/>
                  </a:lnTo>
                  <a:lnTo>
                    <a:pt x="61201" y="140541"/>
                  </a:lnTo>
                  <a:cubicBezTo>
                    <a:pt x="61538" y="142033"/>
                    <a:pt x="62130" y="143452"/>
                    <a:pt x="62957" y="144741"/>
                  </a:cubicBezTo>
                  <a:lnTo>
                    <a:pt x="66320" y="149972"/>
                  </a:lnTo>
                  <a:cubicBezTo>
                    <a:pt x="67305" y="151517"/>
                    <a:pt x="68604" y="152838"/>
                    <a:pt x="70139" y="153840"/>
                  </a:cubicBezTo>
                  <a:lnTo>
                    <a:pt x="74673" y="156822"/>
                  </a:lnTo>
                  <a:cubicBezTo>
                    <a:pt x="76798" y="158224"/>
                    <a:pt x="79286" y="158970"/>
                    <a:pt x="81833" y="158970"/>
                  </a:cubicBezTo>
                  <a:cubicBezTo>
                    <a:pt x="81839" y="158970"/>
                    <a:pt x="81845" y="158970"/>
                    <a:pt x="81851" y="158970"/>
                  </a:cubicBezTo>
                  <a:lnTo>
                    <a:pt x="85348" y="158970"/>
                  </a:lnTo>
                  <a:cubicBezTo>
                    <a:pt x="88967" y="158966"/>
                    <a:pt x="92425" y="157463"/>
                    <a:pt x="94895" y="154821"/>
                  </a:cubicBezTo>
                  <a:lnTo>
                    <a:pt x="96707" y="152887"/>
                  </a:lnTo>
                  <a:cubicBezTo>
                    <a:pt x="101342" y="147923"/>
                    <a:pt x="101401" y="140236"/>
                    <a:pt x="96847" y="135201"/>
                  </a:cubicBezTo>
                  <a:lnTo>
                    <a:pt x="96307" y="134609"/>
                  </a:lnTo>
                  <a:cubicBezTo>
                    <a:pt x="97183" y="132244"/>
                    <a:pt x="97351" y="129672"/>
                    <a:pt x="96794" y="127213"/>
                  </a:cubicBezTo>
                  <a:cubicBezTo>
                    <a:pt x="96899" y="127066"/>
                    <a:pt x="96994" y="126912"/>
                    <a:pt x="97092" y="126758"/>
                  </a:cubicBezTo>
                  <a:cubicBezTo>
                    <a:pt x="100207" y="125388"/>
                    <a:pt x="102666" y="122851"/>
                    <a:pt x="103941" y="119694"/>
                  </a:cubicBezTo>
                  <a:cubicBezTo>
                    <a:pt x="105101" y="118696"/>
                    <a:pt x="106079" y="117505"/>
                    <a:pt x="106832" y="116173"/>
                  </a:cubicBezTo>
                  <a:lnTo>
                    <a:pt x="108647" y="112953"/>
                  </a:lnTo>
                  <a:cubicBezTo>
                    <a:pt x="108654" y="112939"/>
                    <a:pt x="108661" y="112925"/>
                    <a:pt x="108671" y="112915"/>
                  </a:cubicBezTo>
                  <a:lnTo>
                    <a:pt x="113051" y="105158"/>
                  </a:lnTo>
                  <a:cubicBezTo>
                    <a:pt x="113215" y="104864"/>
                    <a:pt x="113370" y="104566"/>
                    <a:pt x="113510" y="104261"/>
                  </a:cubicBezTo>
                  <a:lnTo>
                    <a:pt x="116348" y="102758"/>
                  </a:lnTo>
                  <a:cubicBezTo>
                    <a:pt x="119052" y="101321"/>
                    <a:pt x="121169" y="98981"/>
                    <a:pt x="122325" y="96147"/>
                  </a:cubicBezTo>
                  <a:lnTo>
                    <a:pt x="125180" y="89146"/>
                  </a:lnTo>
                  <a:cubicBezTo>
                    <a:pt x="125818" y="87584"/>
                    <a:pt x="126144" y="85909"/>
                    <a:pt x="126144" y="84220"/>
                  </a:cubicBezTo>
                  <a:lnTo>
                    <a:pt x="126144" y="82188"/>
                  </a:lnTo>
                  <a:lnTo>
                    <a:pt x="128985" y="78639"/>
                  </a:lnTo>
                  <a:cubicBezTo>
                    <a:pt x="132082" y="74764"/>
                    <a:pt x="132727" y="69554"/>
                    <a:pt x="130660" y="65042"/>
                  </a:cubicBezTo>
                  <a:lnTo>
                    <a:pt x="129237" y="61934"/>
                  </a:lnTo>
                  <a:cubicBezTo>
                    <a:pt x="127853" y="58903"/>
                    <a:pt x="125362" y="56517"/>
                    <a:pt x="122272" y="55270"/>
                  </a:cubicBezTo>
                  <a:lnTo>
                    <a:pt x="113338" y="51644"/>
                  </a:lnTo>
                  <a:cubicBezTo>
                    <a:pt x="112834" y="51441"/>
                    <a:pt x="112319" y="51269"/>
                    <a:pt x="111797" y="51129"/>
                  </a:cubicBezTo>
                  <a:lnTo>
                    <a:pt x="111761" y="51118"/>
                  </a:lnTo>
                  <a:lnTo>
                    <a:pt x="108331" y="50207"/>
                  </a:lnTo>
                  <a:lnTo>
                    <a:pt x="104110" y="44749"/>
                  </a:lnTo>
                  <a:cubicBezTo>
                    <a:pt x="101682" y="41596"/>
                    <a:pt x="97856" y="39697"/>
                    <a:pt x="93876" y="39669"/>
                  </a:cubicBezTo>
                  <a:lnTo>
                    <a:pt x="93753" y="39567"/>
                  </a:lnTo>
                  <a:cubicBezTo>
                    <a:pt x="93539" y="39168"/>
                    <a:pt x="93308" y="38782"/>
                    <a:pt x="93056" y="38411"/>
                  </a:cubicBezTo>
                  <a:cubicBezTo>
                    <a:pt x="92593" y="37731"/>
                    <a:pt x="92068" y="37094"/>
                    <a:pt x="91490" y="36508"/>
                  </a:cubicBezTo>
                  <a:cubicBezTo>
                    <a:pt x="91847" y="32535"/>
                    <a:pt x="90386" y="28636"/>
                    <a:pt x="87433" y="25850"/>
                  </a:cubicBezTo>
                  <a:cubicBezTo>
                    <a:pt x="85050" y="23608"/>
                    <a:pt x="81988" y="22371"/>
                    <a:pt x="78824" y="22298"/>
                  </a:cubicBezTo>
                  <a:cubicBezTo>
                    <a:pt x="78512" y="22130"/>
                    <a:pt x="78201" y="21979"/>
                    <a:pt x="77878" y="21839"/>
                  </a:cubicBezTo>
                  <a:cubicBezTo>
                    <a:pt x="75499" y="19754"/>
                    <a:pt x="72444" y="18605"/>
                    <a:pt x="69281" y="18605"/>
                  </a:cubicBezTo>
                  <a:lnTo>
                    <a:pt x="68338" y="18605"/>
                  </a:lnTo>
                  <a:cubicBezTo>
                    <a:pt x="67781" y="18339"/>
                    <a:pt x="67206" y="18108"/>
                    <a:pt x="66618" y="17922"/>
                  </a:cubicBezTo>
                  <a:cubicBezTo>
                    <a:pt x="65017" y="17007"/>
                    <a:pt x="63237" y="16443"/>
                    <a:pt x="61397" y="16268"/>
                  </a:cubicBezTo>
                  <a:cubicBezTo>
                    <a:pt x="60148" y="15880"/>
                    <a:pt x="58854" y="15686"/>
                    <a:pt x="57558" y="15686"/>
                  </a:cubicBezTo>
                  <a:cubicBezTo>
                    <a:pt x="56408" y="15686"/>
                    <a:pt x="55257" y="15839"/>
                    <a:pt x="54135" y="16146"/>
                  </a:cubicBezTo>
                  <a:lnTo>
                    <a:pt x="52467" y="16590"/>
                  </a:lnTo>
                  <a:cubicBezTo>
                    <a:pt x="52120" y="16689"/>
                    <a:pt x="51777" y="16794"/>
                    <a:pt x="51444" y="16916"/>
                  </a:cubicBezTo>
                  <a:lnTo>
                    <a:pt x="49832" y="17494"/>
                  </a:lnTo>
                  <a:cubicBezTo>
                    <a:pt x="49632" y="17564"/>
                    <a:pt x="49440" y="17638"/>
                    <a:pt x="49247" y="17722"/>
                  </a:cubicBezTo>
                  <a:cubicBezTo>
                    <a:pt x="49170" y="17729"/>
                    <a:pt x="49086" y="17736"/>
                    <a:pt x="49009" y="17747"/>
                  </a:cubicBezTo>
                  <a:cubicBezTo>
                    <a:pt x="48238" y="16657"/>
                    <a:pt x="47303" y="15694"/>
                    <a:pt x="46241" y="14888"/>
                  </a:cubicBezTo>
                  <a:lnTo>
                    <a:pt x="45768" y="13816"/>
                  </a:lnTo>
                  <a:cubicBezTo>
                    <a:pt x="44461" y="10796"/>
                    <a:pt x="42058" y="8389"/>
                    <a:pt x="39045" y="7071"/>
                  </a:cubicBezTo>
                  <a:cubicBezTo>
                    <a:pt x="38270" y="6731"/>
                    <a:pt x="37468" y="6469"/>
                    <a:pt x="36645" y="6283"/>
                  </a:cubicBezTo>
                  <a:cubicBezTo>
                    <a:pt x="34241" y="4065"/>
                    <a:pt x="31090" y="2835"/>
                    <a:pt x="27823" y="2835"/>
                  </a:cubicBezTo>
                  <a:cubicBezTo>
                    <a:pt x="27818" y="2835"/>
                    <a:pt x="27813" y="2835"/>
                    <a:pt x="27809" y="2835"/>
                  </a:cubicBezTo>
                  <a:lnTo>
                    <a:pt x="24894" y="2835"/>
                  </a:lnTo>
                  <a:lnTo>
                    <a:pt x="22343" y="1637"/>
                  </a:lnTo>
                  <a:cubicBezTo>
                    <a:pt x="21127" y="1066"/>
                    <a:pt x="19838" y="688"/>
                    <a:pt x="18510" y="509"/>
                  </a:cubicBezTo>
                  <a:lnTo>
                    <a:pt x="18479" y="509"/>
                  </a:lnTo>
                  <a:lnTo>
                    <a:pt x="15381" y="106"/>
                  </a:lnTo>
                  <a:lnTo>
                    <a:pt x="15269" y="96"/>
                  </a:lnTo>
                  <a:cubicBezTo>
                    <a:pt x="14743" y="32"/>
                    <a:pt x="14217" y="0"/>
                    <a:pt x="13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9"/>
            <p:cNvGrpSpPr/>
            <p:nvPr/>
          </p:nvGrpSpPr>
          <p:grpSpPr>
            <a:xfrm>
              <a:off x="940698" y="-559573"/>
              <a:ext cx="6240338" cy="7872433"/>
              <a:chOff x="2483350" y="1185975"/>
              <a:chExt cx="2649600" cy="3342575"/>
            </a:xfrm>
          </p:grpSpPr>
          <p:sp>
            <p:nvSpPr>
              <p:cNvPr id="92" name="Google Shape;92;p9"/>
              <p:cNvSpPr/>
              <p:nvPr/>
            </p:nvSpPr>
            <p:spPr>
              <a:xfrm>
                <a:off x="3482400" y="1578350"/>
                <a:ext cx="414050" cy="147425"/>
              </a:xfrm>
              <a:custGeom>
                <a:avLst/>
                <a:gdLst/>
                <a:ahLst/>
                <a:cxnLst/>
                <a:rect l="l" t="t" r="r" b="b"/>
                <a:pathLst>
                  <a:path w="16562" h="5897" extrusionOk="0">
                    <a:moveTo>
                      <a:pt x="4332" y="1"/>
                    </a:moveTo>
                    <a:cubicBezTo>
                      <a:pt x="4295" y="1"/>
                      <a:pt x="4258" y="5"/>
                      <a:pt x="4222" y="14"/>
                    </a:cubicBezTo>
                    <a:lnTo>
                      <a:pt x="2540" y="469"/>
                    </a:lnTo>
                    <a:lnTo>
                      <a:pt x="2505" y="476"/>
                    </a:lnTo>
                    <a:lnTo>
                      <a:pt x="887" y="1061"/>
                    </a:lnTo>
                    <a:cubicBezTo>
                      <a:pt x="792" y="1096"/>
                      <a:pt x="711" y="1163"/>
                      <a:pt x="662" y="1247"/>
                    </a:cubicBezTo>
                    <a:lnTo>
                      <a:pt x="81" y="2287"/>
                    </a:lnTo>
                    <a:cubicBezTo>
                      <a:pt x="0" y="2427"/>
                      <a:pt x="11" y="2603"/>
                      <a:pt x="102" y="2736"/>
                    </a:cubicBezTo>
                    <a:cubicBezTo>
                      <a:pt x="181" y="2850"/>
                      <a:pt x="306" y="2915"/>
                      <a:pt x="439" y="2915"/>
                    </a:cubicBezTo>
                    <a:cubicBezTo>
                      <a:pt x="466" y="2915"/>
                      <a:pt x="492" y="2913"/>
                      <a:pt x="519" y="2907"/>
                    </a:cubicBezTo>
                    <a:lnTo>
                      <a:pt x="3237" y="2459"/>
                    </a:lnTo>
                    <a:lnTo>
                      <a:pt x="3311" y="2435"/>
                    </a:lnTo>
                    <a:lnTo>
                      <a:pt x="4583" y="1976"/>
                    </a:lnTo>
                    <a:lnTo>
                      <a:pt x="5665" y="2427"/>
                    </a:lnTo>
                    <a:lnTo>
                      <a:pt x="5690" y="2442"/>
                    </a:lnTo>
                    <a:lnTo>
                      <a:pt x="8167" y="3286"/>
                    </a:lnTo>
                    <a:lnTo>
                      <a:pt x="8486" y="4022"/>
                    </a:lnTo>
                    <a:cubicBezTo>
                      <a:pt x="8535" y="4137"/>
                      <a:pt x="8629" y="4225"/>
                      <a:pt x="8752" y="4263"/>
                    </a:cubicBezTo>
                    <a:lnTo>
                      <a:pt x="9866" y="4589"/>
                    </a:lnTo>
                    <a:lnTo>
                      <a:pt x="9334" y="5195"/>
                    </a:lnTo>
                    <a:cubicBezTo>
                      <a:pt x="9225" y="5321"/>
                      <a:pt x="9197" y="5497"/>
                      <a:pt x="9264" y="5651"/>
                    </a:cubicBezTo>
                    <a:cubicBezTo>
                      <a:pt x="9334" y="5798"/>
                      <a:pt x="9484" y="5896"/>
                      <a:pt x="9649" y="5896"/>
                    </a:cubicBezTo>
                    <a:lnTo>
                      <a:pt x="10038" y="5896"/>
                    </a:lnTo>
                    <a:cubicBezTo>
                      <a:pt x="10066" y="5896"/>
                      <a:pt x="10090" y="5893"/>
                      <a:pt x="10118" y="5886"/>
                    </a:cubicBezTo>
                    <a:lnTo>
                      <a:pt x="11713" y="5584"/>
                    </a:lnTo>
                    <a:lnTo>
                      <a:pt x="12918" y="5882"/>
                    </a:lnTo>
                    <a:cubicBezTo>
                      <a:pt x="12949" y="5889"/>
                      <a:pt x="12984" y="5896"/>
                      <a:pt x="13016" y="5896"/>
                    </a:cubicBezTo>
                    <a:cubicBezTo>
                      <a:pt x="13086" y="5896"/>
                      <a:pt x="13153" y="5879"/>
                      <a:pt x="13216" y="5847"/>
                    </a:cubicBezTo>
                    <a:lnTo>
                      <a:pt x="14575" y="5136"/>
                    </a:lnTo>
                    <a:cubicBezTo>
                      <a:pt x="14712" y="5066"/>
                      <a:pt x="14796" y="4922"/>
                      <a:pt x="14799" y="4768"/>
                    </a:cubicBezTo>
                    <a:cubicBezTo>
                      <a:pt x="14803" y="4617"/>
                      <a:pt x="14722" y="4474"/>
                      <a:pt x="14589" y="4397"/>
                    </a:cubicBezTo>
                    <a:lnTo>
                      <a:pt x="14540" y="4372"/>
                    </a:lnTo>
                    <a:lnTo>
                      <a:pt x="14540" y="4372"/>
                    </a:lnTo>
                    <a:cubicBezTo>
                      <a:pt x="14593" y="4393"/>
                      <a:pt x="14649" y="4407"/>
                      <a:pt x="14701" y="4407"/>
                    </a:cubicBezTo>
                    <a:lnTo>
                      <a:pt x="15805" y="4407"/>
                    </a:lnTo>
                    <a:cubicBezTo>
                      <a:pt x="15980" y="4407"/>
                      <a:pt x="16134" y="4298"/>
                      <a:pt x="16197" y="4137"/>
                    </a:cubicBezTo>
                    <a:lnTo>
                      <a:pt x="16453" y="3489"/>
                    </a:lnTo>
                    <a:cubicBezTo>
                      <a:pt x="16562" y="3216"/>
                      <a:pt x="16362" y="2918"/>
                      <a:pt x="16064" y="2918"/>
                    </a:cubicBezTo>
                    <a:lnTo>
                      <a:pt x="15027" y="2918"/>
                    </a:lnTo>
                    <a:cubicBezTo>
                      <a:pt x="15024" y="2918"/>
                      <a:pt x="15021" y="2918"/>
                      <a:pt x="15018" y="2918"/>
                    </a:cubicBezTo>
                    <a:cubicBezTo>
                      <a:pt x="14860" y="2918"/>
                      <a:pt x="14721" y="3008"/>
                      <a:pt x="14649" y="3149"/>
                    </a:cubicBezTo>
                    <a:lnTo>
                      <a:pt x="14326" y="3797"/>
                    </a:lnTo>
                    <a:cubicBezTo>
                      <a:pt x="14263" y="3927"/>
                      <a:pt x="14267" y="4081"/>
                      <a:pt x="14344" y="4204"/>
                    </a:cubicBezTo>
                    <a:cubicBezTo>
                      <a:pt x="14372" y="4249"/>
                      <a:pt x="14410" y="4288"/>
                      <a:pt x="14452" y="4319"/>
                    </a:cubicBezTo>
                    <a:lnTo>
                      <a:pt x="12371" y="3128"/>
                    </a:lnTo>
                    <a:lnTo>
                      <a:pt x="9652" y="1667"/>
                    </a:lnTo>
                    <a:cubicBezTo>
                      <a:pt x="9593" y="1639"/>
                      <a:pt x="9526" y="1622"/>
                      <a:pt x="9456" y="1622"/>
                    </a:cubicBezTo>
                    <a:lnTo>
                      <a:pt x="8034" y="1622"/>
                    </a:lnTo>
                    <a:lnTo>
                      <a:pt x="7253" y="669"/>
                    </a:lnTo>
                    <a:cubicBezTo>
                      <a:pt x="7172" y="574"/>
                      <a:pt x="7053" y="518"/>
                      <a:pt x="6927" y="518"/>
                    </a:cubicBezTo>
                    <a:lnTo>
                      <a:pt x="5410" y="518"/>
                    </a:lnTo>
                    <a:lnTo>
                      <a:pt x="4534" y="49"/>
                    </a:lnTo>
                    <a:cubicBezTo>
                      <a:pt x="4472" y="16"/>
                      <a:pt x="4402" y="1"/>
                      <a:pt x="4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
              <p:cNvSpPr/>
              <p:nvPr/>
            </p:nvSpPr>
            <p:spPr>
              <a:xfrm>
                <a:off x="4041900" y="1743550"/>
                <a:ext cx="83250" cy="53500"/>
              </a:xfrm>
              <a:custGeom>
                <a:avLst/>
                <a:gdLst/>
                <a:ahLst/>
                <a:cxnLst/>
                <a:rect l="l" t="t" r="r" b="b"/>
                <a:pathLst>
                  <a:path w="3330" h="2140" extrusionOk="0">
                    <a:moveTo>
                      <a:pt x="2881" y="1"/>
                    </a:moveTo>
                    <a:cubicBezTo>
                      <a:pt x="2846" y="1"/>
                      <a:pt x="2811" y="5"/>
                      <a:pt x="2776" y="13"/>
                    </a:cubicBezTo>
                    <a:lnTo>
                      <a:pt x="316" y="661"/>
                    </a:lnTo>
                    <a:cubicBezTo>
                      <a:pt x="131" y="711"/>
                      <a:pt x="1" y="879"/>
                      <a:pt x="1" y="1071"/>
                    </a:cubicBezTo>
                    <a:lnTo>
                      <a:pt x="1" y="1720"/>
                    </a:lnTo>
                    <a:cubicBezTo>
                      <a:pt x="1" y="1951"/>
                      <a:pt x="190" y="2140"/>
                      <a:pt x="425" y="2140"/>
                    </a:cubicBezTo>
                    <a:lnTo>
                      <a:pt x="2629" y="2140"/>
                    </a:lnTo>
                    <a:cubicBezTo>
                      <a:pt x="2828" y="2140"/>
                      <a:pt x="3000" y="1996"/>
                      <a:pt x="3039" y="1800"/>
                    </a:cubicBezTo>
                    <a:lnTo>
                      <a:pt x="3298" y="504"/>
                    </a:lnTo>
                    <a:cubicBezTo>
                      <a:pt x="3329" y="364"/>
                      <a:pt x="3280" y="213"/>
                      <a:pt x="3175" y="115"/>
                    </a:cubicBezTo>
                    <a:cubicBezTo>
                      <a:pt x="3093" y="41"/>
                      <a:pt x="2989" y="1"/>
                      <a:pt x="28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a:off x="4287525" y="1925000"/>
                <a:ext cx="46075" cy="38925"/>
              </a:xfrm>
              <a:custGeom>
                <a:avLst/>
                <a:gdLst/>
                <a:ahLst/>
                <a:cxnLst/>
                <a:rect l="l" t="t" r="r" b="b"/>
                <a:pathLst>
                  <a:path w="1843" h="1557" extrusionOk="0">
                    <a:moveTo>
                      <a:pt x="448" y="1"/>
                    </a:moveTo>
                    <a:cubicBezTo>
                      <a:pt x="287" y="1"/>
                      <a:pt x="140" y="95"/>
                      <a:pt x="67" y="242"/>
                    </a:cubicBezTo>
                    <a:cubicBezTo>
                      <a:pt x="0" y="386"/>
                      <a:pt x="21" y="561"/>
                      <a:pt x="119" y="687"/>
                    </a:cubicBezTo>
                    <a:lnTo>
                      <a:pt x="708" y="1402"/>
                    </a:lnTo>
                    <a:cubicBezTo>
                      <a:pt x="778" y="1493"/>
                      <a:pt x="886" y="1546"/>
                      <a:pt x="1002" y="1556"/>
                    </a:cubicBezTo>
                    <a:lnTo>
                      <a:pt x="1030" y="1556"/>
                    </a:lnTo>
                    <a:cubicBezTo>
                      <a:pt x="1135" y="1553"/>
                      <a:pt x="1237" y="1514"/>
                      <a:pt x="1317" y="1444"/>
                    </a:cubicBezTo>
                    <a:lnTo>
                      <a:pt x="1706" y="1090"/>
                    </a:lnTo>
                    <a:cubicBezTo>
                      <a:pt x="1794" y="1010"/>
                      <a:pt x="1843" y="898"/>
                      <a:pt x="1843" y="779"/>
                    </a:cubicBezTo>
                    <a:cubicBezTo>
                      <a:pt x="1839" y="663"/>
                      <a:pt x="1790" y="551"/>
                      <a:pt x="1706" y="470"/>
                    </a:cubicBezTo>
                    <a:lnTo>
                      <a:pt x="1317" y="113"/>
                    </a:lnTo>
                    <a:cubicBezTo>
                      <a:pt x="1240" y="39"/>
                      <a:pt x="1139" y="1"/>
                      <a:pt x="1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9"/>
              <p:cNvSpPr/>
              <p:nvPr/>
            </p:nvSpPr>
            <p:spPr>
              <a:xfrm>
                <a:off x="3812775" y="1696575"/>
                <a:ext cx="231175" cy="115025"/>
              </a:xfrm>
              <a:custGeom>
                <a:avLst/>
                <a:gdLst/>
                <a:ahLst/>
                <a:cxnLst/>
                <a:rect l="l" t="t" r="r" b="b"/>
                <a:pathLst>
                  <a:path w="9247" h="4601" extrusionOk="0">
                    <a:moveTo>
                      <a:pt x="2399" y="1"/>
                    </a:moveTo>
                    <a:cubicBezTo>
                      <a:pt x="2300" y="1"/>
                      <a:pt x="2205" y="34"/>
                      <a:pt x="2127" y="98"/>
                    </a:cubicBezTo>
                    <a:lnTo>
                      <a:pt x="1738" y="421"/>
                    </a:lnTo>
                    <a:cubicBezTo>
                      <a:pt x="1633" y="508"/>
                      <a:pt x="1577" y="638"/>
                      <a:pt x="1584" y="771"/>
                    </a:cubicBezTo>
                    <a:cubicBezTo>
                      <a:pt x="1595" y="904"/>
                      <a:pt x="1665" y="1027"/>
                      <a:pt x="1777" y="1100"/>
                    </a:cubicBezTo>
                    <a:lnTo>
                      <a:pt x="2593" y="1626"/>
                    </a:lnTo>
                    <a:lnTo>
                      <a:pt x="2730" y="1882"/>
                    </a:lnTo>
                    <a:lnTo>
                      <a:pt x="449" y="1882"/>
                    </a:lnTo>
                    <a:cubicBezTo>
                      <a:pt x="291" y="1882"/>
                      <a:pt x="144" y="1969"/>
                      <a:pt x="74" y="2113"/>
                    </a:cubicBezTo>
                    <a:cubicBezTo>
                      <a:pt x="1" y="2253"/>
                      <a:pt x="18" y="2425"/>
                      <a:pt x="113" y="2551"/>
                    </a:cubicBezTo>
                    <a:lnTo>
                      <a:pt x="820" y="3521"/>
                    </a:lnTo>
                    <a:cubicBezTo>
                      <a:pt x="901" y="3630"/>
                      <a:pt x="1031" y="3693"/>
                      <a:pt x="1164" y="3693"/>
                    </a:cubicBezTo>
                    <a:lnTo>
                      <a:pt x="3536" y="3693"/>
                    </a:lnTo>
                    <a:lnTo>
                      <a:pt x="4058" y="4425"/>
                    </a:lnTo>
                    <a:cubicBezTo>
                      <a:pt x="4131" y="4527"/>
                      <a:pt x="4247" y="4594"/>
                      <a:pt x="4373" y="4601"/>
                    </a:cubicBezTo>
                    <a:lnTo>
                      <a:pt x="4405" y="4601"/>
                    </a:lnTo>
                    <a:cubicBezTo>
                      <a:pt x="4520" y="4601"/>
                      <a:pt x="4632" y="4552"/>
                      <a:pt x="4709" y="4467"/>
                    </a:cubicBezTo>
                    <a:lnTo>
                      <a:pt x="5754" y="3371"/>
                    </a:lnTo>
                    <a:lnTo>
                      <a:pt x="8420" y="3371"/>
                    </a:lnTo>
                    <a:cubicBezTo>
                      <a:pt x="8567" y="3371"/>
                      <a:pt x="8707" y="3294"/>
                      <a:pt x="8784" y="3168"/>
                    </a:cubicBezTo>
                    <a:lnTo>
                      <a:pt x="9169" y="2519"/>
                    </a:lnTo>
                    <a:cubicBezTo>
                      <a:pt x="9229" y="2421"/>
                      <a:pt x="9247" y="2302"/>
                      <a:pt x="9219" y="2190"/>
                    </a:cubicBezTo>
                    <a:cubicBezTo>
                      <a:pt x="9187" y="2081"/>
                      <a:pt x="9117" y="1987"/>
                      <a:pt x="9015" y="1934"/>
                    </a:cubicBezTo>
                    <a:lnTo>
                      <a:pt x="7281" y="974"/>
                    </a:lnTo>
                    <a:lnTo>
                      <a:pt x="6458" y="400"/>
                    </a:lnTo>
                    <a:cubicBezTo>
                      <a:pt x="6412" y="365"/>
                      <a:pt x="6360" y="344"/>
                      <a:pt x="6300" y="333"/>
                    </a:cubicBezTo>
                    <a:lnTo>
                      <a:pt x="4716" y="11"/>
                    </a:lnTo>
                    <a:cubicBezTo>
                      <a:pt x="4688" y="5"/>
                      <a:pt x="4658" y="1"/>
                      <a:pt x="4629" y="1"/>
                    </a:cubicBezTo>
                    <a:cubicBezTo>
                      <a:pt x="4577" y="1"/>
                      <a:pt x="4524" y="12"/>
                      <a:pt x="4475" y="32"/>
                    </a:cubicBezTo>
                    <a:lnTo>
                      <a:pt x="3788" y="309"/>
                    </a:lnTo>
                    <a:lnTo>
                      <a:pt x="2492" y="11"/>
                    </a:lnTo>
                    <a:cubicBezTo>
                      <a:pt x="2461" y="4"/>
                      <a:pt x="2430"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9"/>
              <p:cNvSpPr/>
              <p:nvPr/>
            </p:nvSpPr>
            <p:spPr>
              <a:xfrm>
                <a:off x="2483350" y="1185975"/>
                <a:ext cx="2649600" cy="3342575"/>
              </a:xfrm>
              <a:custGeom>
                <a:avLst/>
                <a:gdLst/>
                <a:ahLst/>
                <a:cxnLst/>
                <a:rect l="l" t="t" r="r" b="b"/>
                <a:pathLst>
                  <a:path w="105984" h="133703" extrusionOk="0">
                    <a:moveTo>
                      <a:pt x="434" y="1"/>
                    </a:moveTo>
                    <a:cubicBezTo>
                      <a:pt x="319" y="1"/>
                      <a:pt x="208" y="52"/>
                      <a:pt x="133" y="139"/>
                    </a:cubicBezTo>
                    <a:cubicBezTo>
                      <a:pt x="35" y="240"/>
                      <a:pt x="0" y="384"/>
                      <a:pt x="35" y="517"/>
                    </a:cubicBezTo>
                    <a:lnTo>
                      <a:pt x="792" y="3684"/>
                    </a:lnTo>
                    <a:cubicBezTo>
                      <a:pt x="799" y="3705"/>
                      <a:pt x="806" y="3723"/>
                      <a:pt x="817" y="3744"/>
                    </a:cubicBezTo>
                    <a:lnTo>
                      <a:pt x="2519" y="7917"/>
                    </a:lnTo>
                    <a:lnTo>
                      <a:pt x="1465" y="7917"/>
                    </a:lnTo>
                    <a:cubicBezTo>
                      <a:pt x="1290" y="7917"/>
                      <a:pt x="1132" y="8025"/>
                      <a:pt x="1069" y="8190"/>
                    </a:cubicBezTo>
                    <a:cubicBezTo>
                      <a:pt x="1009" y="8351"/>
                      <a:pt x="1051" y="8533"/>
                      <a:pt x="1177" y="8652"/>
                    </a:cubicBezTo>
                    <a:lnTo>
                      <a:pt x="3718" y="10933"/>
                    </a:lnTo>
                    <a:lnTo>
                      <a:pt x="5364" y="14107"/>
                    </a:lnTo>
                    <a:cubicBezTo>
                      <a:pt x="5382" y="14135"/>
                      <a:pt x="5399" y="14163"/>
                      <a:pt x="5424" y="14188"/>
                    </a:cubicBezTo>
                    <a:lnTo>
                      <a:pt x="7883" y="17040"/>
                    </a:lnTo>
                    <a:cubicBezTo>
                      <a:pt x="7963" y="17132"/>
                      <a:pt x="8077" y="17183"/>
                      <a:pt x="8198" y="17183"/>
                    </a:cubicBezTo>
                    <a:cubicBezTo>
                      <a:pt x="8216" y="17183"/>
                      <a:pt x="8233" y="17182"/>
                      <a:pt x="8251" y="17180"/>
                    </a:cubicBezTo>
                    <a:cubicBezTo>
                      <a:pt x="8391" y="17163"/>
                      <a:pt x="8514" y="17078"/>
                      <a:pt x="8581" y="16952"/>
                    </a:cubicBezTo>
                    <a:lnTo>
                      <a:pt x="9229" y="15656"/>
                    </a:lnTo>
                    <a:cubicBezTo>
                      <a:pt x="9295" y="15519"/>
                      <a:pt x="9285" y="15362"/>
                      <a:pt x="9201" y="15236"/>
                    </a:cubicBezTo>
                    <a:lnTo>
                      <a:pt x="7288" y="12366"/>
                    </a:lnTo>
                    <a:lnTo>
                      <a:pt x="6142" y="8733"/>
                    </a:lnTo>
                    <a:cubicBezTo>
                      <a:pt x="6128" y="8687"/>
                      <a:pt x="6107" y="8645"/>
                      <a:pt x="6079" y="8610"/>
                    </a:cubicBezTo>
                    <a:lnTo>
                      <a:pt x="3959" y="5737"/>
                    </a:lnTo>
                    <a:lnTo>
                      <a:pt x="3959" y="3428"/>
                    </a:lnTo>
                    <a:lnTo>
                      <a:pt x="5410" y="3639"/>
                    </a:lnTo>
                    <a:lnTo>
                      <a:pt x="6759" y="8453"/>
                    </a:lnTo>
                    <a:cubicBezTo>
                      <a:pt x="6780" y="8533"/>
                      <a:pt x="6825" y="8603"/>
                      <a:pt x="6888" y="8659"/>
                    </a:cubicBezTo>
                    <a:lnTo>
                      <a:pt x="9544" y="10937"/>
                    </a:lnTo>
                    <a:lnTo>
                      <a:pt x="12932" y="18084"/>
                    </a:lnTo>
                    <a:lnTo>
                      <a:pt x="12084" y="20512"/>
                    </a:lnTo>
                    <a:cubicBezTo>
                      <a:pt x="12014" y="20701"/>
                      <a:pt x="12091" y="20911"/>
                      <a:pt x="12263" y="21013"/>
                    </a:cubicBezTo>
                    <a:lnTo>
                      <a:pt x="20689" y="25978"/>
                    </a:lnTo>
                    <a:lnTo>
                      <a:pt x="20741" y="26006"/>
                    </a:lnTo>
                    <a:lnTo>
                      <a:pt x="25016" y="27796"/>
                    </a:lnTo>
                    <a:cubicBezTo>
                      <a:pt x="25067" y="27818"/>
                      <a:pt x="25122" y="27828"/>
                      <a:pt x="25177" y="27828"/>
                    </a:cubicBezTo>
                    <a:cubicBezTo>
                      <a:pt x="25245" y="27828"/>
                      <a:pt x="25314" y="27812"/>
                      <a:pt x="25377" y="27778"/>
                    </a:cubicBezTo>
                    <a:lnTo>
                      <a:pt x="27332" y="26759"/>
                    </a:lnTo>
                    <a:lnTo>
                      <a:pt x="31396" y="30052"/>
                    </a:lnTo>
                    <a:cubicBezTo>
                      <a:pt x="31452" y="30094"/>
                      <a:pt x="31515" y="30126"/>
                      <a:pt x="31585" y="30140"/>
                    </a:cubicBezTo>
                    <a:lnTo>
                      <a:pt x="35099" y="30767"/>
                    </a:lnTo>
                    <a:lnTo>
                      <a:pt x="35768" y="31366"/>
                    </a:lnTo>
                    <a:lnTo>
                      <a:pt x="35772" y="31366"/>
                    </a:lnTo>
                    <a:lnTo>
                      <a:pt x="37271" y="32697"/>
                    </a:lnTo>
                    <a:lnTo>
                      <a:pt x="38400" y="35332"/>
                    </a:lnTo>
                    <a:cubicBezTo>
                      <a:pt x="38435" y="35416"/>
                      <a:pt x="38498" y="35486"/>
                      <a:pt x="38575" y="35532"/>
                    </a:cubicBezTo>
                    <a:lnTo>
                      <a:pt x="41427" y="37217"/>
                    </a:lnTo>
                    <a:lnTo>
                      <a:pt x="41483" y="37242"/>
                    </a:lnTo>
                    <a:lnTo>
                      <a:pt x="44983" y="38668"/>
                    </a:lnTo>
                    <a:cubicBezTo>
                      <a:pt x="45034" y="38688"/>
                      <a:pt x="45087" y="38698"/>
                      <a:pt x="45140" y="38698"/>
                    </a:cubicBezTo>
                    <a:cubicBezTo>
                      <a:pt x="45276" y="38698"/>
                      <a:pt x="45410" y="38632"/>
                      <a:pt x="45491" y="38513"/>
                    </a:cubicBezTo>
                    <a:lnTo>
                      <a:pt x="46244" y="37378"/>
                    </a:lnTo>
                    <a:lnTo>
                      <a:pt x="47285" y="36341"/>
                    </a:lnTo>
                    <a:lnTo>
                      <a:pt x="47863" y="37165"/>
                    </a:lnTo>
                    <a:lnTo>
                      <a:pt x="49089" y="41586"/>
                    </a:lnTo>
                    <a:lnTo>
                      <a:pt x="46577" y="45906"/>
                    </a:lnTo>
                    <a:lnTo>
                      <a:pt x="44128" y="50117"/>
                    </a:lnTo>
                    <a:cubicBezTo>
                      <a:pt x="44051" y="50243"/>
                      <a:pt x="44051" y="50401"/>
                      <a:pt x="44117" y="50531"/>
                    </a:cubicBezTo>
                    <a:lnTo>
                      <a:pt x="45126" y="52437"/>
                    </a:lnTo>
                    <a:lnTo>
                      <a:pt x="43434" y="53901"/>
                    </a:lnTo>
                    <a:cubicBezTo>
                      <a:pt x="43269" y="54048"/>
                      <a:pt x="43241" y="54301"/>
                      <a:pt x="43378" y="54476"/>
                    </a:cubicBezTo>
                    <a:lnTo>
                      <a:pt x="46594" y="58715"/>
                    </a:lnTo>
                    <a:lnTo>
                      <a:pt x="50592" y="66977"/>
                    </a:lnTo>
                    <a:cubicBezTo>
                      <a:pt x="50620" y="67036"/>
                      <a:pt x="50662" y="67089"/>
                      <a:pt x="50715" y="67127"/>
                    </a:cubicBezTo>
                    <a:lnTo>
                      <a:pt x="54982" y="70354"/>
                    </a:lnTo>
                    <a:lnTo>
                      <a:pt x="58475" y="73490"/>
                    </a:lnTo>
                    <a:lnTo>
                      <a:pt x="58584" y="73588"/>
                    </a:lnTo>
                    <a:lnTo>
                      <a:pt x="58717" y="90360"/>
                    </a:lnTo>
                    <a:lnTo>
                      <a:pt x="57809" y="101620"/>
                    </a:lnTo>
                    <a:cubicBezTo>
                      <a:pt x="57806" y="101648"/>
                      <a:pt x="57806" y="101673"/>
                      <a:pt x="57809" y="101701"/>
                    </a:cubicBezTo>
                    <a:lnTo>
                      <a:pt x="58331" y="106623"/>
                    </a:lnTo>
                    <a:cubicBezTo>
                      <a:pt x="58338" y="106704"/>
                      <a:pt x="58370" y="106781"/>
                      <a:pt x="58422" y="106844"/>
                    </a:cubicBezTo>
                    <a:lnTo>
                      <a:pt x="59996" y="108785"/>
                    </a:lnTo>
                    <a:lnTo>
                      <a:pt x="59628" y="112614"/>
                    </a:lnTo>
                    <a:lnTo>
                      <a:pt x="59134" y="115330"/>
                    </a:lnTo>
                    <a:lnTo>
                      <a:pt x="57918" y="116665"/>
                    </a:lnTo>
                    <a:cubicBezTo>
                      <a:pt x="57802" y="116794"/>
                      <a:pt x="57774" y="116980"/>
                      <a:pt x="57855" y="117138"/>
                    </a:cubicBezTo>
                    <a:lnTo>
                      <a:pt x="58997" y="119425"/>
                    </a:lnTo>
                    <a:lnTo>
                      <a:pt x="60279" y="125143"/>
                    </a:lnTo>
                    <a:cubicBezTo>
                      <a:pt x="60293" y="125189"/>
                      <a:pt x="60311" y="125234"/>
                      <a:pt x="60335" y="125276"/>
                    </a:cubicBezTo>
                    <a:lnTo>
                      <a:pt x="63709" y="130525"/>
                    </a:lnTo>
                    <a:cubicBezTo>
                      <a:pt x="63741" y="130574"/>
                      <a:pt x="63783" y="130616"/>
                      <a:pt x="63832" y="130647"/>
                    </a:cubicBezTo>
                    <a:lnTo>
                      <a:pt x="68366" y="133633"/>
                    </a:lnTo>
                    <a:cubicBezTo>
                      <a:pt x="68432" y="133675"/>
                      <a:pt x="68513" y="133699"/>
                      <a:pt x="68597" y="133703"/>
                    </a:cubicBezTo>
                    <a:lnTo>
                      <a:pt x="72097" y="133703"/>
                    </a:lnTo>
                    <a:cubicBezTo>
                      <a:pt x="72213" y="133703"/>
                      <a:pt x="72328" y="133654"/>
                      <a:pt x="72405" y="133566"/>
                    </a:cubicBezTo>
                    <a:lnTo>
                      <a:pt x="74220" y="131621"/>
                    </a:lnTo>
                    <a:cubicBezTo>
                      <a:pt x="74367" y="131460"/>
                      <a:pt x="74367" y="131215"/>
                      <a:pt x="74224" y="131050"/>
                    </a:cubicBezTo>
                    <a:lnTo>
                      <a:pt x="68190" y="124387"/>
                    </a:lnTo>
                    <a:lnTo>
                      <a:pt x="71186" y="117639"/>
                    </a:lnTo>
                    <a:cubicBezTo>
                      <a:pt x="71270" y="117442"/>
                      <a:pt x="71197" y="117211"/>
                      <a:pt x="71014" y="117103"/>
                    </a:cubicBezTo>
                    <a:lnTo>
                      <a:pt x="68404" y="115582"/>
                    </a:lnTo>
                    <a:lnTo>
                      <a:pt x="70303" y="113893"/>
                    </a:lnTo>
                    <a:cubicBezTo>
                      <a:pt x="70356" y="113844"/>
                      <a:pt x="70398" y="113785"/>
                      <a:pt x="70422" y="113718"/>
                    </a:cubicBezTo>
                    <a:lnTo>
                      <a:pt x="72107" y="108792"/>
                    </a:lnTo>
                    <a:cubicBezTo>
                      <a:pt x="72160" y="108638"/>
                      <a:pt x="72121" y="108470"/>
                      <a:pt x="72009" y="108358"/>
                    </a:cubicBezTo>
                    <a:lnTo>
                      <a:pt x="70930" y="107278"/>
                    </a:lnTo>
                    <a:lnTo>
                      <a:pt x="70930" y="107278"/>
                    </a:lnTo>
                    <a:lnTo>
                      <a:pt x="72661" y="107639"/>
                    </a:lnTo>
                    <a:cubicBezTo>
                      <a:pt x="72690" y="107645"/>
                      <a:pt x="72719" y="107648"/>
                      <a:pt x="72748" y="107648"/>
                    </a:cubicBezTo>
                    <a:cubicBezTo>
                      <a:pt x="72842" y="107648"/>
                      <a:pt x="72936" y="107617"/>
                      <a:pt x="73011" y="107555"/>
                    </a:cubicBezTo>
                    <a:cubicBezTo>
                      <a:pt x="73110" y="107475"/>
                      <a:pt x="73169" y="107356"/>
                      <a:pt x="73169" y="107226"/>
                    </a:cubicBezTo>
                    <a:lnTo>
                      <a:pt x="73169" y="103684"/>
                    </a:lnTo>
                    <a:lnTo>
                      <a:pt x="78659" y="102584"/>
                    </a:lnTo>
                    <a:cubicBezTo>
                      <a:pt x="78824" y="102552"/>
                      <a:pt x="78953" y="102426"/>
                      <a:pt x="78989" y="102265"/>
                    </a:cubicBezTo>
                    <a:lnTo>
                      <a:pt x="79763" y="98765"/>
                    </a:lnTo>
                    <a:cubicBezTo>
                      <a:pt x="79794" y="98635"/>
                      <a:pt x="79759" y="98498"/>
                      <a:pt x="79672" y="98397"/>
                    </a:cubicBezTo>
                    <a:lnTo>
                      <a:pt x="77783" y="96253"/>
                    </a:lnTo>
                    <a:lnTo>
                      <a:pt x="77783" y="96253"/>
                    </a:lnTo>
                    <a:lnTo>
                      <a:pt x="82086" y="97521"/>
                    </a:lnTo>
                    <a:cubicBezTo>
                      <a:pt x="82126" y="97533"/>
                      <a:pt x="82167" y="97539"/>
                      <a:pt x="82207" y="97539"/>
                    </a:cubicBezTo>
                    <a:cubicBezTo>
                      <a:pt x="82357" y="97539"/>
                      <a:pt x="82499" y="97460"/>
                      <a:pt x="82576" y="97325"/>
                    </a:cubicBezTo>
                    <a:lnTo>
                      <a:pt x="84402" y="94087"/>
                    </a:lnTo>
                    <a:lnTo>
                      <a:pt x="88795" y="86309"/>
                    </a:lnTo>
                    <a:cubicBezTo>
                      <a:pt x="88830" y="86246"/>
                      <a:pt x="88848" y="86173"/>
                      <a:pt x="88848" y="86099"/>
                    </a:cubicBezTo>
                    <a:lnTo>
                      <a:pt x="88848" y="83377"/>
                    </a:lnTo>
                    <a:lnTo>
                      <a:pt x="97176" y="78959"/>
                    </a:lnTo>
                    <a:cubicBezTo>
                      <a:pt x="97267" y="78913"/>
                      <a:pt x="97333" y="78836"/>
                      <a:pt x="97368" y="78742"/>
                    </a:cubicBezTo>
                    <a:lnTo>
                      <a:pt x="100224" y="71745"/>
                    </a:lnTo>
                    <a:cubicBezTo>
                      <a:pt x="100245" y="71692"/>
                      <a:pt x="100255" y="71640"/>
                      <a:pt x="100255" y="71587"/>
                    </a:cubicBezTo>
                    <a:lnTo>
                      <a:pt x="100255" y="65123"/>
                    </a:lnTo>
                    <a:lnTo>
                      <a:pt x="105861" y="58113"/>
                    </a:lnTo>
                    <a:cubicBezTo>
                      <a:pt x="105963" y="57986"/>
                      <a:pt x="105984" y="57818"/>
                      <a:pt x="105917" y="57675"/>
                    </a:cubicBezTo>
                    <a:lnTo>
                      <a:pt x="104491" y="54563"/>
                    </a:lnTo>
                    <a:cubicBezTo>
                      <a:pt x="104449" y="54465"/>
                      <a:pt x="104368" y="54388"/>
                      <a:pt x="104267" y="54350"/>
                    </a:cubicBezTo>
                    <a:lnTo>
                      <a:pt x="95326" y="50716"/>
                    </a:lnTo>
                    <a:lnTo>
                      <a:pt x="95277" y="50699"/>
                    </a:lnTo>
                    <a:lnTo>
                      <a:pt x="88693" y="48958"/>
                    </a:lnTo>
                    <a:lnTo>
                      <a:pt x="85025" y="47360"/>
                    </a:lnTo>
                    <a:lnTo>
                      <a:pt x="85341" y="45881"/>
                    </a:lnTo>
                    <a:cubicBezTo>
                      <a:pt x="85365" y="45762"/>
                      <a:pt x="85337" y="45633"/>
                      <a:pt x="85260" y="45538"/>
                    </a:cubicBezTo>
                    <a:lnTo>
                      <a:pt x="80852" y="39834"/>
                    </a:lnTo>
                    <a:cubicBezTo>
                      <a:pt x="80775" y="39729"/>
                      <a:pt x="80653" y="39670"/>
                      <a:pt x="80523" y="39670"/>
                    </a:cubicBezTo>
                    <a:lnTo>
                      <a:pt x="80190" y="39670"/>
                    </a:lnTo>
                    <a:cubicBezTo>
                      <a:pt x="80050" y="39670"/>
                      <a:pt x="79920" y="39740"/>
                      <a:pt x="79843" y="39852"/>
                    </a:cubicBezTo>
                    <a:lnTo>
                      <a:pt x="79073" y="40952"/>
                    </a:lnTo>
                    <a:cubicBezTo>
                      <a:pt x="78992" y="41071"/>
                      <a:pt x="78978" y="41225"/>
                      <a:pt x="79034" y="41358"/>
                    </a:cubicBezTo>
                    <a:lnTo>
                      <a:pt x="79693" y="42928"/>
                    </a:lnTo>
                    <a:lnTo>
                      <a:pt x="79416" y="44382"/>
                    </a:lnTo>
                    <a:lnTo>
                      <a:pt x="77787" y="43898"/>
                    </a:lnTo>
                    <a:cubicBezTo>
                      <a:pt x="77749" y="43888"/>
                      <a:pt x="77710" y="43883"/>
                      <a:pt x="77672" y="43883"/>
                    </a:cubicBezTo>
                    <a:cubicBezTo>
                      <a:pt x="77581" y="43883"/>
                      <a:pt x="77491" y="43911"/>
                      <a:pt x="77415" y="43965"/>
                    </a:cubicBezTo>
                    <a:cubicBezTo>
                      <a:pt x="77310" y="44046"/>
                      <a:pt x="77251" y="44172"/>
                      <a:pt x="77251" y="44301"/>
                    </a:cubicBezTo>
                    <a:lnTo>
                      <a:pt x="77251" y="44918"/>
                    </a:lnTo>
                    <a:lnTo>
                      <a:pt x="77062" y="44844"/>
                    </a:lnTo>
                    <a:cubicBezTo>
                      <a:pt x="77011" y="44825"/>
                      <a:pt x="76958" y="44815"/>
                      <a:pt x="76905" y="44815"/>
                    </a:cubicBezTo>
                    <a:cubicBezTo>
                      <a:pt x="76843" y="44815"/>
                      <a:pt x="76782" y="44829"/>
                      <a:pt x="76725" y="44855"/>
                    </a:cubicBezTo>
                    <a:lnTo>
                      <a:pt x="73947" y="46186"/>
                    </a:lnTo>
                    <a:lnTo>
                      <a:pt x="73036" y="45177"/>
                    </a:lnTo>
                    <a:lnTo>
                      <a:pt x="73036" y="42620"/>
                    </a:lnTo>
                    <a:cubicBezTo>
                      <a:pt x="73036" y="42497"/>
                      <a:pt x="72983" y="42378"/>
                      <a:pt x="72889" y="42297"/>
                    </a:cubicBezTo>
                    <a:lnTo>
                      <a:pt x="71740" y="41337"/>
                    </a:lnTo>
                    <a:cubicBezTo>
                      <a:pt x="71743" y="41274"/>
                      <a:pt x="71729" y="41211"/>
                      <a:pt x="71705" y="41152"/>
                    </a:cubicBezTo>
                    <a:lnTo>
                      <a:pt x="71105" y="39785"/>
                    </a:lnTo>
                    <a:lnTo>
                      <a:pt x="72493" y="37147"/>
                    </a:lnTo>
                    <a:cubicBezTo>
                      <a:pt x="72594" y="36958"/>
                      <a:pt x="72538" y="36723"/>
                      <a:pt x="72363" y="36604"/>
                    </a:cubicBezTo>
                    <a:lnTo>
                      <a:pt x="68982" y="34239"/>
                    </a:lnTo>
                    <a:lnTo>
                      <a:pt x="69375" y="33248"/>
                    </a:lnTo>
                    <a:cubicBezTo>
                      <a:pt x="69431" y="33121"/>
                      <a:pt x="69413" y="32974"/>
                      <a:pt x="69336" y="32859"/>
                    </a:cubicBezTo>
                    <a:cubicBezTo>
                      <a:pt x="69259" y="32739"/>
                      <a:pt x="69126" y="32669"/>
                      <a:pt x="68986" y="32669"/>
                    </a:cubicBezTo>
                    <a:lnTo>
                      <a:pt x="59929" y="32669"/>
                    </a:lnTo>
                    <a:lnTo>
                      <a:pt x="57582" y="30816"/>
                    </a:lnTo>
                    <a:cubicBezTo>
                      <a:pt x="57507" y="30758"/>
                      <a:pt x="57417" y="30728"/>
                      <a:pt x="57327" y="30728"/>
                    </a:cubicBezTo>
                    <a:cubicBezTo>
                      <a:pt x="57265" y="30728"/>
                      <a:pt x="57202" y="30742"/>
                      <a:pt x="57144" y="30770"/>
                    </a:cubicBezTo>
                    <a:lnTo>
                      <a:pt x="51310" y="33489"/>
                    </a:lnTo>
                    <a:cubicBezTo>
                      <a:pt x="51223" y="33531"/>
                      <a:pt x="51153" y="33601"/>
                      <a:pt x="51111" y="33689"/>
                    </a:cubicBezTo>
                    <a:lnTo>
                      <a:pt x="50017" y="35980"/>
                    </a:lnTo>
                    <a:lnTo>
                      <a:pt x="47572" y="34421"/>
                    </a:lnTo>
                    <a:cubicBezTo>
                      <a:pt x="47501" y="34379"/>
                      <a:pt x="47421" y="34357"/>
                      <a:pt x="47342" y="34357"/>
                    </a:cubicBezTo>
                    <a:cubicBezTo>
                      <a:pt x="47314" y="34357"/>
                      <a:pt x="47287" y="34360"/>
                      <a:pt x="47260" y="34365"/>
                    </a:cubicBezTo>
                    <a:lnTo>
                      <a:pt x="43616" y="35097"/>
                    </a:lnTo>
                    <a:lnTo>
                      <a:pt x="41703" y="32845"/>
                    </a:lnTo>
                    <a:lnTo>
                      <a:pt x="42698" y="27698"/>
                    </a:lnTo>
                    <a:cubicBezTo>
                      <a:pt x="42740" y="27498"/>
                      <a:pt x="42628" y="27298"/>
                      <a:pt x="42436" y="27221"/>
                    </a:cubicBezTo>
                    <a:lnTo>
                      <a:pt x="42099" y="27095"/>
                    </a:lnTo>
                    <a:lnTo>
                      <a:pt x="38806" y="25865"/>
                    </a:lnTo>
                    <a:cubicBezTo>
                      <a:pt x="38758" y="25845"/>
                      <a:pt x="38706" y="25836"/>
                      <a:pt x="38654" y="25836"/>
                    </a:cubicBezTo>
                    <a:cubicBezTo>
                      <a:pt x="38616" y="25836"/>
                      <a:pt x="38577" y="25841"/>
                      <a:pt x="38540" y="25851"/>
                    </a:cubicBezTo>
                    <a:lnTo>
                      <a:pt x="35625" y="26696"/>
                    </a:lnTo>
                    <a:cubicBezTo>
                      <a:pt x="35555" y="26720"/>
                      <a:pt x="35492" y="26759"/>
                      <a:pt x="35439" y="26811"/>
                    </a:cubicBezTo>
                    <a:lnTo>
                      <a:pt x="35071" y="27190"/>
                    </a:lnTo>
                    <a:lnTo>
                      <a:pt x="34735" y="24383"/>
                    </a:lnTo>
                    <a:lnTo>
                      <a:pt x="36550" y="23974"/>
                    </a:lnTo>
                    <a:cubicBezTo>
                      <a:pt x="36700" y="23938"/>
                      <a:pt x="36819" y="23826"/>
                      <a:pt x="36861" y="23679"/>
                    </a:cubicBezTo>
                    <a:lnTo>
                      <a:pt x="36984" y="23248"/>
                    </a:lnTo>
                    <a:lnTo>
                      <a:pt x="38788" y="18869"/>
                    </a:lnTo>
                    <a:cubicBezTo>
                      <a:pt x="38862" y="18690"/>
                      <a:pt x="38802" y="18480"/>
                      <a:pt x="38645" y="18368"/>
                    </a:cubicBezTo>
                    <a:lnTo>
                      <a:pt x="37737" y="17720"/>
                    </a:lnTo>
                    <a:cubicBezTo>
                      <a:pt x="37666" y="17665"/>
                      <a:pt x="37581" y="17638"/>
                      <a:pt x="37494" y="17638"/>
                    </a:cubicBezTo>
                    <a:cubicBezTo>
                      <a:pt x="37452" y="17638"/>
                      <a:pt x="37410" y="17644"/>
                      <a:pt x="37369" y="17657"/>
                    </a:cubicBezTo>
                    <a:lnTo>
                      <a:pt x="33480" y="18823"/>
                    </a:lnTo>
                    <a:cubicBezTo>
                      <a:pt x="33379" y="18855"/>
                      <a:pt x="33291" y="18925"/>
                      <a:pt x="33235" y="19019"/>
                    </a:cubicBezTo>
                    <a:lnTo>
                      <a:pt x="31165" y="22677"/>
                    </a:lnTo>
                    <a:lnTo>
                      <a:pt x="27454" y="22442"/>
                    </a:lnTo>
                    <a:lnTo>
                      <a:pt x="24459" y="18970"/>
                    </a:lnTo>
                    <a:lnTo>
                      <a:pt x="25513" y="12734"/>
                    </a:lnTo>
                    <a:cubicBezTo>
                      <a:pt x="25545" y="12545"/>
                      <a:pt x="25443" y="12356"/>
                      <a:pt x="25265" y="12278"/>
                    </a:cubicBezTo>
                    <a:lnTo>
                      <a:pt x="23166" y="11361"/>
                    </a:lnTo>
                    <a:lnTo>
                      <a:pt x="20931" y="6228"/>
                    </a:lnTo>
                    <a:cubicBezTo>
                      <a:pt x="20863" y="6070"/>
                      <a:pt x="20710" y="5976"/>
                      <a:pt x="20549" y="5976"/>
                    </a:cubicBezTo>
                    <a:cubicBezTo>
                      <a:pt x="20502" y="5976"/>
                      <a:pt x="20455" y="5984"/>
                      <a:pt x="20409" y="6000"/>
                    </a:cubicBezTo>
                    <a:lnTo>
                      <a:pt x="18061" y="6809"/>
                    </a:lnTo>
                    <a:lnTo>
                      <a:pt x="14876" y="2994"/>
                    </a:lnTo>
                    <a:cubicBezTo>
                      <a:pt x="14796" y="2899"/>
                      <a:pt x="14677" y="2843"/>
                      <a:pt x="14554" y="2840"/>
                    </a:cubicBezTo>
                    <a:lnTo>
                      <a:pt x="8815" y="2840"/>
                    </a:lnTo>
                    <a:lnTo>
                      <a:pt x="3714" y="443"/>
                    </a:lnTo>
                    <a:cubicBezTo>
                      <a:pt x="3676" y="422"/>
                      <a:pt x="3633" y="412"/>
                      <a:pt x="3591" y="408"/>
                    </a:cubicBezTo>
                    <a:lnTo>
                      <a:pt x="494" y="5"/>
                    </a:lnTo>
                    <a:cubicBezTo>
                      <a:pt x="474" y="2"/>
                      <a:pt x="45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97" name="Google Shape;97;p9"/>
          <p:cNvPicPr preferRelativeResize="0"/>
          <p:nvPr/>
        </p:nvPicPr>
        <p:blipFill>
          <a:blip r:embed="rId2">
            <a:alphaModFix amt="30000"/>
          </a:blip>
          <a:stretch>
            <a:fillRect/>
          </a:stretch>
        </p:blipFill>
        <p:spPr>
          <a:xfrm>
            <a:off x="-1" y="0"/>
            <a:ext cx="9144003" cy="5143501"/>
          </a:xfrm>
          <a:prstGeom prst="rect">
            <a:avLst/>
          </a:prstGeom>
          <a:noFill/>
          <a:ln>
            <a:noFill/>
          </a:ln>
        </p:spPr>
      </p:pic>
      <p:sp>
        <p:nvSpPr>
          <p:cNvPr id="98" name="Google Shape;98;p9"/>
          <p:cNvSpPr txBox="1">
            <a:spLocks noGrp="1"/>
          </p:cNvSpPr>
          <p:nvPr>
            <p:ph type="title"/>
          </p:nvPr>
        </p:nvSpPr>
        <p:spPr>
          <a:xfrm>
            <a:off x="1799550" y="1522450"/>
            <a:ext cx="5544900" cy="787800"/>
          </a:xfrm>
          <a:prstGeom prst="rect">
            <a:avLst/>
          </a:prstGeom>
        </p:spPr>
        <p:txBody>
          <a:bodyPr spcFirstLastPara="1" wrap="square" lIns="0" tIns="0" rIns="0" bIns="0" anchor="b" anchorCtr="0">
            <a:noAutofit/>
          </a:bodyPr>
          <a:lstStyle>
            <a:lvl1pPr lvl="0" algn="ctr" rtl="0">
              <a:spcBef>
                <a:spcPts val="0"/>
              </a:spcBef>
              <a:spcAft>
                <a:spcPts val="0"/>
              </a:spcAft>
              <a:buSzPts val="3500"/>
              <a:buNone/>
              <a:defRPr sz="5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9" name="Google Shape;99;p9"/>
          <p:cNvSpPr txBox="1">
            <a:spLocks noGrp="1"/>
          </p:cNvSpPr>
          <p:nvPr>
            <p:ph type="subTitle" idx="1"/>
          </p:nvPr>
        </p:nvSpPr>
        <p:spPr>
          <a:xfrm>
            <a:off x="1799550" y="2646350"/>
            <a:ext cx="5544900" cy="109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19"/>
        <p:cNvGrpSpPr/>
        <p:nvPr/>
      </p:nvGrpSpPr>
      <p:grpSpPr>
        <a:xfrm>
          <a:off x="0" y="0"/>
          <a:ext cx="0" cy="0"/>
          <a:chOff x="0" y="0"/>
          <a:chExt cx="0" cy="0"/>
        </a:xfrm>
      </p:grpSpPr>
      <p:sp>
        <p:nvSpPr>
          <p:cNvPr id="120" name="Google Shape;120;p13"/>
          <p:cNvSpPr/>
          <p:nvPr/>
        </p:nvSpPr>
        <p:spPr>
          <a:xfrm>
            <a:off x="-14250" y="0"/>
            <a:ext cx="91725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13"/>
          <p:cNvPicPr preferRelativeResize="0"/>
          <p:nvPr/>
        </p:nvPicPr>
        <p:blipFill>
          <a:blip r:embed="rId2">
            <a:alphaModFix amt="30000"/>
          </a:blip>
          <a:stretch>
            <a:fillRect/>
          </a:stretch>
        </p:blipFill>
        <p:spPr>
          <a:xfrm>
            <a:off x="-25" y="0"/>
            <a:ext cx="9144003" cy="5143501"/>
          </a:xfrm>
          <a:prstGeom prst="rect">
            <a:avLst/>
          </a:prstGeom>
          <a:noFill/>
          <a:ln>
            <a:noFill/>
          </a:ln>
        </p:spPr>
      </p:pic>
      <p:sp>
        <p:nvSpPr>
          <p:cNvPr id="122" name="Google Shape;122;p13"/>
          <p:cNvSpPr txBox="1">
            <a:spLocks noGrp="1"/>
          </p:cNvSpPr>
          <p:nvPr>
            <p:ph type="title"/>
          </p:nvPr>
        </p:nvSpPr>
        <p:spPr>
          <a:xfrm>
            <a:off x="720000" y="2050050"/>
            <a:ext cx="2305500" cy="3891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3" name="Google Shape;123;p13"/>
          <p:cNvSpPr txBox="1">
            <a:spLocks noGrp="1"/>
          </p:cNvSpPr>
          <p:nvPr>
            <p:ph type="subTitle" idx="1"/>
          </p:nvPr>
        </p:nvSpPr>
        <p:spPr>
          <a:xfrm>
            <a:off x="720000" y="2439150"/>
            <a:ext cx="2305500" cy="484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4" name="Google Shape;124;p13"/>
          <p:cNvSpPr txBox="1">
            <a:spLocks noGrp="1"/>
          </p:cNvSpPr>
          <p:nvPr>
            <p:ph type="title" idx="2"/>
          </p:nvPr>
        </p:nvSpPr>
        <p:spPr>
          <a:xfrm>
            <a:off x="3419271" y="2050050"/>
            <a:ext cx="2305500" cy="3891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5" name="Google Shape;125;p13"/>
          <p:cNvSpPr txBox="1">
            <a:spLocks noGrp="1"/>
          </p:cNvSpPr>
          <p:nvPr>
            <p:ph type="subTitle" idx="3"/>
          </p:nvPr>
        </p:nvSpPr>
        <p:spPr>
          <a:xfrm>
            <a:off x="3419269" y="2439150"/>
            <a:ext cx="2305500" cy="484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6" name="Google Shape;126;p13"/>
          <p:cNvSpPr txBox="1">
            <a:spLocks noGrp="1"/>
          </p:cNvSpPr>
          <p:nvPr>
            <p:ph type="title" idx="4"/>
          </p:nvPr>
        </p:nvSpPr>
        <p:spPr>
          <a:xfrm>
            <a:off x="719950" y="3734675"/>
            <a:ext cx="2305500" cy="3891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7" name="Google Shape;127;p13"/>
          <p:cNvSpPr txBox="1">
            <a:spLocks noGrp="1"/>
          </p:cNvSpPr>
          <p:nvPr>
            <p:ph type="subTitle" idx="5"/>
          </p:nvPr>
        </p:nvSpPr>
        <p:spPr>
          <a:xfrm>
            <a:off x="719950" y="4123775"/>
            <a:ext cx="2305500" cy="484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8" name="Google Shape;128;p13"/>
          <p:cNvSpPr txBox="1">
            <a:spLocks noGrp="1"/>
          </p:cNvSpPr>
          <p:nvPr>
            <p:ph type="title" idx="6"/>
          </p:nvPr>
        </p:nvSpPr>
        <p:spPr>
          <a:xfrm>
            <a:off x="3419221" y="3734675"/>
            <a:ext cx="2305500" cy="3891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9" name="Google Shape;129;p13"/>
          <p:cNvSpPr txBox="1">
            <a:spLocks noGrp="1"/>
          </p:cNvSpPr>
          <p:nvPr>
            <p:ph type="subTitle" idx="7"/>
          </p:nvPr>
        </p:nvSpPr>
        <p:spPr>
          <a:xfrm>
            <a:off x="3419219" y="4123775"/>
            <a:ext cx="2305500" cy="484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30" name="Google Shape;130;p13"/>
          <p:cNvSpPr txBox="1">
            <a:spLocks noGrp="1"/>
          </p:cNvSpPr>
          <p:nvPr>
            <p:ph type="title" idx="8"/>
          </p:nvPr>
        </p:nvSpPr>
        <p:spPr>
          <a:xfrm>
            <a:off x="6118549" y="2050050"/>
            <a:ext cx="2305500" cy="3891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1" name="Google Shape;131;p13"/>
          <p:cNvSpPr txBox="1">
            <a:spLocks noGrp="1"/>
          </p:cNvSpPr>
          <p:nvPr>
            <p:ph type="subTitle" idx="9"/>
          </p:nvPr>
        </p:nvSpPr>
        <p:spPr>
          <a:xfrm>
            <a:off x="6118545" y="2439150"/>
            <a:ext cx="2305500" cy="484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32" name="Google Shape;132;p13"/>
          <p:cNvSpPr txBox="1">
            <a:spLocks noGrp="1"/>
          </p:cNvSpPr>
          <p:nvPr>
            <p:ph type="title" idx="13"/>
          </p:nvPr>
        </p:nvSpPr>
        <p:spPr>
          <a:xfrm>
            <a:off x="6118499" y="3734675"/>
            <a:ext cx="2305500" cy="3891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3" name="Google Shape;133;p13"/>
          <p:cNvSpPr txBox="1">
            <a:spLocks noGrp="1"/>
          </p:cNvSpPr>
          <p:nvPr>
            <p:ph type="subTitle" idx="14"/>
          </p:nvPr>
        </p:nvSpPr>
        <p:spPr>
          <a:xfrm>
            <a:off x="6118495" y="4123775"/>
            <a:ext cx="2305500" cy="484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34" name="Google Shape;134;p13"/>
          <p:cNvSpPr txBox="1">
            <a:spLocks noGrp="1"/>
          </p:cNvSpPr>
          <p:nvPr>
            <p:ph type="title" idx="15" hasCustomPrompt="1"/>
          </p:nvPr>
        </p:nvSpPr>
        <p:spPr>
          <a:xfrm>
            <a:off x="720000" y="1463848"/>
            <a:ext cx="734700" cy="5862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5" name="Google Shape;135;p13"/>
          <p:cNvSpPr txBox="1">
            <a:spLocks noGrp="1"/>
          </p:cNvSpPr>
          <p:nvPr>
            <p:ph type="title" idx="16" hasCustomPrompt="1"/>
          </p:nvPr>
        </p:nvSpPr>
        <p:spPr>
          <a:xfrm>
            <a:off x="719950" y="3148474"/>
            <a:ext cx="734700" cy="5862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6" name="Google Shape;136;p13"/>
          <p:cNvSpPr txBox="1">
            <a:spLocks noGrp="1"/>
          </p:cNvSpPr>
          <p:nvPr>
            <p:ph type="title" idx="17" hasCustomPrompt="1"/>
          </p:nvPr>
        </p:nvSpPr>
        <p:spPr>
          <a:xfrm>
            <a:off x="3419275" y="1463848"/>
            <a:ext cx="734700" cy="5862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7" name="Google Shape;137;p13"/>
          <p:cNvSpPr txBox="1">
            <a:spLocks noGrp="1"/>
          </p:cNvSpPr>
          <p:nvPr>
            <p:ph type="title" idx="18" hasCustomPrompt="1"/>
          </p:nvPr>
        </p:nvSpPr>
        <p:spPr>
          <a:xfrm>
            <a:off x="3419225" y="3148474"/>
            <a:ext cx="734700" cy="5862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8" name="Google Shape;138;p13"/>
          <p:cNvSpPr txBox="1">
            <a:spLocks noGrp="1"/>
          </p:cNvSpPr>
          <p:nvPr>
            <p:ph type="title" idx="19" hasCustomPrompt="1"/>
          </p:nvPr>
        </p:nvSpPr>
        <p:spPr>
          <a:xfrm>
            <a:off x="6118550" y="1463848"/>
            <a:ext cx="734700" cy="5862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9" name="Google Shape;139;p13"/>
          <p:cNvSpPr txBox="1">
            <a:spLocks noGrp="1"/>
          </p:cNvSpPr>
          <p:nvPr>
            <p:ph type="title" idx="20" hasCustomPrompt="1"/>
          </p:nvPr>
        </p:nvSpPr>
        <p:spPr>
          <a:xfrm>
            <a:off x="6118500" y="3148474"/>
            <a:ext cx="734700" cy="5862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0" name="Google Shape;140;p13"/>
          <p:cNvSpPr txBox="1">
            <a:spLocks noGrp="1"/>
          </p:cNvSpPr>
          <p:nvPr>
            <p:ph type="title" idx="21"/>
          </p:nvPr>
        </p:nvSpPr>
        <p:spPr>
          <a:xfrm>
            <a:off x="713225" y="539500"/>
            <a:ext cx="7717500" cy="478200"/>
          </a:xfrm>
          <a:prstGeom prst="rect">
            <a:avLst/>
          </a:prstGeom>
        </p:spPr>
        <p:txBody>
          <a:bodyPr spcFirstLastPara="1" wrap="square" lIns="0" tIns="0" rIns="0" bIns="0" anchor="ctr" anchorCtr="0">
            <a:noAutofit/>
          </a:bodyPr>
          <a:lstStyle>
            <a:lvl1pPr lvl="0" rtl="0">
              <a:spcBef>
                <a:spcPts val="0"/>
              </a:spcBef>
              <a:spcAft>
                <a:spcPts val="0"/>
              </a:spcAft>
              <a:buSzPts val="3500"/>
              <a:buNone/>
              <a:defRPr sz="350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56"/>
        <p:cNvGrpSpPr/>
        <p:nvPr/>
      </p:nvGrpSpPr>
      <p:grpSpPr>
        <a:xfrm>
          <a:off x="0" y="0"/>
          <a:ext cx="0" cy="0"/>
          <a:chOff x="0" y="0"/>
          <a:chExt cx="0" cy="0"/>
        </a:xfrm>
      </p:grpSpPr>
      <p:sp>
        <p:nvSpPr>
          <p:cNvPr id="157" name="Google Shape;157;p15"/>
          <p:cNvSpPr/>
          <p:nvPr/>
        </p:nvSpPr>
        <p:spPr>
          <a:xfrm>
            <a:off x="-14250" y="0"/>
            <a:ext cx="91725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15"/>
          <p:cNvGrpSpPr/>
          <p:nvPr/>
        </p:nvGrpSpPr>
        <p:grpSpPr>
          <a:xfrm>
            <a:off x="-14260" y="-6658115"/>
            <a:ext cx="15788950" cy="17817278"/>
            <a:chOff x="-1400018" y="-2792027"/>
            <a:chExt cx="10932662" cy="12337126"/>
          </a:xfrm>
        </p:grpSpPr>
        <p:sp>
          <p:nvSpPr>
            <p:cNvPr id="159" name="Google Shape;159;p15"/>
            <p:cNvSpPr/>
            <p:nvPr/>
          </p:nvSpPr>
          <p:spPr>
            <a:xfrm>
              <a:off x="-1400018" y="-2792027"/>
              <a:ext cx="10932662" cy="12337126"/>
            </a:xfrm>
            <a:custGeom>
              <a:avLst/>
              <a:gdLst/>
              <a:ahLst/>
              <a:cxnLst/>
              <a:rect l="l" t="t" r="r" b="b"/>
              <a:pathLst>
                <a:path w="185677" h="209530" extrusionOk="0">
                  <a:moveTo>
                    <a:pt x="43054" y="17515"/>
                  </a:moveTo>
                  <a:lnTo>
                    <a:pt x="42902" y="17536"/>
                  </a:lnTo>
                  <a:lnTo>
                    <a:pt x="43014" y="17515"/>
                  </a:lnTo>
                  <a:close/>
                  <a:moveTo>
                    <a:pt x="40209" y="0"/>
                  </a:moveTo>
                  <a:cubicBezTo>
                    <a:pt x="29421" y="0"/>
                    <a:pt x="19023" y="4563"/>
                    <a:pt x="11717" y="12674"/>
                  </a:cubicBezTo>
                  <a:lnTo>
                    <a:pt x="11685" y="12712"/>
                  </a:lnTo>
                  <a:cubicBezTo>
                    <a:pt x="3290" y="22049"/>
                    <a:pt x="1" y="34911"/>
                    <a:pt x="2881" y="47135"/>
                  </a:cubicBezTo>
                  <a:cubicBezTo>
                    <a:pt x="3108" y="56479"/>
                    <a:pt x="6734" y="65424"/>
                    <a:pt x="13076" y="72294"/>
                  </a:cubicBezTo>
                  <a:cubicBezTo>
                    <a:pt x="14085" y="73888"/>
                    <a:pt x="15210" y="75409"/>
                    <a:pt x="16439" y="76838"/>
                  </a:cubicBezTo>
                  <a:lnTo>
                    <a:pt x="16471" y="76873"/>
                  </a:lnTo>
                  <a:lnTo>
                    <a:pt x="18934" y="79725"/>
                  </a:lnTo>
                  <a:lnTo>
                    <a:pt x="18944" y="79739"/>
                  </a:lnTo>
                  <a:cubicBezTo>
                    <a:pt x="20588" y="81638"/>
                    <a:pt x="22413" y="83373"/>
                    <a:pt x="24393" y="84914"/>
                  </a:cubicBezTo>
                  <a:cubicBezTo>
                    <a:pt x="26856" y="87521"/>
                    <a:pt x="29672" y="89767"/>
                    <a:pt x="32763" y="91588"/>
                  </a:cubicBezTo>
                  <a:lnTo>
                    <a:pt x="41189" y="96557"/>
                  </a:lnTo>
                  <a:lnTo>
                    <a:pt x="41245" y="96592"/>
                  </a:lnTo>
                  <a:cubicBezTo>
                    <a:pt x="42685" y="97436"/>
                    <a:pt x="44177" y="98186"/>
                    <a:pt x="45712" y="98834"/>
                  </a:cubicBezTo>
                  <a:cubicBezTo>
                    <a:pt x="46770" y="104811"/>
                    <a:pt x="49236" y="110448"/>
                    <a:pt x="52908" y="115283"/>
                  </a:cubicBezTo>
                  <a:lnTo>
                    <a:pt x="53858" y="116534"/>
                  </a:lnTo>
                  <a:lnTo>
                    <a:pt x="56212" y="121394"/>
                  </a:lnTo>
                  <a:cubicBezTo>
                    <a:pt x="57379" y="123801"/>
                    <a:pt x="58794" y="126081"/>
                    <a:pt x="60437" y="128198"/>
                  </a:cubicBezTo>
                  <a:lnTo>
                    <a:pt x="59772" y="136498"/>
                  </a:lnTo>
                  <a:cubicBezTo>
                    <a:pt x="59768" y="136512"/>
                    <a:pt x="59765" y="136529"/>
                    <a:pt x="59768" y="136547"/>
                  </a:cubicBezTo>
                  <a:cubicBezTo>
                    <a:pt x="59583" y="138891"/>
                    <a:pt x="59614" y="141248"/>
                    <a:pt x="59859" y="143589"/>
                  </a:cubicBezTo>
                  <a:lnTo>
                    <a:pt x="60301" y="147800"/>
                  </a:lnTo>
                  <a:cubicBezTo>
                    <a:pt x="60192" y="148406"/>
                    <a:pt x="60091" y="149009"/>
                    <a:pt x="60006" y="149619"/>
                  </a:cubicBezTo>
                  <a:cubicBezTo>
                    <a:pt x="59050" y="156489"/>
                    <a:pt x="59982" y="163493"/>
                    <a:pt x="62704" y="169873"/>
                  </a:cubicBezTo>
                  <a:lnTo>
                    <a:pt x="63037" y="171355"/>
                  </a:lnTo>
                  <a:cubicBezTo>
                    <a:pt x="64018" y="175731"/>
                    <a:pt x="65763" y="179904"/>
                    <a:pt x="68187" y="183677"/>
                  </a:cubicBezTo>
                  <a:lnTo>
                    <a:pt x="71558" y="188925"/>
                  </a:lnTo>
                  <a:cubicBezTo>
                    <a:pt x="74445" y="193431"/>
                    <a:pt x="78250" y="197281"/>
                    <a:pt x="82724" y="200224"/>
                  </a:cubicBezTo>
                  <a:lnTo>
                    <a:pt x="82755" y="200245"/>
                  </a:lnTo>
                  <a:lnTo>
                    <a:pt x="87278" y="203220"/>
                  </a:lnTo>
                  <a:cubicBezTo>
                    <a:pt x="93527" y="207337"/>
                    <a:pt x="100847" y="209530"/>
                    <a:pt x="108331" y="209530"/>
                  </a:cubicBezTo>
                  <a:cubicBezTo>
                    <a:pt x="108337" y="209530"/>
                    <a:pt x="108343" y="209530"/>
                    <a:pt x="108349" y="209530"/>
                  </a:cubicBezTo>
                  <a:lnTo>
                    <a:pt x="111849" y="209530"/>
                  </a:lnTo>
                  <a:cubicBezTo>
                    <a:pt x="122440" y="209530"/>
                    <a:pt x="132660" y="205084"/>
                    <a:pt x="139878" y="197344"/>
                  </a:cubicBezTo>
                  <a:lnTo>
                    <a:pt x="141689" y="195400"/>
                  </a:lnTo>
                  <a:cubicBezTo>
                    <a:pt x="150472" y="185979"/>
                    <a:pt x="153945" y="172777"/>
                    <a:pt x="150931" y="160252"/>
                  </a:cubicBezTo>
                  <a:cubicBezTo>
                    <a:pt x="151023" y="160108"/>
                    <a:pt x="151114" y="159958"/>
                    <a:pt x="151201" y="159810"/>
                  </a:cubicBezTo>
                  <a:cubicBezTo>
                    <a:pt x="152760" y="157975"/>
                    <a:pt x="154141" y="155999"/>
                    <a:pt x="155328" y="153907"/>
                  </a:cubicBezTo>
                  <a:lnTo>
                    <a:pt x="155339" y="153879"/>
                  </a:lnTo>
                  <a:lnTo>
                    <a:pt x="158713" y="147905"/>
                  </a:lnTo>
                  <a:cubicBezTo>
                    <a:pt x="164750" y="143673"/>
                    <a:pt x="169444" y="137794"/>
                    <a:pt x="172233" y="130965"/>
                  </a:cubicBezTo>
                  <a:lnTo>
                    <a:pt x="175085" y="123958"/>
                  </a:lnTo>
                  <a:cubicBezTo>
                    <a:pt x="175996" y="121723"/>
                    <a:pt x="176697" y="119407"/>
                    <a:pt x="177170" y="117039"/>
                  </a:cubicBezTo>
                  <a:cubicBezTo>
                    <a:pt x="184552" y="105981"/>
                    <a:pt x="185676" y="91890"/>
                    <a:pt x="180141" y="79806"/>
                  </a:cubicBezTo>
                  <a:lnTo>
                    <a:pt x="180141" y="79795"/>
                  </a:lnTo>
                  <a:lnTo>
                    <a:pt x="178718" y="76691"/>
                  </a:lnTo>
                  <a:cubicBezTo>
                    <a:pt x="174633" y="67771"/>
                    <a:pt x="167374" y="60823"/>
                    <a:pt x="158278" y="57131"/>
                  </a:cubicBezTo>
                  <a:lnTo>
                    <a:pt x="149968" y="53760"/>
                  </a:lnTo>
                  <a:cubicBezTo>
                    <a:pt x="147176" y="50351"/>
                    <a:pt x="143823" y="47447"/>
                    <a:pt x="140053" y="45173"/>
                  </a:cubicBezTo>
                  <a:cubicBezTo>
                    <a:pt x="135323" y="34431"/>
                    <a:pt x="125926" y="26453"/>
                    <a:pt x="114564" y="23524"/>
                  </a:cubicBezTo>
                  <a:cubicBezTo>
                    <a:pt x="110342" y="21152"/>
                    <a:pt x="105711" y="19600"/>
                    <a:pt x="100911" y="18955"/>
                  </a:cubicBezTo>
                  <a:cubicBezTo>
                    <a:pt x="98332" y="17922"/>
                    <a:pt x="95648" y="17176"/>
                    <a:pt x="92905" y="16727"/>
                  </a:cubicBezTo>
                  <a:cubicBezTo>
                    <a:pt x="90593" y="16174"/>
                    <a:pt x="88235" y="15841"/>
                    <a:pt x="85859" y="15732"/>
                  </a:cubicBezTo>
                  <a:cubicBezTo>
                    <a:pt x="82839" y="13034"/>
                    <a:pt x="79413" y="10834"/>
                    <a:pt x="75703" y="9208"/>
                  </a:cubicBezTo>
                  <a:lnTo>
                    <a:pt x="75037" y="8921"/>
                  </a:lnTo>
                  <a:cubicBezTo>
                    <a:pt x="69624" y="5439"/>
                    <a:pt x="63415" y="3382"/>
                    <a:pt x="56993" y="2937"/>
                  </a:cubicBezTo>
                  <a:cubicBezTo>
                    <a:pt x="54208" y="1868"/>
                    <a:pt x="51304" y="1133"/>
                    <a:pt x="48347" y="737"/>
                  </a:cubicBezTo>
                  <a:lnTo>
                    <a:pt x="48245" y="723"/>
                  </a:lnTo>
                  <a:lnTo>
                    <a:pt x="45151" y="320"/>
                  </a:lnTo>
                  <a:lnTo>
                    <a:pt x="44811" y="278"/>
                  </a:lnTo>
                  <a:cubicBezTo>
                    <a:pt x="43275" y="92"/>
                    <a:pt x="41738" y="0"/>
                    <a:pt x="402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620886" y="-2047928"/>
              <a:ext cx="9389005" cy="10848758"/>
            </a:xfrm>
            <a:custGeom>
              <a:avLst/>
              <a:gdLst/>
              <a:ahLst/>
              <a:cxnLst/>
              <a:rect l="l" t="t" r="r" b="b"/>
              <a:pathLst>
                <a:path w="159460" h="184252" extrusionOk="0">
                  <a:moveTo>
                    <a:pt x="26975" y="1"/>
                  </a:moveTo>
                  <a:cubicBezTo>
                    <a:pt x="19740" y="1"/>
                    <a:pt x="12781" y="3055"/>
                    <a:pt x="7873" y="8500"/>
                  </a:cubicBezTo>
                  <a:cubicBezTo>
                    <a:pt x="7863" y="8504"/>
                    <a:pt x="7859" y="8511"/>
                    <a:pt x="7849" y="8521"/>
                  </a:cubicBezTo>
                  <a:cubicBezTo>
                    <a:pt x="2197" y="14810"/>
                    <a:pt x="1" y="23475"/>
                    <a:pt x="1977" y="31697"/>
                  </a:cubicBezTo>
                  <a:lnTo>
                    <a:pt x="2288" y="32997"/>
                  </a:lnTo>
                  <a:cubicBezTo>
                    <a:pt x="2127" y="40082"/>
                    <a:pt x="4888" y="46921"/>
                    <a:pt x="9926" y="51903"/>
                  </a:cubicBezTo>
                  <a:cubicBezTo>
                    <a:pt x="10746" y="53343"/>
                    <a:pt x="11706" y="54699"/>
                    <a:pt x="12785" y="55956"/>
                  </a:cubicBezTo>
                  <a:lnTo>
                    <a:pt x="12806" y="55977"/>
                  </a:lnTo>
                  <a:lnTo>
                    <a:pt x="15276" y="58840"/>
                  </a:lnTo>
                  <a:cubicBezTo>
                    <a:pt x="16594" y="60367"/>
                    <a:pt x="18086" y="61734"/>
                    <a:pt x="19722" y="62915"/>
                  </a:cubicBezTo>
                  <a:cubicBezTo>
                    <a:pt x="21513" y="64950"/>
                    <a:pt x="23615" y="66688"/>
                    <a:pt x="25948" y="68065"/>
                  </a:cubicBezTo>
                  <a:lnTo>
                    <a:pt x="34371" y="73029"/>
                  </a:lnTo>
                  <a:lnTo>
                    <a:pt x="34409" y="73054"/>
                  </a:lnTo>
                  <a:cubicBezTo>
                    <a:pt x="35404" y="73636"/>
                    <a:pt x="36438" y="74154"/>
                    <a:pt x="37503" y="74599"/>
                  </a:cubicBezTo>
                  <a:lnTo>
                    <a:pt x="41791" y="76393"/>
                  </a:lnTo>
                  <a:cubicBezTo>
                    <a:pt x="42716" y="76782"/>
                    <a:pt x="43662" y="77111"/>
                    <a:pt x="44622" y="77388"/>
                  </a:cubicBezTo>
                  <a:cubicBezTo>
                    <a:pt x="44093" y="83694"/>
                    <a:pt x="45922" y="89976"/>
                    <a:pt x="49752" y="95014"/>
                  </a:cubicBezTo>
                  <a:lnTo>
                    <a:pt x="51458" y="97264"/>
                  </a:lnTo>
                  <a:lnTo>
                    <a:pt x="54355" y="103255"/>
                  </a:lnTo>
                  <a:cubicBezTo>
                    <a:pt x="55732" y="106093"/>
                    <a:pt x="57621" y="108657"/>
                    <a:pt x="59922" y="110816"/>
                  </a:cubicBezTo>
                  <a:lnTo>
                    <a:pt x="59947" y="114722"/>
                  </a:lnTo>
                  <a:lnTo>
                    <a:pt x="59134" y="124876"/>
                  </a:lnTo>
                  <a:lnTo>
                    <a:pt x="59134" y="124907"/>
                  </a:lnTo>
                  <a:cubicBezTo>
                    <a:pt x="59008" y="126477"/>
                    <a:pt x="59029" y="128057"/>
                    <a:pt x="59194" y="129623"/>
                  </a:cubicBezTo>
                  <a:lnTo>
                    <a:pt x="59712" y="134546"/>
                  </a:lnTo>
                  <a:cubicBezTo>
                    <a:pt x="59754" y="134962"/>
                    <a:pt x="59807" y="135369"/>
                    <a:pt x="59870" y="135779"/>
                  </a:cubicBezTo>
                  <a:cubicBezTo>
                    <a:pt x="59621" y="136746"/>
                    <a:pt x="59428" y="137723"/>
                    <a:pt x="59292" y="138711"/>
                  </a:cubicBezTo>
                  <a:cubicBezTo>
                    <a:pt x="58602" y="143662"/>
                    <a:pt x="59379" y="148707"/>
                    <a:pt x="61524" y="153223"/>
                  </a:cubicBezTo>
                  <a:lnTo>
                    <a:pt x="62137" y="155952"/>
                  </a:lnTo>
                  <a:cubicBezTo>
                    <a:pt x="62795" y="158896"/>
                    <a:pt x="63969" y="161698"/>
                    <a:pt x="65602" y="164235"/>
                  </a:cubicBezTo>
                  <a:lnTo>
                    <a:pt x="68955" y="169459"/>
                  </a:lnTo>
                  <a:cubicBezTo>
                    <a:pt x="70892" y="172479"/>
                    <a:pt x="73443" y="175061"/>
                    <a:pt x="76442" y="177030"/>
                  </a:cubicBezTo>
                  <a:cubicBezTo>
                    <a:pt x="76449" y="177034"/>
                    <a:pt x="76459" y="177041"/>
                    <a:pt x="76463" y="177048"/>
                  </a:cubicBezTo>
                  <a:lnTo>
                    <a:pt x="80989" y="180022"/>
                  </a:lnTo>
                  <a:cubicBezTo>
                    <a:pt x="85178" y="182780"/>
                    <a:pt x="90084" y="184251"/>
                    <a:pt x="95098" y="184251"/>
                  </a:cubicBezTo>
                  <a:cubicBezTo>
                    <a:pt x="95104" y="184251"/>
                    <a:pt x="95110" y="184251"/>
                    <a:pt x="95116" y="184251"/>
                  </a:cubicBezTo>
                  <a:lnTo>
                    <a:pt x="98612" y="184251"/>
                  </a:lnTo>
                  <a:cubicBezTo>
                    <a:pt x="105718" y="184251"/>
                    <a:pt x="112567" y="181273"/>
                    <a:pt x="117402" y="176088"/>
                  </a:cubicBezTo>
                  <a:lnTo>
                    <a:pt x="119203" y="174157"/>
                  </a:lnTo>
                  <a:cubicBezTo>
                    <a:pt x="126473" y="166379"/>
                    <a:pt x="128193" y="154922"/>
                    <a:pt x="123533" y="145347"/>
                  </a:cubicBezTo>
                  <a:cubicBezTo>
                    <a:pt x="125149" y="143686"/>
                    <a:pt x="126529" y="141812"/>
                    <a:pt x="127643" y="139776"/>
                  </a:cubicBezTo>
                  <a:cubicBezTo>
                    <a:pt x="128971" y="138336"/>
                    <a:pt x="130127" y="136749"/>
                    <a:pt x="131094" y="135043"/>
                  </a:cubicBezTo>
                  <a:cubicBezTo>
                    <a:pt x="131098" y="135040"/>
                    <a:pt x="131098" y="135036"/>
                    <a:pt x="131101" y="135026"/>
                  </a:cubicBezTo>
                  <a:lnTo>
                    <a:pt x="132923" y="131802"/>
                  </a:lnTo>
                  <a:lnTo>
                    <a:pt x="132944" y="131760"/>
                  </a:lnTo>
                  <a:lnTo>
                    <a:pt x="136034" y="126295"/>
                  </a:lnTo>
                  <a:cubicBezTo>
                    <a:pt x="141121" y="123446"/>
                    <a:pt x="145091" y="118955"/>
                    <a:pt x="147298" y="113559"/>
                  </a:cubicBezTo>
                  <a:lnTo>
                    <a:pt x="150154" y="106555"/>
                  </a:lnTo>
                  <a:cubicBezTo>
                    <a:pt x="151079" y="104274"/>
                    <a:pt x="151674" y="101874"/>
                    <a:pt x="151923" y="99425"/>
                  </a:cubicBezTo>
                  <a:lnTo>
                    <a:pt x="152119" y="99177"/>
                  </a:lnTo>
                  <a:cubicBezTo>
                    <a:pt x="158184" y="91598"/>
                    <a:pt x="159459" y="81249"/>
                    <a:pt x="155416" y="72427"/>
                  </a:cubicBezTo>
                  <a:lnTo>
                    <a:pt x="155413" y="72427"/>
                  </a:lnTo>
                  <a:lnTo>
                    <a:pt x="153994" y="69323"/>
                  </a:lnTo>
                  <a:cubicBezTo>
                    <a:pt x="151268" y="63352"/>
                    <a:pt x="146356" y="58654"/>
                    <a:pt x="140274" y="56198"/>
                  </a:cubicBezTo>
                  <a:lnTo>
                    <a:pt x="131346" y="52575"/>
                  </a:lnTo>
                  <a:cubicBezTo>
                    <a:pt x="130576" y="52264"/>
                    <a:pt x="129787" y="51987"/>
                    <a:pt x="128992" y="51752"/>
                  </a:cubicBezTo>
                  <a:lnTo>
                    <a:pt x="127384" y="49671"/>
                  </a:lnTo>
                  <a:cubicBezTo>
                    <a:pt x="124977" y="46560"/>
                    <a:pt x="121894" y="44041"/>
                    <a:pt x="118366" y="42303"/>
                  </a:cubicBezTo>
                  <a:cubicBezTo>
                    <a:pt x="117791" y="42019"/>
                    <a:pt x="117206" y="41760"/>
                    <a:pt x="116610" y="41525"/>
                  </a:cubicBezTo>
                  <a:cubicBezTo>
                    <a:pt x="116491" y="41073"/>
                    <a:pt x="116365" y="40628"/>
                    <a:pt x="116225" y="40183"/>
                  </a:cubicBezTo>
                  <a:cubicBezTo>
                    <a:pt x="113520" y="31729"/>
                    <a:pt x="106650" y="25268"/>
                    <a:pt x="98045" y="23093"/>
                  </a:cubicBezTo>
                  <a:cubicBezTo>
                    <a:pt x="97551" y="22963"/>
                    <a:pt x="97050" y="22854"/>
                    <a:pt x="96549" y="22760"/>
                  </a:cubicBezTo>
                  <a:cubicBezTo>
                    <a:pt x="92909" y="20395"/>
                    <a:pt x="88732" y="18993"/>
                    <a:pt x="84409" y="18682"/>
                  </a:cubicBezTo>
                  <a:cubicBezTo>
                    <a:pt x="82118" y="17596"/>
                    <a:pt x="79676" y="16856"/>
                    <a:pt x="77167" y="16488"/>
                  </a:cubicBezTo>
                  <a:cubicBezTo>
                    <a:pt x="75095" y="15957"/>
                    <a:pt x="72971" y="15691"/>
                    <a:pt x="70842" y="15691"/>
                  </a:cubicBezTo>
                  <a:cubicBezTo>
                    <a:pt x="69683" y="15691"/>
                    <a:pt x="68524" y="15770"/>
                    <a:pt x="67371" y="15928"/>
                  </a:cubicBezTo>
                  <a:cubicBezTo>
                    <a:pt x="64747" y="12536"/>
                    <a:pt x="61313" y="9860"/>
                    <a:pt x="57386" y="8139"/>
                  </a:cubicBezTo>
                  <a:cubicBezTo>
                    <a:pt x="56892" y="7926"/>
                    <a:pt x="56387" y="7722"/>
                    <a:pt x="55883" y="7537"/>
                  </a:cubicBezTo>
                  <a:cubicBezTo>
                    <a:pt x="51558" y="4485"/>
                    <a:pt x="46396" y="2845"/>
                    <a:pt x="41107" y="2845"/>
                  </a:cubicBezTo>
                  <a:cubicBezTo>
                    <a:pt x="41096" y="2845"/>
                    <a:pt x="41084" y="2845"/>
                    <a:pt x="41073" y="2845"/>
                  </a:cubicBezTo>
                  <a:lnTo>
                    <a:pt x="40982" y="2845"/>
                  </a:lnTo>
                  <a:cubicBezTo>
                    <a:pt x="38596" y="1721"/>
                    <a:pt x="36056" y="974"/>
                    <a:pt x="33442" y="628"/>
                  </a:cubicBezTo>
                  <a:lnTo>
                    <a:pt x="33379" y="621"/>
                  </a:lnTo>
                  <a:lnTo>
                    <a:pt x="30286" y="218"/>
                  </a:lnTo>
                  <a:lnTo>
                    <a:pt x="30058" y="186"/>
                  </a:lnTo>
                  <a:cubicBezTo>
                    <a:pt x="29028" y="62"/>
                    <a:pt x="27999" y="1"/>
                    <a:pt x="26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159896" y="-1303475"/>
              <a:ext cx="7814966" cy="9360154"/>
            </a:xfrm>
            <a:custGeom>
              <a:avLst/>
              <a:gdLst/>
              <a:ahLst/>
              <a:cxnLst/>
              <a:rect l="l" t="t" r="r" b="b"/>
              <a:pathLst>
                <a:path w="132727" h="158970" extrusionOk="0">
                  <a:moveTo>
                    <a:pt x="13694" y="0"/>
                  </a:moveTo>
                  <a:cubicBezTo>
                    <a:pt x="9996" y="0"/>
                    <a:pt x="6441" y="1570"/>
                    <a:pt x="3949" y="4366"/>
                  </a:cubicBezTo>
                  <a:cubicBezTo>
                    <a:pt x="1101" y="7558"/>
                    <a:pt x="1" y="11941"/>
                    <a:pt x="996" y="16100"/>
                  </a:cubicBezTo>
                  <a:lnTo>
                    <a:pt x="1759" y="19267"/>
                  </a:lnTo>
                  <a:cubicBezTo>
                    <a:pt x="1759" y="19274"/>
                    <a:pt x="1759" y="19281"/>
                    <a:pt x="1763" y="19288"/>
                  </a:cubicBezTo>
                  <a:cubicBezTo>
                    <a:pt x="1766" y="19295"/>
                    <a:pt x="1766" y="19302"/>
                    <a:pt x="1766" y="19313"/>
                  </a:cubicBezTo>
                  <a:cubicBezTo>
                    <a:pt x="1244" y="23489"/>
                    <a:pt x="2769" y="27791"/>
                    <a:pt x="5981" y="30682"/>
                  </a:cubicBezTo>
                  <a:lnTo>
                    <a:pt x="6812" y="31428"/>
                  </a:lnTo>
                  <a:lnTo>
                    <a:pt x="7407" y="32567"/>
                  </a:lnTo>
                  <a:lnTo>
                    <a:pt x="7421" y="32595"/>
                  </a:lnTo>
                  <a:cubicBezTo>
                    <a:pt x="7884" y="33485"/>
                    <a:pt x="8451" y="34319"/>
                    <a:pt x="9107" y="35075"/>
                  </a:cubicBezTo>
                  <a:lnTo>
                    <a:pt x="11573" y="37934"/>
                  </a:lnTo>
                  <a:cubicBezTo>
                    <a:pt x="12558" y="39077"/>
                    <a:pt x="13731" y="40040"/>
                    <a:pt x="15045" y="40783"/>
                  </a:cubicBezTo>
                  <a:cubicBezTo>
                    <a:pt x="16114" y="42310"/>
                    <a:pt x="17494" y="43589"/>
                    <a:pt x="19102" y="44532"/>
                  </a:cubicBezTo>
                  <a:lnTo>
                    <a:pt x="27521" y="49500"/>
                  </a:lnTo>
                  <a:lnTo>
                    <a:pt x="27546" y="49510"/>
                  </a:lnTo>
                  <a:cubicBezTo>
                    <a:pt x="28050" y="49808"/>
                    <a:pt x="28576" y="50071"/>
                    <a:pt x="29115" y="50295"/>
                  </a:cubicBezTo>
                  <a:lnTo>
                    <a:pt x="33397" y="52089"/>
                  </a:lnTo>
                  <a:cubicBezTo>
                    <a:pt x="34683" y="52628"/>
                    <a:pt x="36046" y="52958"/>
                    <a:pt x="37436" y="53063"/>
                  </a:cubicBezTo>
                  <a:cubicBezTo>
                    <a:pt x="38537" y="53830"/>
                    <a:pt x="39749" y="54422"/>
                    <a:pt x="41028" y="54825"/>
                  </a:cubicBezTo>
                  <a:cubicBezTo>
                    <a:pt x="42114" y="56521"/>
                    <a:pt x="43575" y="57947"/>
                    <a:pt x="45299" y="58984"/>
                  </a:cubicBezTo>
                  <a:cubicBezTo>
                    <a:pt x="44938" y="60102"/>
                    <a:pt x="44731" y="61261"/>
                    <a:pt x="44685" y="62435"/>
                  </a:cubicBezTo>
                  <a:cubicBezTo>
                    <a:pt x="43245" y="66471"/>
                    <a:pt x="43813" y="71117"/>
                    <a:pt x="46556" y="74736"/>
                  </a:cubicBezTo>
                  <a:lnTo>
                    <a:pt x="49016" y="77984"/>
                  </a:lnTo>
                  <a:lnTo>
                    <a:pt x="52467" y="85107"/>
                  </a:lnTo>
                  <a:cubicBezTo>
                    <a:pt x="53364" y="86960"/>
                    <a:pt x="54681" y="88572"/>
                    <a:pt x="56317" y="89816"/>
                  </a:cubicBezTo>
                  <a:lnTo>
                    <a:pt x="56338" y="89833"/>
                  </a:lnTo>
                  <a:lnTo>
                    <a:pt x="59246" y="92037"/>
                  </a:lnTo>
                  <a:lnTo>
                    <a:pt x="59327" y="102541"/>
                  </a:lnTo>
                  <a:lnTo>
                    <a:pt x="58465" y="113255"/>
                  </a:lnTo>
                  <a:cubicBezTo>
                    <a:pt x="58402" y="114053"/>
                    <a:pt x="58412" y="114859"/>
                    <a:pt x="58493" y="115655"/>
                  </a:cubicBezTo>
                  <a:lnTo>
                    <a:pt x="59015" y="120577"/>
                  </a:lnTo>
                  <a:cubicBezTo>
                    <a:pt x="59131" y="121677"/>
                    <a:pt x="59383" y="122760"/>
                    <a:pt x="59772" y="123797"/>
                  </a:cubicBezTo>
                  <a:cubicBezTo>
                    <a:pt x="57964" y="127462"/>
                    <a:pt x="57974" y="131764"/>
                    <a:pt x="59800" y="135422"/>
                  </a:cubicBezTo>
                  <a:lnTo>
                    <a:pt x="60255" y="136333"/>
                  </a:lnTo>
                  <a:lnTo>
                    <a:pt x="61201" y="140541"/>
                  </a:lnTo>
                  <a:cubicBezTo>
                    <a:pt x="61538" y="142033"/>
                    <a:pt x="62130" y="143452"/>
                    <a:pt x="62957" y="144741"/>
                  </a:cubicBezTo>
                  <a:lnTo>
                    <a:pt x="66320" y="149972"/>
                  </a:lnTo>
                  <a:cubicBezTo>
                    <a:pt x="67305" y="151517"/>
                    <a:pt x="68604" y="152838"/>
                    <a:pt x="70139" y="153840"/>
                  </a:cubicBezTo>
                  <a:lnTo>
                    <a:pt x="74673" y="156822"/>
                  </a:lnTo>
                  <a:cubicBezTo>
                    <a:pt x="76798" y="158224"/>
                    <a:pt x="79286" y="158970"/>
                    <a:pt x="81833" y="158970"/>
                  </a:cubicBezTo>
                  <a:cubicBezTo>
                    <a:pt x="81839" y="158970"/>
                    <a:pt x="81845" y="158970"/>
                    <a:pt x="81851" y="158970"/>
                  </a:cubicBezTo>
                  <a:lnTo>
                    <a:pt x="85348" y="158970"/>
                  </a:lnTo>
                  <a:cubicBezTo>
                    <a:pt x="88967" y="158966"/>
                    <a:pt x="92425" y="157463"/>
                    <a:pt x="94895" y="154821"/>
                  </a:cubicBezTo>
                  <a:lnTo>
                    <a:pt x="96707" y="152887"/>
                  </a:lnTo>
                  <a:cubicBezTo>
                    <a:pt x="101342" y="147923"/>
                    <a:pt x="101401" y="140236"/>
                    <a:pt x="96847" y="135201"/>
                  </a:cubicBezTo>
                  <a:lnTo>
                    <a:pt x="96307" y="134609"/>
                  </a:lnTo>
                  <a:cubicBezTo>
                    <a:pt x="97183" y="132244"/>
                    <a:pt x="97351" y="129672"/>
                    <a:pt x="96794" y="127213"/>
                  </a:cubicBezTo>
                  <a:cubicBezTo>
                    <a:pt x="96899" y="127066"/>
                    <a:pt x="96994" y="126912"/>
                    <a:pt x="97092" y="126758"/>
                  </a:cubicBezTo>
                  <a:cubicBezTo>
                    <a:pt x="100207" y="125388"/>
                    <a:pt x="102666" y="122851"/>
                    <a:pt x="103941" y="119694"/>
                  </a:cubicBezTo>
                  <a:cubicBezTo>
                    <a:pt x="105101" y="118696"/>
                    <a:pt x="106079" y="117505"/>
                    <a:pt x="106832" y="116173"/>
                  </a:cubicBezTo>
                  <a:lnTo>
                    <a:pt x="108647" y="112953"/>
                  </a:lnTo>
                  <a:cubicBezTo>
                    <a:pt x="108654" y="112939"/>
                    <a:pt x="108661" y="112925"/>
                    <a:pt x="108671" y="112915"/>
                  </a:cubicBezTo>
                  <a:lnTo>
                    <a:pt x="113051" y="105158"/>
                  </a:lnTo>
                  <a:cubicBezTo>
                    <a:pt x="113215" y="104864"/>
                    <a:pt x="113370" y="104566"/>
                    <a:pt x="113510" y="104261"/>
                  </a:cubicBezTo>
                  <a:lnTo>
                    <a:pt x="116348" y="102758"/>
                  </a:lnTo>
                  <a:cubicBezTo>
                    <a:pt x="119052" y="101321"/>
                    <a:pt x="121169" y="98981"/>
                    <a:pt x="122325" y="96147"/>
                  </a:cubicBezTo>
                  <a:lnTo>
                    <a:pt x="125180" y="89146"/>
                  </a:lnTo>
                  <a:cubicBezTo>
                    <a:pt x="125818" y="87584"/>
                    <a:pt x="126144" y="85909"/>
                    <a:pt x="126144" y="84220"/>
                  </a:cubicBezTo>
                  <a:lnTo>
                    <a:pt x="126144" y="82188"/>
                  </a:lnTo>
                  <a:lnTo>
                    <a:pt x="128985" y="78639"/>
                  </a:lnTo>
                  <a:cubicBezTo>
                    <a:pt x="132082" y="74764"/>
                    <a:pt x="132727" y="69554"/>
                    <a:pt x="130660" y="65042"/>
                  </a:cubicBezTo>
                  <a:lnTo>
                    <a:pt x="129237" y="61934"/>
                  </a:lnTo>
                  <a:cubicBezTo>
                    <a:pt x="127853" y="58903"/>
                    <a:pt x="125362" y="56517"/>
                    <a:pt x="122272" y="55270"/>
                  </a:cubicBezTo>
                  <a:lnTo>
                    <a:pt x="113338" y="51644"/>
                  </a:lnTo>
                  <a:cubicBezTo>
                    <a:pt x="112834" y="51441"/>
                    <a:pt x="112319" y="51269"/>
                    <a:pt x="111797" y="51129"/>
                  </a:cubicBezTo>
                  <a:lnTo>
                    <a:pt x="111761" y="51118"/>
                  </a:lnTo>
                  <a:lnTo>
                    <a:pt x="108331" y="50207"/>
                  </a:lnTo>
                  <a:lnTo>
                    <a:pt x="104110" y="44749"/>
                  </a:lnTo>
                  <a:cubicBezTo>
                    <a:pt x="101682" y="41596"/>
                    <a:pt x="97856" y="39697"/>
                    <a:pt x="93876" y="39669"/>
                  </a:cubicBezTo>
                  <a:lnTo>
                    <a:pt x="93753" y="39567"/>
                  </a:lnTo>
                  <a:cubicBezTo>
                    <a:pt x="93539" y="39168"/>
                    <a:pt x="93308" y="38782"/>
                    <a:pt x="93056" y="38411"/>
                  </a:cubicBezTo>
                  <a:cubicBezTo>
                    <a:pt x="92593" y="37731"/>
                    <a:pt x="92068" y="37094"/>
                    <a:pt x="91490" y="36508"/>
                  </a:cubicBezTo>
                  <a:cubicBezTo>
                    <a:pt x="91847" y="32535"/>
                    <a:pt x="90386" y="28636"/>
                    <a:pt x="87433" y="25850"/>
                  </a:cubicBezTo>
                  <a:cubicBezTo>
                    <a:pt x="85050" y="23608"/>
                    <a:pt x="81988" y="22371"/>
                    <a:pt x="78824" y="22298"/>
                  </a:cubicBezTo>
                  <a:cubicBezTo>
                    <a:pt x="78512" y="22130"/>
                    <a:pt x="78201" y="21979"/>
                    <a:pt x="77878" y="21839"/>
                  </a:cubicBezTo>
                  <a:cubicBezTo>
                    <a:pt x="75499" y="19754"/>
                    <a:pt x="72444" y="18605"/>
                    <a:pt x="69281" y="18605"/>
                  </a:cubicBezTo>
                  <a:lnTo>
                    <a:pt x="68338" y="18605"/>
                  </a:lnTo>
                  <a:cubicBezTo>
                    <a:pt x="67781" y="18339"/>
                    <a:pt x="67206" y="18108"/>
                    <a:pt x="66618" y="17922"/>
                  </a:cubicBezTo>
                  <a:cubicBezTo>
                    <a:pt x="65017" y="17007"/>
                    <a:pt x="63237" y="16443"/>
                    <a:pt x="61397" y="16268"/>
                  </a:cubicBezTo>
                  <a:cubicBezTo>
                    <a:pt x="60148" y="15880"/>
                    <a:pt x="58854" y="15686"/>
                    <a:pt x="57558" y="15686"/>
                  </a:cubicBezTo>
                  <a:cubicBezTo>
                    <a:pt x="56408" y="15686"/>
                    <a:pt x="55257" y="15839"/>
                    <a:pt x="54135" y="16146"/>
                  </a:cubicBezTo>
                  <a:lnTo>
                    <a:pt x="52467" y="16590"/>
                  </a:lnTo>
                  <a:cubicBezTo>
                    <a:pt x="52120" y="16689"/>
                    <a:pt x="51777" y="16794"/>
                    <a:pt x="51444" y="16916"/>
                  </a:cubicBezTo>
                  <a:lnTo>
                    <a:pt x="49832" y="17494"/>
                  </a:lnTo>
                  <a:cubicBezTo>
                    <a:pt x="49632" y="17564"/>
                    <a:pt x="49440" y="17638"/>
                    <a:pt x="49247" y="17722"/>
                  </a:cubicBezTo>
                  <a:cubicBezTo>
                    <a:pt x="49170" y="17729"/>
                    <a:pt x="49086" y="17736"/>
                    <a:pt x="49009" y="17747"/>
                  </a:cubicBezTo>
                  <a:cubicBezTo>
                    <a:pt x="48238" y="16657"/>
                    <a:pt x="47303" y="15694"/>
                    <a:pt x="46241" y="14888"/>
                  </a:cubicBezTo>
                  <a:lnTo>
                    <a:pt x="45768" y="13816"/>
                  </a:lnTo>
                  <a:cubicBezTo>
                    <a:pt x="44461" y="10796"/>
                    <a:pt x="42058" y="8389"/>
                    <a:pt x="39045" y="7071"/>
                  </a:cubicBezTo>
                  <a:cubicBezTo>
                    <a:pt x="38270" y="6731"/>
                    <a:pt x="37468" y="6469"/>
                    <a:pt x="36645" y="6283"/>
                  </a:cubicBezTo>
                  <a:cubicBezTo>
                    <a:pt x="34241" y="4065"/>
                    <a:pt x="31090" y="2835"/>
                    <a:pt x="27823" y="2835"/>
                  </a:cubicBezTo>
                  <a:cubicBezTo>
                    <a:pt x="27818" y="2835"/>
                    <a:pt x="27813" y="2835"/>
                    <a:pt x="27809" y="2835"/>
                  </a:cubicBezTo>
                  <a:lnTo>
                    <a:pt x="24894" y="2835"/>
                  </a:lnTo>
                  <a:lnTo>
                    <a:pt x="22343" y="1637"/>
                  </a:lnTo>
                  <a:cubicBezTo>
                    <a:pt x="21127" y="1066"/>
                    <a:pt x="19838" y="688"/>
                    <a:pt x="18510" y="509"/>
                  </a:cubicBezTo>
                  <a:lnTo>
                    <a:pt x="18479" y="509"/>
                  </a:lnTo>
                  <a:lnTo>
                    <a:pt x="15381" y="106"/>
                  </a:lnTo>
                  <a:lnTo>
                    <a:pt x="15269" y="96"/>
                  </a:lnTo>
                  <a:cubicBezTo>
                    <a:pt x="14743" y="32"/>
                    <a:pt x="14217" y="0"/>
                    <a:pt x="136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5"/>
            <p:cNvGrpSpPr/>
            <p:nvPr/>
          </p:nvGrpSpPr>
          <p:grpSpPr>
            <a:xfrm>
              <a:off x="940698" y="-559573"/>
              <a:ext cx="6240338" cy="7872433"/>
              <a:chOff x="2483350" y="1185975"/>
              <a:chExt cx="2649600" cy="3342575"/>
            </a:xfrm>
          </p:grpSpPr>
          <p:sp>
            <p:nvSpPr>
              <p:cNvPr id="163" name="Google Shape;163;p15"/>
              <p:cNvSpPr/>
              <p:nvPr/>
            </p:nvSpPr>
            <p:spPr>
              <a:xfrm>
                <a:off x="3482400" y="1578350"/>
                <a:ext cx="414050" cy="147425"/>
              </a:xfrm>
              <a:custGeom>
                <a:avLst/>
                <a:gdLst/>
                <a:ahLst/>
                <a:cxnLst/>
                <a:rect l="l" t="t" r="r" b="b"/>
                <a:pathLst>
                  <a:path w="16562" h="5897" extrusionOk="0">
                    <a:moveTo>
                      <a:pt x="4332" y="1"/>
                    </a:moveTo>
                    <a:cubicBezTo>
                      <a:pt x="4295" y="1"/>
                      <a:pt x="4258" y="5"/>
                      <a:pt x="4222" y="14"/>
                    </a:cubicBezTo>
                    <a:lnTo>
                      <a:pt x="2540" y="469"/>
                    </a:lnTo>
                    <a:lnTo>
                      <a:pt x="2505" y="476"/>
                    </a:lnTo>
                    <a:lnTo>
                      <a:pt x="887" y="1061"/>
                    </a:lnTo>
                    <a:cubicBezTo>
                      <a:pt x="792" y="1096"/>
                      <a:pt x="711" y="1163"/>
                      <a:pt x="662" y="1247"/>
                    </a:cubicBezTo>
                    <a:lnTo>
                      <a:pt x="81" y="2287"/>
                    </a:lnTo>
                    <a:cubicBezTo>
                      <a:pt x="0" y="2427"/>
                      <a:pt x="11" y="2603"/>
                      <a:pt x="102" y="2736"/>
                    </a:cubicBezTo>
                    <a:cubicBezTo>
                      <a:pt x="181" y="2850"/>
                      <a:pt x="306" y="2915"/>
                      <a:pt x="439" y="2915"/>
                    </a:cubicBezTo>
                    <a:cubicBezTo>
                      <a:pt x="466" y="2915"/>
                      <a:pt x="492" y="2913"/>
                      <a:pt x="519" y="2907"/>
                    </a:cubicBezTo>
                    <a:lnTo>
                      <a:pt x="3237" y="2459"/>
                    </a:lnTo>
                    <a:lnTo>
                      <a:pt x="3311" y="2435"/>
                    </a:lnTo>
                    <a:lnTo>
                      <a:pt x="4583" y="1976"/>
                    </a:lnTo>
                    <a:lnTo>
                      <a:pt x="5665" y="2427"/>
                    </a:lnTo>
                    <a:lnTo>
                      <a:pt x="5690" y="2442"/>
                    </a:lnTo>
                    <a:lnTo>
                      <a:pt x="8167" y="3286"/>
                    </a:lnTo>
                    <a:lnTo>
                      <a:pt x="8486" y="4022"/>
                    </a:lnTo>
                    <a:cubicBezTo>
                      <a:pt x="8535" y="4137"/>
                      <a:pt x="8629" y="4225"/>
                      <a:pt x="8752" y="4263"/>
                    </a:cubicBezTo>
                    <a:lnTo>
                      <a:pt x="9866" y="4589"/>
                    </a:lnTo>
                    <a:lnTo>
                      <a:pt x="9334" y="5195"/>
                    </a:lnTo>
                    <a:cubicBezTo>
                      <a:pt x="9225" y="5321"/>
                      <a:pt x="9197" y="5497"/>
                      <a:pt x="9264" y="5651"/>
                    </a:cubicBezTo>
                    <a:cubicBezTo>
                      <a:pt x="9334" y="5798"/>
                      <a:pt x="9484" y="5896"/>
                      <a:pt x="9649" y="5896"/>
                    </a:cubicBezTo>
                    <a:lnTo>
                      <a:pt x="10038" y="5896"/>
                    </a:lnTo>
                    <a:cubicBezTo>
                      <a:pt x="10066" y="5896"/>
                      <a:pt x="10090" y="5893"/>
                      <a:pt x="10118" y="5886"/>
                    </a:cubicBezTo>
                    <a:lnTo>
                      <a:pt x="11713" y="5584"/>
                    </a:lnTo>
                    <a:lnTo>
                      <a:pt x="12918" y="5882"/>
                    </a:lnTo>
                    <a:cubicBezTo>
                      <a:pt x="12949" y="5889"/>
                      <a:pt x="12984" y="5896"/>
                      <a:pt x="13016" y="5896"/>
                    </a:cubicBezTo>
                    <a:cubicBezTo>
                      <a:pt x="13086" y="5896"/>
                      <a:pt x="13153" y="5879"/>
                      <a:pt x="13216" y="5847"/>
                    </a:cubicBezTo>
                    <a:lnTo>
                      <a:pt x="14575" y="5136"/>
                    </a:lnTo>
                    <a:cubicBezTo>
                      <a:pt x="14712" y="5066"/>
                      <a:pt x="14796" y="4922"/>
                      <a:pt x="14799" y="4768"/>
                    </a:cubicBezTo>
                    <a:cubicBezTo>
                      <a:pt x="14803" y="4617"/>
                      <a:pt x="14722" y="4474"/>
                      <a:pt x="14589" y="4397"/>
                    </a:cubicBezTo>
                    <a:lnTo>
                      <a:pt x="14540" y="4372"/>
                    </a:lnTo>
                    <a:lnTo>
                      <a:pt x="14540" y="4372"/>
                    </a:lnTo>
                    <a:cubicBezTo>
                      <a:pt x="14593" y="4393"/>
                      <a:pt x="14649" y="4407"/>
                      <a:pt x="14701" y="4407"/>
                    </a:cubicBezTo>
                    <a:lnTo>
                      <a:pt x="15805" y="4407"/>
                    </a:lnTo>
                    <a:cubicBezTo>
                      <a:pt x="15980" y="4407"/>
                      <a:pt x="16134" y="4298"/>
                      <a:pt x="16197" y="4137"/>
                    </a:cubicBezTo>
                    <a:lnTo>
                      <a:pt x="16453" y="3489"/>
                    </a:lnTo>
                    <a:cubicBezTo>
                      <a:pt x="16562" y="3216"/>
                      <a:pt x="16362" y="2918"/>
                      <a:pt x="16064" y="2918"/>
                    </a:cubicBezTo>
                    <a:lnTo>
                      <a:pt x="15027" y="2918"/>
                    </a:lnTo>
                    <a:cubicBezTo>
                      <a:pt x="15024" y="2918"/>
                      <a:pt x="15021" y="2918"/>
                      <a:pt x="15018" y="2918"/>
                    </a:cubicBezTo>
                    <a:cubicBezTo>
                      <a:pt x="14860" y="2918"/>
                      <a:pt x="14721" y="3008"/>
                      <a:pt x="14649" y="3149"/>
                    </a:cubicBezTo>
                    <a:lnTo>
                      <a:pt x="14326" y="3797"/>
                    </a:lnTo>
                    <a:cubicBezTo>
                      <a:pt x="14263" y="3927"/>
                      <a:pt x="14267" y="4081"/>
                      <a:pt x="14344" y="4204"/>
                    </a:cubicBezTo>
                    <a:cubicBezTo>
                      <a:pt x="14372" y="4249"/>
                      <a:pt x="14410" y="4288"/>
                      <a:pt x="14452" y="4319"/>
                    </a:cubicBezTo>
                    <a:lnTo>
                      <a:pt x="12371" y="3128"/>
                    </a:lnTo>
                    <a:lnTo>
                      <a:pt x="9652" y="1667"/>
                    </a:lnTo>
                    <a:cubicBezTo>
                      <a:pt x="9593" y="1639"/>
                      <a:pt x="9526" y="1622"/>
                      <a:pt x="9456" y="1622"/>
                    </a:cubicBezTo>
                    <a:lnTo>
                      <a:pt x="8034" y="1622"/>
                    </a:lnTo>
                    <a:lnTo>
                      <a:pt x="7253" y="669"/>
                    </a:lnTo>
                    <a:cubicBezTo>
                      <a:pt x="7172" y="574"/>
                      <a:pt x="7053" y="518"/>
                      <a:pt x="6927" y="518"/>
                    </a:cubicBezTo>
                    <a:lnTo>
                      <a:pt x="5410" y="518"/>
                    </a:lnTo>
                    <a:lnTo>
                      <a:pt x="4534" y="49"/>
                    </a:lnTo>
                    <a:cubicBezTo>
                      <a:pt x="4472" y="16"/>
                      <a:pt x="4402" y="1"/>
                      <a:pt x="4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a:off x="4041900" y="1743550"/>
                <a:ext cx="83250" cy="53500"/>
              </a:xfrm>
              <a:custGeom>
                <a:avLst/>
                <a:gdLst/>
                <a:ahLst/>
                <a:cxnLst/>
                <a:rect l="l" t="t" r="r" b="b"/>
                <a:pathLst>
                  <a:path w="3330" h="2140" extrusionOk="0">
                    <a:moveTo>
                      <a:pt x="2881" y="1"/>
                    </a:moveTo>
                    <a:cubicBezTo>
                      <a:pt x="2846" y="1"/>
                      <a:pt x="2811" y="5"/>
                      <a:pt x="2776" y="13"/>
                    </a:cubicBezTo>
                    <a:lnTo>
                      <a:pt x="316" y="661"/>
                    </a:lnTo>
                    <a:cubicBezTo>
                      <a:pt x="131" y="711"/>
                      <a:pt x="1" y="879"/>
                      <a:pt x="1" y="1071"/>
                    </a:cubicBezTo>
                    <a:lnTo>
                      <a:pt x="1" y="1720"/>
                    </a:lnTo>
                    <a:cubicBezTo>
                      <a:pt x="1" y="1951"/>
                      <a:pt x="190" y="2140"/>
                      <a:pt x="425" y="2140"/>
                    </a:cubicBezTo>
                    <a:lnTo>
                      <a:pt x="2629" y="2140"/>
                    </a:lnTo>
                    <a:cubicBezTo>
                      <a:pt x="2828" y="2140"/>
                      <a:pt x="3000" y="1996"/>
                      <a:pt x="3039" y="1800"/>
                    </a:cubicBezTo>
                    <a:lnTo>
                      <a:pt x="3298" y="504"/>
                    </a:lnTo>
                    <a:cubicBezTo>
                      <a:pt x="3329" y="364"/>
                      <a:pt x="3280" y="213"/>
                      <a:pt x="3175" y="115"/>
                    </a:cubicBezTo>
                    <a:cubicBezTo>
                      <a:pt x="3093" y="41"/>
                      <a:pt x="2989" y="1"/>
                      <a:pt x="28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5"/>
              <p:cNvSpPr/>
              <p:nvPr/>
            </p:nvSpPr>
            <p:spPr>
              <a:xfrm>
                <a:off x="4287525" y="1925000"/>
                <a:ext cx="46075" cy="38925"/>
              </a:xfrm>
              <a:custGeom>
                <a:avLst/>
                <a:gdLst/>
                <a:ahLst/>
                <a:cxnLst/>
                <a:rect l="l" t="t" r="r" b="b"/>
                <a:pathLst>
                  <a:path w="1843" h="1557" extrusionOk="0">
                    <a:moveTo>
                      <a:pt x="448" y="1"/>
                    </a:moveTo>
                    <a:cubicBezTo>
                      <a:pt x="287" y="1"/>
                      <a:pt x="140" y="95"/>
                      <a:pt x="67" y="242"/>
                    </a:cubicBezTo>
                    <a:cubicBezTo>
                      <a:pt x="0" y="386"/>
                      <a:pt x="21" y="561"/>
                      <a:pt x="119" y="687"/>
                    </a:cubicBezTo>
                    <a:lnTo>
                      <a:pt x="708" y="1402"/>
                    </a:lnTo>
                    <a:cubicBezTo>
                      <a:pt x="778" y="1493"/>
                      <a:pt x="886" y="1546"/>
                      <a:pt x="1002" y="1556"/>
                    </a:cubicBezTo>
                    <a:lnTo>
                      <a:pt x="1030" y="1556"/>
                    </a:lnTo>
                    <a:cubicBezTo>
                      <a:pt x="1135" y="1553"/>
                      <a:pt x="1237" y="1514"/>
                      <a:pt x="1317" y="1444"/>
                    </a:cubicBezTo>
                    <a:lnTo>
                      <a:pt x="1706" y="1090"/>
                    </a:lnTo>
                    <a:cubicBezTo>
                      <a:pt x="1794" y="1010"/>
                      <a:pt x="1843" y="898"/>
                      <a:pt x="1843" y="779"/>
                    </a:cubicBezTo>
                    <a:cubicBezTo>
                      <a:pt x="1839" y="663"/>
                      <a:pt x="1790" y="551"/>
                      <a:pt x="1706" y="470"/>
                    </a:cubicBezTo>
                    <a:lnTo>
                      <a:pt x="1317" y="113"/>
                    </a:lnTo>
                    <a:cubicBezTo>
                      <a:pt x="1240" y="39"/>
                      <a:pt x="1139" y="1"/>
                      <a:pt x="1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5"/>
              <p:cNvSpPr/>
              <p:nvPr/>
            </p:nvSpPr>
            <p:spPr>
              <a:xfrm>
                <a:off x="3812775" y="1696575"/>
                <a:ext cx="231175" cy="115025"/>
              </a:xfrm>
              <a:custGeom>
                <a:avLst/>
                <a:gdLst/>
                <a:ahLst/>
                <a:cxnLst/>
                <a:rect l="l" t="t" r="r" b="b"/>
                <a:pathLst>
                  <a:path w="9247" h="4601" extrusionOk="0">
                    <a:moveTo>
                      <a:pt x="2399" y="1"/>
                    </a:moveTo>
                    <a:cubicBezTo>
                      <a:pt x="2300" y="1"/>
                      <a:pt x="2205" y="34"/>
                      <a:pt x="2127" y="98"/>
                    </a:cubicBezTo>
                    <a:lnTo>
                      <a:pt x="1738" y="421"/>
                    </a:lnTo>
                    <a:cubicBezTo>
                      <a:pt x="1633" y="508"/>
                      <a:pt x="1577" y="638"/>
                      <a:pt x="1584" y="771"/>
                    </a:cubicBezTo>
                    <a:cubicBezTo>
                      <a:pt x="1595" y="904"/>
                      <a:pt x="1665" y="1027"/>
                      <a:pt x="1777" y="1100"/>
                    </a:cubicBezTo>
                    <a:lnTo>
                      <a:pt x="2593" y="1626"/>
                    </a:lnTo>
                    <a:lnTo>
                      <a:pt x="2730" y="1882"/>
                    </a:lnTo>
                    <a:lnTo>
                      <a:pt x="449" y="1882"/>
                    </a:lnTo>
                    <a:cubicBezTo>
                      <a:pt x="291" y="1882"/>
                      <a:pt x="144" y="1969"/>
                      <a:pt x="74" y="2113"/>
                    </a:cubicBezTo>
                    <a:cubicBezTo>
                      <a:pt x="1" y="2253"/>
                      <a:pt x="18" y="2425"/>
                      <a:pt x="113" y="2551"/>
                    </a:cubicBezTo>
                    <a:lnTo>
                      <a:pt x="820" y="3521"/>
                    </a:lnTo>
                    <a:cubicBezTo>
                      <a:pt x="901" y="3630"/>
                      <a:pt x="1031" y="3693"/>
                      <a:pt x="1164" y="3693"/>
                    </a:cubicBezTo>
                    <a:lnTo>
                      <a:pt x="3536" y="3693"/>
                    </a:lnTo>
                    <a:lnTo>
                      <a:pt x="4058" y="4425"/>
                    </a:lnTo>
                    <a:cubicBezTo>
                      <a:pt x="4131" y="4527"/>
                      <a:pt x="4247" y="4594"/>
                      <a:pt x="4373" y="4601"/>
                    </a:cubicBezTo>
                    <a:lnTo>
                      <a:pt x="4405" y="4601"/>
                    </a:lnTo>
                    <a:cubicBezTo>
                      <a:pt x="4520" y="4601"/>
                      <a:pt x="4632" y="4552"/>
                      <a:pt x="4709" y="4467"/>
                    </a:cubicBezTo>
                    <a:lnTo>
                      <a:pt x="5754" y="3371"/>
                    </a:lnTo>
                    <a:lnTo>
                      <a:pt x="8420" y="3371"/>
                    </a:lnTo>
                    <a:cubicBezTo>
                      <a:pt x="8567" y="3371"/>
                      <a:pt x="8707" y="3294"/>
                      <a:pt x="8784" y="3168"/>
                    </a:cubicBezTo>
                    <a:lnTo>
                      <a:pt x="9169" y="2519"/>
                    </a:lnTo>
                    <a:cubicBezTo>
                      <a:pt x="9229" y="2421"/>
                      <a:pt x="9247" y="2302"/>
                      <a:pt x="9219" y="2190"/>
                    </a:cubicBezTo>
                    <a:cubicBezTo>
                      <a:pt x="9187" y="2081"/>
                      <a:pt x="9117" y="1987"/>
                      <a:pt x="9015" y="1934"/>
                    </a:cubicBezTo>
                    <a:lnTo>
                      <a:pt x="7281" y="974"/>
                    </a:lnTo>
                    <a:lnTo>
                      <a:pt x="6458" y="400"/>
                    </a:lnTo>
                    <a:cubicBezTo>
                      <a:pt x="6412" y="365"/>
                      <a:pt x="6360" y="344"/>
                      <a:pt x="6300" y="333"/>
                    </a:cubicBezTo>
                    <a:lnTo>
                      <a:pt x="4716" y="11"/>
                    </a:lnTo>
                    <a:cubicBezTo>
                      <a:pt x="4688" y="5"/>
                      <a:pt x="4658" y="1"/>
                      <a:pt x="4629" y="1"/>
                    </a:cubicBezTo>
                    <a:cubicBezTo>
                      <a:pt x="4577" y="1"/>
                      <a:pt x="4524" y="12"/>
                      <a:pt x="4475" y="32"/>
                    </a:cubicBezTo>
                    <a:lnTo>
                      <a:pt x="3788" y="309"/>
                    </a:lnTo>
                    <a:lnTo>
                      <a:pt x="2492" y="11"/>
                    </a:lnTo>
                    <a:cubicBezTo>
                      <a:pt x="2461" y="4"/>
                      <a:pt x="2430" y="1"/>
                      <a:pt x="2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a:off x="2483350" y="1185975"/>
                <a:ext cx="2649600" cy="3342575"/>
              </a:xfrm>
              <a:custGeom>
                <a:avLst/>
                <a:gdLst/>
                <a:ahLst/>
                <a:cxnLst/>
                <a:rect l="l" t="t" r="r" b="b"/>
                <a:pathLst>
                  <a:path w="105984" h="133703" extrusionOk="0">
                    <a:moveTo>
                      <a:pt x="434" y="1"/>
                    </a:moveTo>
                    <a:cubicBezTo>
                      <a:pt x="319" y="1"/>
                      <a:pt x="208" y="52"/>
                      <a:pt x="133" y="139"/>
                    </a:cubicBezTo>
                    <a:cubicBezTo>
                      <a:pt x="35" y="240"/>
                      <a:pt x="0" y="384"/>
                      <a:pt x="35" y="517"/>
                    </a:cubicBezTo>
                    <a:lnTo>
                      <a:pt x="792" y="3684"/>
                    </a:lnTo>
                    <a:cubicBezTo>
                      <a:pt x="799" y="3705"/>
                      <a:pt x="806" y="3723"/>
                      <a:pt x="817" y="3744"/>
                    </a:cubicBezTo>
                    <a:lnTo>
                      <a:pt x="2519" y="7917"/>
                    </a:lnTo>
                    <a:lnTo>
                      <a:pt x="1465" y="7917"/>
                    </a:lnTo>
                    <a:cubicBezTo>
                      <a:pt x="1290" y="7917"/>
                      <a:pt x="1132" y="8025"/>
                      <a:pt x="1069" y="8190"/>
                    </a:cubicBezTo>
                    <a:cubicBezTo>
                      <a:pt x="1009" y="8351"/>
                      <a:pt x="1051" y="8533"/>
                      <a:pt x="1177" y="8652"/>
                    </a:cubicBezTo>
                    <a:lnTo>
                      <a:pt x="3718" y="10933"/>
                    </a:lnTo>
                    <a:lnTo>
                      <a:pt x="5364" y="14107"/>
                    </a:lnTo>
                    <a:cubicBezTo>
                      <a:pt x="5382" y="14135"/>
                      <a:pt x="5399" y="14163"/>
                      <a:pt x="5424" y="14188"/>
                    </a:cubicBezTo>
                    <a:lnTo>
                      <a:pt x="7883" y="17040"/>
                    </a:lnTo>
                    <a:cubicBezTo>
                      <a:pt x="7963" y="17132"/>
                      <a:pt x="8077" y="17183"/>
                      <a:pt x="8198" y="17183"/>
                    </a:cubicBezTo>
                    <a:cubicBezTo>
                      <a:pt x="8216" y="17183"/>
                      <a:pt x="8233" y="17182"/>
                      <a:pt x="8251" y="17180"/>
                    </a:cubicBezTo>
                    <a:cubicBezTo>
                      <a:pt x="8391" y="17163"/>
                      <a:pt x="8514" y="17078"/>
                      <a:pt x="8581" y="16952"/>
                    </a:cubicBezTo>
                    <a:lnTo>
                      <a:pt x="9229" y="15656"/>
                    </a:lnTo>
                    <a:cubicBezTo>
                      <a:pt x="9295" y="15519"/>
                      <a:pt x="9285" y="15362"/>
                      <a:pt x="9201" y="15236"/>
                    </a:cubicBezTo>
                    <a:lnTo>
                      <a:pt x="7288" y="12366"/>
                    </a:lnTo>
                    <a:lnTo>
                      <a:pt x="6142" y="8733"/>
                    </a:lnTo>
                    <a:cubicBezTo>
                      <a:pt x="6128" y="8687"/>
                      <a:pt x="6107" y="8645"/>
                      <a:pt x="6079" y="8610"/>
                    </a:cubicBezTo>
                    <a:lnTo>
                      <a:pt x="3959" y="5737"/>
                    </a:lnTo>
                    <a:lnTo>
                      <a:pt x="3959" y="3428"/>
                    </a:lnTo>
                    <a:lnTo>
                      <a:pt x="5410" y="3639"/>
                    </a:lnTo>
                    <a:lnTo>
                      <a:pt x="6759" y="8453"/>
                    </a:lnTo>
                    <a:cubicBezTo>
                      <a:pt x="6780" y="8533"/>
                      <a:pt x="6825" y="8603"/>
                      <a:pt x="6888" y="8659"/>
                    </a:cubicBezTo>
                    <a:lnTo>
                      <a:pt x="9544" y="10937"/>
                    </a:lnTo>
                    <a:lnTo>
                      <a:pt x="12932" y="18084"/>
                    </a:lnTo>
                    <a:lnTo>
                      <a:pt x="12084" y="20512"/>
                    </a:lnTo>
                    <a:cubicBezTo>
                      <a:pt x="12014" y="20701"/>
                      <a:pt x="12091" y="20911"/>
                      <a:pt x="12263" y="21013"/>
                    </a:cubicBezTo>
                    <a:lnTo>
                      <a:pt x="20689" y="25978"/>
                    </a:lnTo>
                    <a:lnTo>
                      <a:pt x="20741" y="26006"/>
                    </a:lnTo>
                    <a:lnTo>
                      <a:pt x="25016" y="27796"/>
                    </a:lnTo>
                    <a:cubicBezTo>
                      <a:pt x="25067" y="27818"/>
                      <a:pt x="25122" y="27828"/>
                      <a:pt x="25177" y="27828"/>
                    </a:cubicBezTo>
                    <a:cubicBezTo>
                      <a:pt x="25245" y="27828"/>
                      <a:pt x="25314" y="27812"/>
                      <a:pt x="25377" y="27778"/>
                    </a:cubicBezTo>
                    <a:lnTo>
                      <a:pt x="27332" y="26759"/>
                    </a:lnTo>
                    <a:lnTo>
                      <a:pt x="31396" y="30052"/>
                    </a:lnTo>
                    <a:cubicBezTo>
                      <a:pt x="31452" y="30094"/>
                      <a:pt x="31515" y="30126"/>
                      <a:pt x="31585" y="30140"/>
                    </a:cubicBezTo>
                    <a:lnTo>
                      <a:pt x="35099" y="30767"/>
                    </a:lnTo>
                    <a:lnTo>
                      <a:pt x="35768" y="31366"/>
                    </a:lnTo>
                    <a:lnTo>
                      <a:pt x="35772" y="31366"/>
                    </a:lnTo>
                    <a:lnTo>
                      <a:pt x="37271" y="32697"/>
                    </a:lnTo>
                    <a:lnTo>
                      <a:pt x="38400" y="35332"/>
                    </a:lnTo>
                    <a:cubicBezTo>
                      <a:pt x="38435" y="35416"/>
                      <a:pt x="38498" y="35486"/>
                      <a:pt x="38575" y="35532"/>
                    </a:cubicBezTo>
                    <a:lnTo>
                      <a:pt x="41427" y="37217"/>
                    </a:lnTo>
                    <a:lnTo>
                      <a:pt x="41483" y="37242"/>
                    </a:lnTo>
                    <a:lnTo>
                      <a:pt x="44983" y="38668"/>
                    </a:lnTo>
                    <a:cubicBezTo>
                      <a:pt x="45034" y="38688"/>
                      <a:pt x="45087" y="38698"/>
                      <a:pt x="45140" y="38698"/>
                    </a:cubicBezTo>
                    <a:cubicBezTo>
                      <a:pt x="45276" y="38698"/>
                      <a:pt x="45410" y="38632"/>
                      <a:pt x="45491" y="38513"/>
                    </a:cubicBezTo>
                    <a:lnTo>
                      <a:pt x="46244" y="37378"/>
                    </a:lnTo>
                    <a:lnTo>
                      <a:pt x="47285" y="36341"/>
                    </a:lnTo>
                    <a:lnTo>
                      <a:pt x="47863" y="37165"/>
                    </a:lnTo>
                    <a:lnTo>
                      <a:pt x="49089" y="41586"/>
                    </a:lnTo>
                    <a:lnTo>
                      <a:pt x="46577" y="45906"/>
                    </a:lnTo>
                    <a:lnTo>
                      <a:pt x="44128" y="50117"/>
                    </a:lnTo>
                    <a:cubicBezTo>
                      <a:pt x="44051" y="50243"/>
                      <a:pt x="44051" y="50401"/>
                      <a:pt x="44117" y="50531"/>
                    </a:cubicBezTo>
                    <a:lnTo>
                      <a:pt x="45126" y="52437"/>
                    </a:lnTo>
                    <a:lnTo>
                      <a:pt x="43434" y="53901"/>
                    </a:lnTo>
                    <a:cubicBezTo>
                      <a:pt x="43269" y="54048"/>
                      <a:pt x="43241" y="54301"/>
                      <a:pt x="43378" y="54476"/>
                    </a:cubicBezTo>
                    <a:lnTo>
                      <a:pt x="46594" y="58715"/>
                    </a:lnTo>
                    <a:lnTo>
                      <a:pt x="50592" y="66977"/>
                    </a:lnTo>
                    <a:cubicBezTo>
                      <a:pt x="50620" y="67036"/>
                      <a:pt x="50662" y="67089"/>
                      <a:pt x="50715" y="67127"/>
                    </a:cubicBezTo>
                    <a:lnTo>
                      <a:pt x="54982" y="70354"/>
                    </a:lnTo>
                    <a:lnTo>
                      <a:pt x="58475" y="73490"/>
                    </a:lnTo>
                    <a:lnTo>
                      <a:pt x="58584" y="73588"/>
                    </a:lnTo>
                    <a:lnTo>
                      <a:pt x="58717" y="90360"/>
                    </a:lnTo>
                    <a:lnTo>
                      <a:pt x="57809" y="101620"/>
                    </a:lnTo>
                    <a:cubicBezTo>
                      <a:pt x="57806" y="101648"/>
                      <a:pt x="57806" y="101673"/>
                      <a:pt x="57809" y="101701"/>
                    </a:cubicBezTo>
                    <a:lnTo>
                      <a:pt x="58331" y="106623"/>
                    </a:lnTo>
                    <a:cubicBezTo>
                      <a:pt x="58338" y="106704"/>
                      <a:pt x="58370" y="106781"/>
                      <a:pt x="58422" y="106844"/>
                    </a:cubicBezTo>
                    <a:lnTo>
                      <a:pt x="59996" y="108785"/>
                    </a:lnTo>
                    <a:lnTo>
                      <a:pt x="59628" y="112614"/>
                    </a:lnTo>
                    <a:lnTo>
                      <a:pt x="59134" y="115330"/>
                    </a:lnTo>
                    <a:lnTo>
                      <a:pt x="57918" y="116665"/>
                    </a:lnTo>
                    <a:cubicBezTo>
                      <a:pt x="57802" y="116794"/>
                      <a:pt x="57774" y="116980"/>
                      <a:pt x="57855" y="117138"/>
                    </a:cubicBezTo>
                    <a:lnTo>
                      <a:pt x="58997" y="119425"/>
                    </a:lnTo>
                    <a:lnTo>
                      <a:pt x="60279" y="125143"/>
                    </a:lnTo>
                    <a:cubicBezTo>
                      <a:pt x="60293" y="125189"/>
                      <a:pt x="60311" y="125234"/>
                      <a:pt x="60335" y="125276"/>
                    </a:cubicBezTo>
                    <a:lnTo>
                      <a:pt x="63709" y="130525"/>
                    </a:lnTo>
                    <a:cubicBezTo>
                      <a:pt x="63741" y="130574"/>
                      <a:pt x="63783" y="130616"/>
                      <a:pt x="63832" y="130647"/>
                    </a:cubicBezTo>
                    <a:lnTo>
                      <a:pt x="68366" y="133633"/>
                    </a:lnTo>
                    <a:cubicBezTo>
                      <a:pt x="68432" y="133675"/>
                      <a:pt x="68513" y="133699"/>
                      <a:pt x="68597" y="133703"/>
                    </a:cubicBezTo>
                    <a:lnTo>
                      <a:pt x="72097" y="133703"/>
                    </a:lnTo>
                    <a:cubicBezTo>
                      <a:pt x="72213" y="133703"/>
                      <a:pt x="72328" y="133654"/>
                      <a:pt x="72405" y="133566"/>
                    </a:cubicBezTo>
                    <a:lnTo>
                      <a:pt x="74220" y="131621"/>
                    </a:lnTo>
                    <a:cubicBezTo>
                      <a:pt x="74367" y="131460"/>
                      <a:pt x="74367" y="131215"/>
                      <a:pt x="74224" y="131050"/>
                    </a:cubicBezTo>
                    <a:lnTo>
                      <a:pt x="68190" y="124387"/>
                    </a:lnTo>
                    <a:lnTo>
                      <a:pt x="71186" y="117639"/>
                    </a:lnTo>
                    <a:cubicBezTo>
                      <a:pt x="71270" y="117442"/>
                      <a:pt x="71197" y="117211"/>
                      <a:pt x="71014" y="117103"/>
                    </a:cubicBezTo>
                    <a:lnTo>
                      <a:pt x="68404" y="115582"/>
                    </a:lnTo>
                    <a:lnTo>
                      <a:pt x="70303" y="113893"/>
                    </a:lnTo>
                    <a:cubicBezTo>
                      <a:pt x="70356" y="113844"/>
                      <a:pt x="70398" y="113785"/>
                      <a:pt x="70422" y="113718"/>
                    </a:cubicBezTo>
                    <a:lnTo>
                      <a:pt x="72107" y="108792"/>
                    </a:lnTo>
                    <a:cubicBezTo>
                      <a:pt x="72160" y="108638"/>
                      <a:pt x="72121" y="108470"/>
                      <a:pt x="72009" y="108358"/>
                    </a:cubicBezTo>
                    <a:lnTo>
                      <a:pt x="70930" y="107278"/>
                    </a:lnTo>
                    <a:lnTo>
                      <a:pt x="70930" y="107278"/>
                    </a:lnTo>
                    <a:lnTo>
                      <a:pt x="72661" y="107639"/>
                    </a:lnTo>
                    <a:cubicBezTo>
                      <a:pt x="72690" y="107645"/>
                      <a:pt x="72719" y="107648"/>
                      <a:pt x="72748" y="107648"/>
                    </a:cubicBezTo>
                    <a:cubicBezTo>
                      <a:pt x="72842" y="107648"/>
                      <a:pt x="72936" y="107617"/>
                      <a:pt x="73011" y="107555"/>
                    </a:cubicBezTo>
                    <a:cubicBezTo>
                      <a:pt x="73110" y="107475"/>
                      <a:pt x="73169" y="107356"/>
                      <a:pt x="73169" y="107226"/>
                    </a:cubicBezTo>
                    <a:lnTo>
                      <a:pt x="73169" y="103684"/>
                    </a:lnTo>
                    <a:lnTo>
                      <a:pt x="78659" y="102584"/>
                    </a:lnTo>
                    <a:cubicBezTo>
                      <a:pt x="78824" y="102552"/>
                      <a:pt x="78953" y="102426"/>
                      <a:pt x="78989" y="102265"/>
                    </a:cubicBezTo>
                    <a:lnTo>
                      <a:pt x="79763" y="98765"/>
                    </a:lnTo>
                    <a:cubicBezTo>
                      <a:pt x="79794" y="98635"/>
                      <a:pt x="79759" y="98498"/>
                      <a:pt x="79672" y="98397"/>
                    </a:cubicBezTo>
                    <a:lnTo>
                      <a:pt x="77783" y="96253"/>
                    </a:lnTo>
                    <a:lnTo>
                      <a:pt x="77783" y="96253"/>
                    </a:lnTo>
                    <a:lnTo>
                      <a:pt x="82086" y="97521"/>
                    </a:lnTo>
                    <a:cubicBezTo>
                      <a:pt x="82126" y="97533"/>
                      <a:pt x="82167" y="97539"/>
                      <a:pt x="82207" y="97539"/>
                    </a:cubicBezTo>
                    <a:cubicBezTo>
                      <a:pt x="82357" y="97539"/>
                      <a:pt x="82499" y="97460"/>
                      <a:pt x="82576" y="97325"/>
                    </a:cubicBezTo>
                    <a:lnTo>
                      <a:pt x="84402" y="94087"/>
                    </a:lnTo>
                    <a:lnTo>
                      <a:pt x="88795" y="86309"/>
                    </a:lnTo>
                    <a:cubicBezTo>
                      <a:pt x="88830" y="86246"/>
                      <a:pt x="88848" y="86173"/>
                      <a:pt x="88848" y="86099"/>
                    </a:cubicBezTo>
                    <a:lnTo>
                      <a:pt x="88848" y="83377"/>
                    </a:lnTo>
                    <a:lnTo>
                      <a:pt x="97176" y="78959"/>
                    </a:lnTo>
                    <a:cubicBezTo>
                      <a:pt x="97267" y="78913"/>
                      <a:pt x="97333" y="78836"/>
                      <a:pt x="97368" y="78742"/>
                    </a:cubicBezTo>
                    <a:lnTo>
                      <a:pt x="100224" y="71745"/>
                    </a:lnTo>
                    <a:cubicBezTo>
                      <a:pt x="100245" y="71692"/>
                      <a:pt x="100255" y="71640"/>
                      <a:pt x="100255" y="71587"/>
                    </a:cubicBezTo>
                    <a:lnTo>
                      <a:pt x="100255" y="65123"/>
                    </a:lnTo>
                    <a:lnTo>
                      <a:pt x="105861" y="58113"/>
                    </a:lnTo>
                    <a:cubicBezTo>
                      <a:pt x="105963" y="57986"/>
                      <a:pt x="105984" y="57818"/>
                      <a:pt x="105917" y="57675"/>
                    </a:cubicBezTo>
                    <a:lnTo>
                      <a:pt x="104491" y="54563"/>
                    </a:lnTo>
                    <a:cubicBezTo>
                      <a:pt x="104449" y="54465"/>
                      <a:pt x="104368" y="54388"/>
                      <a:pt x="104267" y="54350"/>
                    </a:cubicBezTo>
                    <a:lnTo>
                      <a:pt x="95326" y="50716"/>
                    </a:lnTo>
                    <a:lnTo>
                      <a:pt x="95277" y="50699"/>
                    </a:lnTo>
                    <a:lnTo>
                      <a:pt x="88693" y="48958"/>
                    </a:lnTo>
                    <a:lnTo>
                      <a:pt x="85025" y="47360"/>
                    </a:lnTo>
                    <a:lnTo>
                      <a:pt x="85341" y="45881"/>
                    </a:lnTo>
                    <a:cubicBezTo>
                      <a:pt x="85365" y="45762"/>
                      <a:pt x="85337" y="45633"/>
                      <a:pt x="85260" y="45538"/>
                    </a:cubicBezTo>
                    <a:lnTo>
                      <a:pt x="80852" y="39834"/>
                    </a:lnTo>
                    <a:cubicBezTo>
                      <a:pt x="80775" y="39729"/>
                      <a:pt x="80653" y="39670"/>
                      <a:pt x="80523" y="39670"/>
                    </a:cubicBezTo>
                    <a:lnTo>
                      <a:pt x="80190" y="39670"/>
                    </a:lnTo>
                    <a:cubicBezTo>
                      <a:pt x="80050" y="39670"/>
                      <a:pt x="79920" y="39740"/>
                      <a:pt x="79843" y="39852"/>
                    </a:cubicBezTo>
                    <a:lnTo>
                      <a:pt x="79073" y="40952"/>
                    </a:lnTo>
                    <a:cubicBezTo>
                      <a:pt x="78992" y="41071"/>
                      <a:pt x="78978" y="41225"/>
                      <a:pt x="79034" y="41358"/>
                    </a:cubicBezTo>
                    <a:lnTo>
                      <a:pt x="79693" y="42928"/>
                    </a:lnTo>
                    <a:lnTo>
                      <a:pt x="79416" y="44382"/>
                    </a:lnTo>
                    <a:lnTo>
                      <a:pt x="77787" y="43898"/>
                    </a:lnTo>
                    <a:cubicBezTo>
                      <a:pt x="77749" y="43888"/>
                      <a:pt x="77710" y="43883"/>
                      <a:pt x="77672" y="43883"/>
                    </a:cubicBezTo>
                    <a:cubicBezTo>
                      <a:pt x="77581" y="43883"/>
                      <a:pt x="77491" y="43911"/>
                      <a:pt x="77415" y="43965"/>
                    </a:cubicBezTo>
                    <a:cubicBezTo>
                      <a:pt x="77310" y="44046"/>
                      <a:pt x="77251" y="44172"/>
                      <a:pt x="77251" y="44301"/>
                    </a:cubicBezTo>
                    <a:lnTo>
                      <a:pt x="77251" y="44918"/>
                    </a:lnTo>
                    <a:lnTo>
                      <a:pt x="77062" y="44844"/>
                    </a:lnTo>
                    <a:cubicBezTo>
                      <a:pt x="77011" y="44825"/>
                      <a:pt x="76958" y="44815"/>
                      <a:pt x="76905" y="44815"/>
                    </a:cubicBezTo>
                    <a:cubicBezTo>
                      <a:pt x="76843" y="44815"/>
                      <a:pt x="76782" y="44829"/>
                      <a:pt x="76725" y="44855"/>
                    </a:cubicBezTo>
                    <a:lnTo>
                      <a:pt x="73947" y="46186"/>
                    </a:lnTo>
                    <a:lnTo>
                      <a:pt x="73036" y="45177"/>
                    </a:lnTo>
                    <a:lnTo>
                      <a:pt x="73036" y="42620"/>
                    </a:lnTo>
                    <a:cubicBezTo>
                      <a:pt x="73036" y="42497"/>
                      <a:pt x="72983" y="42378"/>
                      <a:pt x="72889" y="42297"/>
                    </a:cubicBezTo>
                    <a:lnTo>
                      <a:pt x="71740" y="41337"/>
                    </a:lnTo>
                    <a:cubicBezTo>
                      <a:pt x="71743" y="41274"/>
                      <a:pt x="71729" y="41211"/>
                      <a:pt x="71705" y="41152"/>
                    </a:cubicBezTo>
                    <a:lnTo>
                      <a:pt x="71105" y="39785"/>
                    </a:lnTo>
                    <a:lnTo>
                      <a:pt x="72493" y="37147"/>
                    </a:lnTo>
                    <a:cubicBezTo>
                      <a:pt x="72594" y="36958"/>
                      <a:pt x="72538" y="36723"/>
                      <a:pt x="72363" y="36604"/>
                    </a:cubicBezTo>
                    <a:lnTo>
                      <a:pt x="68982" y="34239"/>
                    </a:lnTo>
                    <a:lnTo>
                      <a:pt x="69375" y="33248"/>
                    </a:lnTo>
                    <a:cubicBezTo>
                      <a:pt x="69431" y="33121"/>
                      <a:pt x="69413" y="32974"/>
                      <a:pt x="69336" y="32859"/>
                    </a:cubicBezTo>
                    <a:cubicBezTo>
                      <a:pt x="69259" y="32739"/>
                      <a:pt x="69126" y="32669"/>
                      <a:pt x="68986" y="32669"/>
                    </a:cubicBezTo>
                    <a:lnTo>
                      <a:pt x="59929" y="32669"/>
                    </a:lnTo>
                    <a:lnTo>
                      <a:pt x="57582" y="30816"/>
                    </a:lnTo>
                    <a:cubicBezTo>
                      <a:pt x="57507" y="30758"/>
                      <a:pt x="57417" y="30728"/>
                      <a:pt x="57327" y="30728"/>
                    </a:cubicBezTo>
                    <a:cubicBezTo>
                      <a:pt x="57265" y="30728"/>
                      <a:pt x="57202" y="30742"/>
                      <a:pt x="57144" y="30770"/>
                    </a:cubicBezTo>
                    <a:lnTo>
                      <a:pt x="51310" y="33489"/>
                    </a:lnTo>
                    <a:cubicBezTo>
                      <a:pt x="51223" y="33531"/>
                      <a:pt x="51153" y="33601"/>
                      <a:pt x="51111" y="33689"/>
                    </a:cubicBezTo>
                    <a:lnTo>
                      <a:pt x="50017" y="35980"/>
                    </a:lnTo>
                    <a:lnTo>
                      <a:pt x="47572" y="34421"/>
                    </a:lnTo>
                    <a:cubicBezTo>
                      <a:pt x="47501" y="34379"/>
                      <a:pt x="47421" y="34357"/>
                      <a:pt x="47342" y="34357"/>
                    </a:cubicBezTo>
                    <a:cubicBezTo>
                      <a:pt x="47314" y="34357"/>
                      <a:pt x="47287" y="34360"/>
                      <a:pt x="47260" y="34365"/>
                    </a:cubicBezTo>
                    <a:lnTo>
                      <a:pt x="43616" y="35097"/>
                    </a:lnTo>
                    <a:lnTo>
                      <a:pt x="41703" y="32845"/>
                    </a:lnTo>
                    <a:lnTo>
                      <a:pt x="42698" y="27698"/>
                    </a:lnTo>
                    <a:cubicBezTo>
                      <a:pt x="42740" y="27498"/>
                      <a:pt x="42628" y="27298"/>
                      <a:pt x="42436" y="27221"/>
                    </a:cubicBezTo>
                    <a:lnTo>
                      <a:pt x="42099" y="27095"/>
                    </a:lnTo>
                    <a:lnTo>
                      <a:pt x="38806" y="25865"/>
                    </a:lnTo>
                    <a:cubicBezTo>
                      <a:pt x="38758" y="25845"/>
                      <a:pt x="38706" y="25836"/>
                      <a:pt x="38654" y="25836"/>
                    </a:cubicBezTo>
                    <a:cubicBezTo>
                      <a:pt x="38616" y="25836"/>
                      <a:pt x="38577" y="25841"/>
                      <a:pt x="38540" y="25851"/>
                    </a:cubicBezTo>
                    <a:lnTo>
                      <a:pt x="35625" y="26696"/>
                    </a:lnTo>
                    <a:cubicBezTo>
                      <a:pt x="35555" y="26720"/>
                      <a:pt x="35492" y="26759"/>
                      <a:pt x="35439" y="26811"/>
                    </a:cubicBezTo>
                    <a:lnTo>
                      <a:pt x="35071" y="27190"/>
                    </a:lnTo>
                    <a:lnTo>
                      <a:pt x="34735" y="24383"/>
                    </a:lnTo>
                    <a:lnTo>
                      <a:pt x="36550" y="23974"/>
                    </a:lnTo>
                    <a:cubicBezTo>
                      <a:pt x="36700" y="23938"/>
                      <a:pt x="36819" y="23826"/>
                      <a:pt x="36861" y="23679"/>
                    </a:cubicBezTo>
                    <a:lnTo>
                      <a:pt x="36984" y="23248"/>
                    </a:lnTo>
                    <a:lnTo>
                      <a:pt x="38788" y="18869"/>
                    </a:lnTo>
                    <a:cubicBezTo>
                      <a:pt x="38862" y="18690"/>
                      <a:pt x="38802" y="18480"/>
                      <a:pt x="38645" y="18368"/>
                    </a:cubicBezTo>
                    <a:lnTo>
                      <a:pt x="37737" y="17720"/>
                    </a:lnTo>
                    <a:cubicBezTo>
                      <a:pt x="37666" y="17665"/>
                      <a:pt x="37581" y="17638"/>
                      <a:pt x="37494" y="17638"/>
                    </a:cubicBezTo>
                    <a:cubicBezTo>
                      <a:pt x="37452" y="17638"/>
                      <a:pt x="37410" y="17644"/>
                      <a:pt x="37369" y="17657"/>
                    </a:cubicBezTo>
                    <a:lnTo>
                      <a:pt x="33480" y="18823"/>
                    </a:lnTo>
                    <a:cubicBezTo>
                      <a:pt x="33379" y="18855"/>
                      <a:pt x="33291" y="18925"/>
                      <a:pt x="33235" y="19019"/>
                    </a:cubicBezTo>
                    <a:lnTo>
                      <a:pt x="31165" y="22677"/>
                    </a:lnTo>
                    <a:lnTo>
                      <a:pt x="27454" y="22442"/>
                    </a:lnTo>
                    <a:lnTo>
                      <a:pt x="24459" y="18970"/>
                    </a:lnTo>
                    <a:lnTo>
                      <a:pt x="25513" y="12734"/>
                    </a:lnTo>
                    <a:cubicBezTo>
                      <a:pt x="25545" y="12545"/>
                      <a:pt x="25443" y="12356"/>
                      <a:pt x="25265" y="12278"/>
                    </a:cubicBezTo>
                    <a:lnTo>
                      <a:pt x="23166" y="11361"/>
                    </a:lnTo>
                    <a:lnTo>
                      <a:pt x="20931" y="6228"/>
                    </a:lnTo>
                    <a:cubicBezTo>
                      <a:pt x="20863" y="6070"/>
                      <a:pt x="20710" y="5976"/>
                      <a:pt x="20549" y="5976"/>
                    </a:cubicBezTo>
                    <a:cubicBezTo>
                      <a:pt x="20502" y="5976"/>
                      <a:pt x="20455" y="5984"/>
                      <a:pt x="20409" y="6000"/>
                    </a:cubicBezTo>
                    <a:lnTo>
                      <a:pt x="18061" y="6809"/>
                    </a:lnTo>
                    <a:lnTo>
                      <a:pt x="14876" y="2994"/>
                    </a:lnTo>
                    <a:cubicBezTo>
                      <a:pt x="14796" y="2899"/>
                      <a:pt x="14677" y="2843"/>
                      <a:pt x="14554" y="2840"/>
                    </a:cubicBezTo>
                    <a:lnTo>
                      <a:pt x="8815" y="2840"/>
                    </a:lnTo>
                    <a:lnTo>
                      <a:pt x="3714" y="443"/>
                    </a:lnTo>
                    <a:cubicBezTo>
                      <a:pt x="3676" y="422"/>
                      <a:pt x="3633" y="412"/>
                      <a:pt x="3591" y="408"/>
                    </a:cubicBezTo>
                    <a:lnTo>
                      <a:pt x="494" y="5"/>
                    </a:lnTo>
                    <a:cubicBezTo>
                      <a:pt x="474" y="2"/>
                      <a:pt x="454" y="1"/>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68" name="Google Shape;168;p15"/>
          <p:cNvPicPr preferRelativeResize="0"/>
          <p:nvPr/>
        </p:nvPicPr>
        <p:blipFill>
          <a:blip r:embed="rId2">
            <a:alphaModFix amt="30000"/>
          </a:blip>
          <a:stretch>
            <a:fillRect/>
          </a:stretch>
        </p:blipFill>
        <p:spPr>
          <a:xfrm>
            <a:off x="25" y="0"/>
            <a:ext cx="9144003" cy="5143501"/>
          </a:xfrm>
          <a:prstGeom prst="rect">
            <a:avLst/>
          </a:prstGeom>
          <a:noFill/>
          <a:ln>
            <a:noFill/>
          </a:ln>
        </p:spPr>
      </p:pic>
      <p:sp>
        <p:nvSpPr>
          <p:cNvPr id="169" name="Google Shape;169;p15"/>
          <p:cNvSpPr txBox="1">
            <a:spLocks noGrp="1"/>
          </p:cNvSpPr>
          <p:nvPr>
            <p:ph type="title"/>
          </p:nvPr>
        </p:nvSpPr>
        <p:spPr>
          <a:xfrm>
            <a:off x="1226400" y="3174563"/>
            <a:ext cx="2524500" cy="5319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70" name="Google Shape;170;p15"/>
          <p:cNvSpPr txBox="1">
            <a:spLocks noGrp="1"/>
          </p:cNvSpPr>
          <p:nvPr>
            <p:ph type="subTitle" idx="1"/>
          </p:nvPr>
        </p:nvSpPr>
        <p:spPr>
          <a:xfrm>
            <a:off x="1226400" y="1437038"/>
            <a:ext cx="6691200" cy="1478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782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3500"/>
              <a:buFont typeface="DM Serif Text"/>
              <a:buNone/>
              <a:defRPr sz="3500">
                <a:solidFill>
                  <a:schemeClr val="dk1"/>
                </a:solidFill>
                <a:latin typeface="DM Serif Text"/>
                <a:ea typeface="DM Serif Text"/>
                <a:cs typeface="DM Serif Text"/>
                <a:sym typeface="DM Serif Text"/>
              </a:defRPr>
            </a:lvl1pPr>
            <a:lvl2pPr lvl="1" rtl="0">
              <a:spcBef>
                <a:spcPts val="0"/>
              </a:spcBef>
              <a:spcAft>
                <a:spcPts val="0"/>
              </a:spcAft>
              <a:buClr>
                <a:schemeClr val="dk1"/>
              </a:buClr>
              <a:buSzPts val="3500"/>
              <a:buFont typeface="DM Serif Text"/>
              <a:buNone/>
              <a:defRPr sz="3500">
                <a:solidFill>
                  <a:schemeClr val="dk1"/>
                </a:solidFill>
                <a:latin typeface="DM Serif Text"/>
                <a:ea typeface="DM Serif Text"/>
                <a:cs typeface="DM Serif Text"/>
                <a:sym typeface="DM Serif Text"/>
              </a:defRPr>
            </a:lvl2pPr>
            <a:lvl3pPr lvl="2" rtl="0">
              <a:spcBef>
                <a:spcPts val="0"/>
              </a:spcBef>
              <a:spcAft>
                <a:spcPts val="0"/>
              </a:spcAft>
              <a:buClr>
                <a:schemeClr val="dk1"/>
              </a:buClr>
              <a:buSzPts val="3500"/>
              <a:buFont typeface="DM Serif Text"/>
              <a:buNone/>
              <a:defRPr sz="3500">
                <a:solidFill>
                  <a:schemeClr val="dk1"/>
                </a:solidFill>
                <a:latin typeface="DM Serif Text"/>
                <a:ea typeface="DM Serif Text"/>
                <a:cs typeface="DM Serif Text"/>
                <a:sym typeface="DM Serif Text"/>
              </a:defRPr>
            </a:lvl3pPr>
            <a:lvl4pPr lvl="3" rtl="0">
              <a:spcBef>
                <a:spcPts val="0"/>
              </a:spcBef>
              <a:spcAft>
                <a:spcPts val="0"/>
              </a:spcAft>
              <a:buClr>
                <a:schemeClr val="dk1"/>
              </a:buClr>
              <a:buSzPts val="3500"/>
              <a:buFont typeface="DM Serif Text"/>
              <a:buNone/>
              <a:defRPr sz="3500">
                <a:solidFill>
                  <a:schemeClr val="dk1"/>
                </a:solidFill>
                <a:latin typeface="DM Serif Text"/>
                <a:ea typeface="DM Serif Text"/>
                <a:cs typeface="DM Serif Text"/>
                <a:sym typeface="DM Serif Text"/>
              </a:defRPr>
            </a:lvl4pPr>
            <a:lvl5pPr lvl="4" rtl="0">
              <a:spcBef>
                <a:spcPts val="0"/>
              </a:spcBef>
              <a:spcAft>
                <a:spcPts val="0"/>
              </a:spcAft>
              <a:buClr>
                <a:schemeClr val="dk1"/>
              </a:buClr>
              <a:buSzPts val="3500"/>
              <a:buFont typeface="DM Serif Text"/>
              <a:buNone/>
              <a:defRPr sz="3500">
                <a:solidFill>
                  <a:schemeClr val="dk1"/>
                </a:solidFill>
                <a:latin typeface="DM Serif Text"/>
                <a:ea typeface="DM Serif Text"/>
                <a:cs typeface="DM Serif Text"/>
                <a:sym typeface="DM Serif Text"/>
              </a:defRPr>
            </a:lvl5pPr>
            <a:lvl6pPr lvl="5" rtl="0">
              <a:spcBef>
                <a:spcPts val="0"/>
              </a:spcBef>
              <a:spcAft>
                <a:spcPts val="0"/>
              </a:spcAft>
              <a:buClr>
                <a:schemeClr val="dk1"/>
              </a:buClr>
              <a:buSzPts val="3500"/>
              <a:buFont typeface="DM Serif Text"/>
              <a:buNone/>
              <a:defRPr sz="3500">
                <a:solidFill>
                  <a:schemeClr val="dk1"/>
                </a:solidFill>
                <a:latin typeface="DM Serif Text"/>
                <a:ea typeface="DM Serif Text"/>
                <a:cs typeface="DM Serif Text"/>
                <a:sym typeface="DM Serif Text"/>
              </a:defRPr>
            </a:lvl6pPr>
            <a:lvl7pPr lvl="6" rtl="0">
              <a:spcBef>
                <a:spcPts val="0"/>
              </a:spcBef>
              <a:spcAft>
                <a:spcPts val="0"/>
              </a:spcAft>
              <a:buClr>
                <a:schemeClr val="dk1"/>
              </a:buClr>
              <a:buSzPts val="3500"/>
              <a:buFont typeface="DM Serif Text"/>
              <a:buNone/>
              <a:defRPr sz="3500">
                <a:solidFill>
                  <a:schemeClr val="dk1"/>
                </a:solidFill>
                <a:latin typeface="DM Serif Text"/>
                <a:ea typeface="DM Serif Text"/>
                <a:cs typeface="DM Serif Text"/>
                <a:sym typeface="DM Serif Text"/>
              </a:defRPr>
            </a:lvl7pPr>
            <a:lvl8pPr lvl="7" rtl="0">
              <a:spcBef>
                <a:spcPts val="0"/>
              </a:spcBef>
              <a:spcAft>
                <a:spcPts val="0"/>
              </a:spcAft>
              <a:buClr>
                <a:schemeClr val="dk1"/>
              </a:buClr>
              <a:buSzPts val="3500"/>
              <a:buFont typeface="DM Serif Text"/>
              <a:buNone/>
              <a:defRPr sz="3500">
                <a:solidFill>
                  <a:schemeClr val="dk1"/>
                </a:solidFill>
                <a:latin typeface="DM Serif Text"/>
                <a:ea typeface="DM Serif Text"/>
                <a:cs typeface="DM Serif Text"/>
                <a:sym typeface="DM Serif Text"/>
              </a:defRPr>
            </a:lvl8pPr>
            <a:lvl9pPr lvl="8" rtl="0">
              <a:spcBef>
                <a:spcPts val="0"/>
              </a:spcBef>
              <a:spcAft>
                <a:spcPts val="0"/>
              </a:spcAft>
              <a:buClr>
                <a:schemeClr val="dk1"/>
              </a:buClr>
              <a:buSzPts val="3500"/>
              <a:buFont typeface="DM Serif Text"/>
              <a:buNone/>
              <a:defRPr sz="3500">
                <a:solidFill>
                  <a:schemeClr val="dk1"/>
                </a:solidFill>
                <a:latin typeface="DM Serif Text"/>
                <a:ea typeface="DM Serif Text"/>
                <a:cs typeface="DM Serif Text"/>
                <a:sym typeface="DM Serif Text"/>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0" tIns="0" rIns="0" bIns="0" anchor="t" anchorCtr="0">
            <a:noAutofit/>
          </a:bodyPr>
          <a:lstStyle>
            <a:lvl1pPr marL="457200" lvl="0" indent="-330200">
              <a:lnSpc>
                <a:spcPct val="115000"/>
              </a:lnSpc>
              <a:spcBef>
                <a:spcPts val="0"/>
              </a:spcBef>
              <a:spcAft>
                <a:spcPts val="0"/>
              </a:spcAft>
              <a:buClr>
                <a:schemeClr val="dk1"/>
              </a:buClr>
              <a:buSzPts val="1600"/>
              <a:buFont typeface="DM Serif Text"/>
              <a:buChar char="●"/>
              <a:defRPr sz="1600">
                <a:solidFill>
                  <a:schemeClr val="dk1"/>
                </a:solidFill>
                <a:latin typeface="DM Serif Text"/>
                <a:ea typeface="DM Serif Text"/>
                <a:cs typeface="DM Serif Text"/>
                <a:sym typeface="DM Serif Text"/>
              </a:defRPr>
            </a:lvl1pPr>
            <a:lvl2pPr marL="914400" lvl="1" indent="-330200">
              <a:lnSpc>
                <a:spcPct val="115000"/>
              </a:lnSpc>
              <a:spcBef>
                <a:spcPts val="0"/>
              </a:spcBef>
              <a:spcAft>
                <a:spcPts val="0"/>
              </a:spcAft>
              <a:buClr>
                <a:schemeClr val="dk1"/>
              </a:buClr>
              <a:buSzPts val="1600"/>
              <a:buFont typeface="DM Serif Text"/>
              <a:buChar char="○"/>
              <a:defRPr sz="1600">
                <a:solidFill>
                  <a:schemeClr val="dk1"/>
                </a:solidFill>
                <a:latin typeface="DM Serif Text"/>
                <a:ea typeface="DM Serif Text"/>
                <a:cs typeface="DM Serif Text"/>
                <a:sym typeface="DM Serif Text"/>
              </a:defRPr>
            </a:lvl2pPr>
            <a:lvl3pPr marL="1371600" lvl="2" indent="-330200">
              <a:lnSpc>
                <a:spcPct val="115000"/>
              </a:lnSpc>
              <a:spcBef>
                <a:spcPts val="0"/>
              </a:spcBef>
              <a:spcAft>
                <a:spcPts val="0"/>
              </a:spcAft>
              <a:buClr>
                <a:schemeClr val="dk1"/>
              </a:buClr>
              <a:buSzPts val="1600"/>
              <a:buFont typeface="DM Serif Text"/>
              <a:buChar char="■"/>
              <a:defRPr sz="1600">
                <a:solidFill>
                  <a:schemeClr val="dk1"/>
                </a:solidFill>
                <a:latin typeface="DM Serif Text"/>
                <a:ea typeface="DM Serif Text"/>
                <a:cs typeface="DM Serif Text"/>
                <a:sym typeface="DM Serif Text"/>
              </a:defRPr>
            </a:lvl3pPr>
            <a:lvl4pPr marL="1828800" lvl="3" indent="-330200">
              <a:lnSpc>
                <a:spcPct val="115000"/>
              </a:lnSpc>
              <a:spcBef>
                <a:spcPts val="0"/>
              </a:spcBef>
              <a:spcAft>
                <a:spcPts val="0"/>
              </a:spcAft>
              <a:buClr>
                <a:schemeClr val="dk1"/>
              </a:buClr>
              <a:buSzPts val="1600"/>
              <a:buFont typeface="DM Serif Text"/>
              <a:buChar char="●"/>
              <a:defRPr sz="1600">
                <a:solidFill>
                  <a:schemeClr val="dk1"/>
                </a:solidFill>
                <a:latin typeface="DM Serif Text"/>
                <a:ea typeface="DM Serif Text"/>
                <a:cs typeface="DM Serif Text"/>
                <a:sym typeface="DM Serif Text"/>
              </a:defRPr>
            </a:lvl4pPr>
            <a:lvl5pPr marL="2286000" lvl="4" indent="-330200">
              <a:lnSpc>
                <a:spcPct val="115000"/>
              </a:lnSpc>
              <a:spcBef>
                <a:spcPts val="0"/>
              </a:spcBef>
              <a:spcAft>
                <a:spcPts val="0"/>
              </a:spcAft>
              <a:buClr>
                <a:schemeClr val="dk1"/>
              </a:buClr>
              <a:buSzPts val="1600"/>
              <a:buFont typeface="DM Serif Text"/>
              <a:buChar char="○"/>
              <a:defRPr sz="1600">
                <a:solidFill>
                  <a:schemeClr val="dk1"/>
                </a:solidFill>
                <a:latin typeface="DM Serif Text"/>
                <a:ea typeface="DM Serif Text"/>
                <a:cs typeface="DM Serif Text"/>
                <a:sym typeface="DM Serif Text"/>
              </a:defRPr>
            </a:lvl5pPr>
            <a:lvl6pPr marL="2743200" lvl="5" indent="-330200">
              <a:lnSpc>
                <a:spcPct val="115000"/>
              </a:lnSpc>
              <a:spcBef>
                <a:spcPts val="0"/>
              </a:spcBef>
              <a:spcAft>
                <a:spcPts val="0"/>
              </a:spcAft>
              <a:buClr>
                <a:schemeClr val="dk1"/>
              </a:buClr>
              <a:buSzPts val="1600"/>
              <a:buFont typeface="DM Serif Text"/>
              <a:buChar char="■"/>
              <a:defRPr sz="1600">
                <a:solidFill>
                  <a:schemeClr val="dk1"/>
                </a:solidFill>
                <a:latin typeface="DM Serif Text"/>
                <a:ea typeface="DM Serif Text"/>
                <a:cs typeface="DM Serif Text"/>
                <a:sym typeface="DM Serif Text"/>
              </a:defRPr>
            </a:lvl6pPr>
            <a:lvl7pPr marL="3200400" lvl="6" indent="-330200">
              <a:lnSpc>
                <a:spcPct val="115000"/>
              </a:lnSpc>
              <a:spcBef>
                <a:spcPts val="0"/>
              </a:spcBef>
              <a:spcAft>
                <a:spcPts val="0"/>
              </a:spcAft>
              <a:buClr>
                <a:schemeClr val="dk1"/>
              </a:buClr>
              <a:buSzPts val="1600"/>
              <a:buFont typeface="DM Serif Text"/>
              <a:buChar char="●"/>
              <a:defRPr sz="1600">
                <a:solidFill>
                  <a:schemeClr val="dk1"/>
                </a:solidFill>
                <a:latin typeface="DM Serif Text"/>
                <a:ea typeface="DM Serif Text"/>
                <a:cs typeface="DM Serif Text"/>
                <a:sym typeface="DM Serif Text"/>
              </a:defRPr>
            </a:lvl7pPr>
            <a:lvl8pPr marL="3657600" lvl="7" indent="-330200">
              <a:lnSpc>
                <a:spcPct val="115000"/>
              </a:lnSpc>
              <a:spcBef>
                <a:spcPts val="0"/>
              </a:spcBef>
              <a:spcAft>
                <a:spcPts val="0"/>
              </a:spcAft>
              <a:buClr>
                <a:schemeClr val="dk1"/>
              </a:buClr>
              <a:buSzPts val="1600"/>
              <a:buFont typeface="DM Serif Text"/>
              <a:buChar char="○"/>
              <a:defRPr sz="1600">
                <a:solidFill>
                  <a:schemeClr val="dk1"/>
                </a:solidFill>
                <a:latin typeface="DM Serif Text"/>
                <a:ea typeface="DM Serif Text"/>
                <a:cs typeface="DM Serif Text"/>
                <a:sym typeface="DM Serif Text"/>
              </a:defRPr>
            </a:lvl8pPr>
            <a:lvl9pPr marL="4114800" lvl="8" indent="-330200">
              <a:lnSpc>
                <a:spcPct val="115000"/>
              </a:lnSpc>
              <a:spcBef>
                <a:spcPts val="0"/>
              </a:spcBef>
              <a:spcAft>
                <a:spcPts val="0"/>
              </a:spcAft>
              <a:buClr>
                <a:schemeClr val="dk1"/>
              </a:buClr>
              <a:buSzPts val="1600"/>
              <a:buFont typeface="DM Serif Text"/>
              <a:buChar char="■"/>
              <a:defRPr sz="1600">
                <a:solidFill>
                  <a:schemeClr val="dk1"/>
                </a:solidFill>
                <a:latin typeface="DM Serif Text"/>
                <a:ea typeface="DM Serif Text"/>
                <a:cs typeface="DM Serif Text"/>
                <a:sym typeface="DM Serif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8" r:id="rId7"/>
    <p:sldLayoutId id="2147483659" r:id="rId8"/>
    <p:sldLayoutId id="2147483661" r:id="rId9"/>
    <p:sldLayoutId id="2147483674" r:id="rId10"/>
    <p:sldLayoutId id="2147483677" r:id="rId11"/>
    <p:sldLayoutId id="2147483678"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5"/>
          <p:cNvSpPr txBox="1">
            <a:spLocks noGrp="1"/>
          </p:cNvSpPr>
          <p:nvPr>
            <p:ph type="ctrTitle"/>
          </p:nvPr>
        </p:nvSpPr>
        <p:spPr>
          <a:xfrm>
            <a:off x="713250" y="1528500"/>
            <a:ext cx="7717500" cy="1456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5800" dirty="0"/>
              <a:t>El </a:t>
            </a:r>
            <a:r>
              <a:rPr lang="en" sz="5800" dirty="0" err="1"/>
              <a:t>ocaso</a:t>
            </a:r>
            <a:r>
              <a:rPr lang="en" sz="5800" dirty="0"/>
              <a:t> de la </a:t>
            </a:r>
            <a:r>
              <a:rPr lang="en" sz="5800" dirty="0" err="1"/>
              <a:t>dominación</a:t>
            </a:r>
            <a:r>
              <a:rPr lang="en" sz="5800" dirty="0"/>
              <a:t> </a:t>
            </a:r>
            <a:r>
              <a:rPr lang="en" sz="5800" dirty="0" err="1"/>
              <a:t>oligárquica</a:t>
            </a:r>
            <a:r>
              <a:rPr lang="en" sz="5800" dirty="0"/>
              <a:t> y sus </a:t>
            </a:r>
            <a:r>
              <a:rPr lang="en" sz="5800" dirty="0" err="1"/>
              <a:t>consecuencias</a:t>
            </a:r>
            <a:endParaRPr sz="5800" dirty="0"/>
          </a:p>
        </p:txBody>
      </p:sp>
      <p:sp>
        <p:nvSpPr>
          <p:cNvPr id="390" name="Google Shape;390;p35"/>
          <p:cNvSpPr txBox="1">
            <a:spLocks noGrp="1"/>
          </p:cNvSpPr>
          <p:nvPr>
            <p:ph type="subTitle" idx="1"/>
          </p:nvPr>
        </p:nvSpPr>
        <p:spPr>
          <a:xfrm>
            <a:off x="2307600" y="3213300"/>
            <a:ext cx="4528800" cy="401700"/>
          </a:xfrm>
          <a:prstGeom prst="rect">
            <a:avLst/>
          </a:prstGeom>
        </p:spPr>
        <p:txBody>
          <a:bodyPr spcFirstLastPara="1" wrap="square" lIns="0" tIns="0" rIns="0" bIns="0" anchor="ctr" anchorCtr="0">
            <a:noAutofit/>
          </a:bodyPr>
          <a:lstStyle/>
          <a:p>
            <a:pPr marL="0" lvl="0" indent="0"/>
            <a:r>
              <a:rPr lang="en" sz="2000" dirty="0"/>
              <a:t>Graciarena &amp; Franco (1981)</a:t>
            </a:r>
          </a:p>
        </p:txBody>
      </p:sp>
      <p:cxnSp>
        <p:nvCxnSpPr>
          <p:cNvPr id="391" name="Google Shape;391;p35"/>
          <p:cNvCxnSpPr/>
          <p:nvPr/>
        </p:nvCxnSpPr>
        <p:spPr>
          <a:xfrm>
            <a:off x="713250" y="3213300"/>
            <a:ext cx="7714800" cy="0"/>
          </a:xfrm>
          <a:prstGeom prst="straightConnector1">
            <a:avLst/>
          </a:prstGeom>
          <a:noFill/>
          <a:ln w="19050" cap="flat" cmpd="sng">
            <a:solidFill>
              <a:schemeClr val="dk1"/>
            </a:solidFill>
            <a:prstDash val="solid"/>
            <a:round/>
            <a:headEnd type="diamond" w="med" len="med"/>
            <a:tailEnd type="diamond" w="med" len="med"/>
          </a:ln>
        </p:spPr>
      </p:cxnSp>
      <p:sp>
        <p:nvSpPr>
          <p:cNvPr id="5" name="Google Shape;390;p35">
            <a:extLst>
              <a:ext uri="{FF2B5EF4-FFF2-40B4-BE49-F238E27FC236}">
                <a16:creationId xmlns:a16="http://schemas.microsoft.com/office/drawing/2014/main" id="{AA62F641-E307-E048-8A4B-6E98BF63F27B}"/>
              </a:ext>
            </a:extLst>
          </p:cNvPr>
          <p:cNvSpPr txBox="1">
            <a:spLocks/>
          </p:cNvSpPr>
          <p:nvPr/>
        </p:nvSpPr>
        <p:spPr>
          <a:xfrm>
            <a:off x="2306250" y="4242412"/>
            <a:ext cx="4528800" cy="401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DM Serif Text"/>
              <a:buNone/>
              <a:defRPr sz="1800" b="0" i="0" u="none" strike="noStrike" cap="none">
                <a:solidFill>
                  <a:schemeClr val="dk1"/>
                </a:solidFill>
                <a:latin typeface="DM Serif Text"/>
                <a:ea typeface="DM Serif Text"/>
                <a:cs typeface="DM Serif Text"/>
                <a:sym typeface="DM Serif Text"/>
              </a:defRPr>
            </a:lvl1pPr>
            <a:lvl2pPr marL="914400" marR="0" lvl="1" indent="-330200" algn="ctr" rtl="0">
              <a:lnSpc>
                <a:spcPct val="100000"/>
              </a:lnSpc>
              <a:spcBef>
                <a:spcPts val="0"/>
              </a:spcBef>
              <a:spcAft>
                <a:spcPts val="0"/>
              </a:spcAft>
              <a:buClr>
                <a:schemeClr val="dk1"/>
              </a:buClr>
              <a:buSzPts val="1800"/>
              <a:buFont typeface="DM Serif Text"/>
              <a:buNone/>
              <a:defRPr sz="1800" b="0" i="0" u="none" strike="noStrike" cap="none">
                <a:solidFill>
                  <a:schemeClr val="dk1"/>
                </a:solidFill>
                <a:latin typeface="DM Serif Text"/>
                <a:ea typeface="DM Serif Text"/>
                <a:cs typeface="DM Serif Text"/>
                <a:sym typeface="DM Serif Text"/>
              </a:defRPr>
            </a:lvl2pPr>
            <a:lvl3pPr marL="1371600" marR="0" lvl="2" indent="-330200" algn="ctr" rtl="0">
              <a:lnSpc>
                <a:spcPct val="100000"/>
              </a:lnSpc>
              <a:spcBef>
                <a:spcPts val="0"/>
              </a:spcBef>
              <a:spcAft>
                <a:spcPts val="0"/>
              </a:spcAft>
              <a:buClr>
                <a:schemeClr val="dk1"/>
              </a:buClr>
              <a:buSzPts val="1800"/>
              <a:buFont typeface="DM Serif Text"/>
              <a:buNone/>
              <a:defRPr sz="1800" b="0" i="0" u="none" strike="noStrike" cap="none">
                <a:solidFill>
                  <a:schemeClr val="dk1"/>
                </a:solidFill>
                <a:latin typeface="DM Serif Text"/>
                <a:ea typeface="DM Serif Text"/>
                <a:cs typeface="DM Serif Text"/>
                <a:sym typeface="DM Serif Text"/>
              </a:defRPr>
            </a:lvl3pPr>
            <a:lvl4pPr marL="1828800" marR="0" lvl="3" indent="-330200" algn="ctr" rtl="0">
              <a:lnSpc>
                <a:spcPct val="100000"/>
              </a:lnSpc>
              <a:spcBef>
                <a:spcPts val="0"/>
              </a:spcBef>
              <a:spcAft>
                <a:spcPts val="0"/>
              </a:spcAft>
              <a:buClr>
                <a:schemeClr val="dk1"/>
              </a:buClr>
              <a:buSzPts val="1800"/>
              <a:buFont typeface="DM Serif Text"/>
              <a:buNone/>
              <a:defRPr sz="1800" b="0" i="0" u="none" strike="noStrike" cap="none">
                <a:solidFill>
                  <a:schemeClr val="dk1"/>
                </a:solidFill>
                <a:latin typeface="DM Serif Text"/>
                <a:ea typeface="DM Serif Text"/>
                <a:cs typeface="DM Serif Text"/>
                <a:sym typeface="DM Serif Text"/>
              </a:defRPr>
            </a:lvl4pPr>
            <a:lvl5pPr marL="2286000" marR="0" lvl="4" indent="-330200" algn="ctr" rtl="0">
              <a:lnSpc>
                <a:spcPct val="100000"/>
              </a:lnSpc>
              <a:spcBef>
                <a:spcPts val="0"/>
              </a:spcBef>
              <a:spcAft>
                <a:spcPts val="0"/>
              </a:spcAft>
              <a:buClr>
                <a:schemeClr val="dk1"/>
              </a:buClr>
              <a:buSzPts val="1800"/>
              <a:buFont typeface="DM Serif Text"/>
              <a:buNone/>
              <a:defRPr sz="1800" b="0" i="0" u="none" strike="noStrike" cap="none">
                <a:solidFill>
                  <a:schemeClr val="dk1"/>
                </a:solidFill>
                <a:latin typeface="DM Serif Text"/>
                <a:ea typeface="DM Serif Text"/>
                <a:cs typeface="DM Serif Text"/>
                <a:sym typeface="DM Serif Text"/>
              </a:defRPr>
            </a:lvl5pPr>
            <a:lvl6pPr marL="2743200" marR="0" lvl="5" indent="-330200" algn="ctr" rtl="0">
              <a:lnSpc>
                <a:spcPct val="100000"/>
              </a:lnSpc>
              <a:spcBef>
                <a:spcPts val="0"/>
              </a:spcBef>
              <a:spcAft>
                <a:spcPts val="0"/>
              </a:spcAft>
              <a:buClr>
                <a:schemeClr val="dk1"/>
              </a:buClr>
              <a:buSzPts val="1800"/>
              <a:buFont typeface="DM Serif Text"/>
              <a:buNone/>
              <a:defRPr sz="1800" b="0" i="0" u="none" strike="noStrike" cap="none">
                <a:solidFill>
                  <a:schemeClr val="dk1"/>
                </a:solidFill>
                <a:latin typeface="DM Serif Text"/>
                <a:ea typeface="DM Serif Text"/>
                <a:cs typeface="DM Serif Text"/>
                <a:sym typeface="DM Serif Text"/>
              </a:defRPr>
            </a:lvl6pPr>
            <a:lvl7pPr marL="3200400" marR="0" lvl="6" indent="-330200" algn="ctr" rtl="0">
              <a:lnSpc>
                <a:spcPct val="100000"/>
              </a:lnSpc>
              <a:spcBef>
                <a:spcPts val="0"/>
              </a:spcBef>
              <a:spcAft>
                <a:spcPts val="0"/>
              </a:spcAft>
              <a:buClr>
                <a:schemeClr val="dk1"/>
              </a:buClr>
              <a:buSzPts val="1800"/>
              <a:buFont typeface="DM Serif Text"/>
              <a:buNone/>
              <a:defRPr sz="1800" b="0" i="0" u="none" strike="noStrike" cap="none">
                <a:solidFill>
                  <a:schemeClr val="dk1"/>
                </a:solidFill>
                <a:latin typeface="DM Serif Text"/>
                <a:ea typeface="DM Serif Text"/>
                <a:cs typeface="DM Serif Text"/>
                <a:sym typeface="DM Serif Text"/>
              </a:defRPr>
            </a:lvl7pPr>
            <a:lvl8pPr marL="3657600" marR="0" lvl="7" indent="-330200" algn="ctr" rtl="0">
              <a:lnSpc>
                <a:spcPct val="100000"/>
              </a:lnSpc>
              <a:spcBef>
                <a:spcPts val="0"/>
              </a:spcBef>
              <a:spcAft>
                <a:spcPts val="0"/>
              </a:spcAft>
              <a:buClr>
                <a:schemeClr val="dk1"/>
              </a:buClr>
              <a:buSzPts val="1800"/>
              <a:buFont typeface="DM Serif Text"/>
              <a:buNone/>
              <a:defRPr sz="1800" b="0" i="0" u="none" strike="noStrike" cap="none">
                <a:solidFill>
                  <a:schemeClr val="dk1"/>
                </a:solidFill>
                <a:latin typeface="DM Serif Text"/>
                <a:ea typeface="DM Serif Text"/>
                <a:cs typeface="DM Serif Text"/>
                <a:sym typeface="DM Serif Text"/>
              </a:defRPr>
            </a:lvl8pPr>
            <a:lvl9pPr marL="4114800" marR="0" lvl="8" indent="-330200" algn="ctr" rtl="0">
              <a:lnSpc>
                <a:spcPct val="100000"/>
              </a:lnSpc>
              <a:spcBef>
                <a:spcPts val="0"/>
              </a:spcBef>
              <a:spcAft>
                <a:spcPts val="0"/>
              </a:spcAft>
              <a:buClr>
                <a:schemeClr val="dk1"/>
              </a:buClr>
              <a:buSzPts val="1800"/>
              <a:buFont typeface="DM Serif Text"/>
              <a:buNone/>
              <a:defRPr sz="1800" b="0" i="0" u="none" strike="noStrike" cap="none">
                <a:solidFill>
                  <a:schemeClr val="dk1"/>
                </a:solidFill>
                <a:latin typeface="DM Serif Text"/>
                <a:ea typeface="DM Serif Text"/>
                <a:cs typeface="DM Serif Text"/>
                <a:sym typeface="DM Serif Text"/>
              </a:defRPr>
            </a:lvl9pPr>
          </a:lstStyle>
          <a:p>
            <a:pPr marL="0" indent="0"/>
            <a:r>
              <a:rPr lang="en" sz="1600" dirty="0">
                <a:solidFill>
                  <a:schemeClr val="bg2"/>
                </a:solidFill>
              </a:rPr>
              <a:t>Historia Social de América Latina – 2021</a:t>
            </a:r>
          </a:p>
          <a:p>
            <a:pPr marL="0" indent="0"/>
            <a:r>
              <a:rPr lang="en" sz="1600" dirty="0" err="1">
                <a:solidFill>
                  <a:schemeClr val="bg2"/>
                </a:solidFill>
              </a:rPr>
              <a:t>Profesor</a:t>
            </a:r>
            <a:r>
              <a:rPr lang="en" sz="1600" dirty="0">
                <a:solidFill>
                  <a:schemeClr val="bg2"/>
                </a:solidFill>
              </a:rPr>
              <a:t>: Octavio </a:t>
            </a:r>
            <a:r>
              <a:rPr lang="en" sz="1600" dirty="0" err="1">
                <a:solidFill>
                  <a:schemeClr val="bg2"/>
                </a:solidFill>
              </a:rPr>
              <a:t>Avendaño</a:t>
            </a:r>
            <a:r>
              <a:rPr lang="en" sz="1600" dirty="0">
                <a:solidFill>
                  <a:schemeClr val="bg2"/>
                </a:solidFill>
              </a:rPr>
              <a:t> P.</a:t>
            </a:r>
          </a:p>
          <a:p>
            <a:pPr marL="0" indent="0"/>
            <a:r>
              <a:rPr lang="en" sz="1600" dirty="0">
                <a:solidFill>
                  <a:schemeClr val="bg2"/>
                </a:solidFill>
              </a:rPr>
              <a:t>Ayudante: Catalina Campusano 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3" name="Google Shape;473;p43"/>
          <p:cNvSpPr txBox="1">
            <a:spLocks noGrp="1"/>
          </p:cNvSpPr>
          <p:nvPr>
            <p:ph type="title" idx="2"/>
          </p:nvPr>
        </p:nvSpPr>
        <p:spPr>
          <a:xfrm>
            <a:off x="1650502" y="235531"/>
            <a:ext cx="7362466" cy="669149"/>
          </a:xfrm>
          <a:prstGeom prst="rect">
            <a:avLst/>
          </a:prstGeom>
        </p:spPr>
        <p:txBody>
          <a:bodyPr spcFirstLastPara="1" wrap="square" lIns="0" tIns="0" rIns="0" bIns="0" anchor="ctr" anchorCtr="0">
            <a:noAutofit/>
          </a:bodyPr>
          <a:lstStyle/>
          <a:p>
            <a:pPr lvl="0"/>
            <a:r>
              <a:rPr lang="en" sz="3500" dirty="0" err="1"/>
              <a:t>Hacia</a:t>
            </a:r>
            <a:r>
              <a:rPr lang="en" sz="3500" dirty="0"/>
              <a:t> </a:t>
            </a:r>
            <a:r>
              <a:rPr lang="en" sz="3500" dirty="0" err="1"/>
              <a:t>estructuras</a:t>
            </a:r>
            <a:r>
              <a:rPr lang="en" sz="3500" dirty="0"/>
              <a:t> </a:t>
            </a:r>
            <a:r>
              <a:rPr lang="en" sz="3500" dirty="0" err="1"/>
              <a:t>elitarias</a:t>
            </a:r>
            <a:r>
              <a:rPr lang="en" sz="3500" dirty="0"/>
              <a:t> de </a:t>
            </a:r>
            <a:r>
              <a:rPr lang="en" sz="3500" dirty="0" err="1"/>
              <a:t>poder</a:t>
            </a:r>
            <a:endParaRPr sz="3500" dirty="0"/>
          </a:p>
        </p:txBody>
      </p:sp>
      <p:sp>
        <p:nvSpPr>
          <p:cNvPr id="474" name="Google Shape;474;p43"/>
          <p:cNvSpPr txBox="1">
            <a:spLocks noGrp="1"/>
          </p:cNvSpPr>
          <p:nvPr>
            <p:ph type="subTitle" idx="1"/>
          </p:nvPr>
        </p:nvSpPr>
        <p:spPr>
          <a:xfrm>
            <a:off x="429491" y="1070936"/>
            <a:ext cx="8583477" cy="3736591"/>
          </a:xfrm>
          <a:prstGeom prst="rect">
            <a:avLst/>
          </a:prstGeom>
          <a:solidFill>
            <a:schemeClr val="accent3">
              <a:lumMod val="60000"/>
              <a:lumOff val="40000"/>
              <a:alpha val="81000"/>
            </a:schemeClr>
          </a:solidFill>
        </p:spPr>
        <p:txBody>
          <a:bodyPr spcFirstLastPara="1" wrap="square" lIns="0" tIns="0" rIns="0" bIns="0" anchor="ctr" anchorCtr="0">
            <a:noAutofit/>
          </a:bodyPr>
          <a:lstStyle/>
          <a:p>
            <a:pPr marL="0" lvl="0" indent="0" algn="just" rtl="0">
              <a:spcBef>
                <a:spcPts val="0"/>
              </a:spcBef>
              <a:spcAft>
                <a:spcPts val="0"/>
              </a:spcAft>
              <a:buNone/>
            </a:pPr>
            <a:r>
              <a:rPr lang="en" dirty="0"/>
              <a:t>La II Guerra Mundial contribuyó </a:t>
            </a:r>
            <a:r>
              <a:rPr lang="en" dirty="0" err="1"/>
              <a:t>fuertemente</a:t>
            </a:r>
            <a:r>
              <a:rPr lang="en" dirty="0"/>
              <a:t> a </a:t>
            </a:r>
            <a:r>
              <a:rPr lang="en" dirty="0" err="1"/>
              <a:t>reanimar</a:t>
            </a:r>
            <a:r>
              <a:rPr lang="en" dirty="0"/>
              <a:t> la </a:t>
            </a:r>
            <a:r>
              <a:rPr lang="en" dirty="0" err="1"/>
              <a:t>actividad</a:t>
            </a:r>
            <a:r>
              <a:rPr lang="en" dirty="0"/>
              <a:t> </a:t>
            </a:r>
            <a:r>
              <a:rPr lang="en" dirty="0" err="1"/>
              <a:t>económica</a:t>
            </a:r>
            <a:r>
              <a:rPr lang="en" dirty="0"/>
              <a:t>,  Los </a:t>
            </a:r>
            <a:r>
              <a:rPr lang="en" dirty="0" err="1"/>
              <a:t>Estados</a:t>
            </a:r>
            <a:r>
              <a:rPr lang="en" dirty="0"/>
              <a:t> se </a:t>
            </a:r>
            <a:r>
              <a:rPr lang="en" dirty="0" err="1"/>
              <a:t>vieron</a:t>
            </a:r>
            <a:r>
              <a:rPr lang="en" dirty="0"/>
              <a:t> </a:t>
            </a:r>
            <a:r>
              <a:rPr lang="en" dirty="0" err="1"/>
              <a:t>obligados</a:t>
            </a:r>
            <a:r>
              <a:rPr lang="en" dirty="0"/>
              <a:t> a </a:t>
            </a:r>
            <a:r>
              <a:rPr lang="en" dirty="0" err="1"/>
              <a:t>volverse</a:t>
            </a:r>
            <a:r>
              <a:rPr lang="en" dirty="0"/>
              <a:t> </a:t>
            </a:r>
            <a:r>
              <a:rPr lang="en" dirty="0" err="1"/>
              <a:t>crecientemente</a:t>
            </a:r>
            <a:r>
              <a:rPr lang="en" dirty="0"/>
              <a:t> </a:t>
            </a:r>
            <a:r>
              <a:rPr lang="en" dirty="0" err="1"/>
              <a:t>autárquicos</a:t>
            </a:r>
            <a:r>
              <a:rPr lang="en" dirty="0"/>
              <a:t>.</a:t>
            </a:r>
          </a:p>
          <a:p>
            <a:pPr marL="0" lvl="0" indent="0" algn="just" rtl="0">
              <a:spcBef>
                <a:spcPts val="0"/>
              </a:spcBef>
              <a:spcAft>
                <a:spcPts val="0"/>
              </a:spcAft>
              <a:buNone/>
            </a:pPr>
            <a:endParaRPr lang="en" dirty="0"/>
          </a:p>
          <a:p>
            <a:pPr marL="0" lvl="0" indent="0" algn="just" rtl="0">
              <a:spcBef>
                <a:spcPts val="0"/>
              </a:spcBef>
              <a:spcAft>
                <a:spcPts val="0"/>
              </a:spcAft>
              <a:buNone/>
            </a:pPr>
            <a:r>
              <a:rPr lang="en" dirty="0"/>
              <a:t>Una de las </a:t>
            </a:r>
            <a:r>
              <a:rPr lang="en" dirty="0" err="1"/>
              <a:t>transiciones</a:t>
            </a:r>
            <a:r>
              <a:rPr lang="en" dirty="0"/>
              <a:t> </a:t>
            </a:r>
            <a:r>
              <a:rPr lang="en" dirty="0" err="1"/>
              <a:t>más</a:t>
            </a:r>
            <a:r>
              <a:rPr lang="en" dirty="0"/>
              <a:t> </a:t>
            </a:r>
            <a:r>
              <a:rPr lang="en" dirty="0" err="1"/>
              <a:t>interesantes</a:t>
            </a:r>
            <a:r>
              <a:rPr lang="en" dirty="0"/>
              <a:t> </a:t>
            </a:r>
            <a:r>
              <a:rPr lang="en" dirty="0" err="1"/>
              <a:t>estuvo</a:t>
            </a:r>
            <a:r>
              <a:rPr lang="en" dirty="0"/>
              <a:t> </a:t>
            </a:r>
            <a:r>
              <a:rPr lang="en" dirty="0" err="1"/>
              <a:t>constituida</a:t>
            </a:r>
            <a:r>
              <a:rPr lang="en" dirty="0"/>
              <a:t> por </a:t>
            </a:r>
            <a:r>
              <a:rPr lang="en" b="1" dirty="0"/>
              <a:t>la </a:t>
            </a:r>
            <a:r>
              <a:rPr lang="en" b="1" dirty="0" err="1"/>
              <a:t>ampliación</a:t>
            </a:r>
            <a:r>
              <a:rPr lang="en" b="1" dirty="0"/>
              <a:t> de la base de </a:t>
            </a:r>
            <a:r>
              <a:rPr lang="en" b="1" dirty="0" err="1"/>
              <a:t>reclutamiento</a:t>
            </a:r>
            <a:r>
              <a:rPr lang="en" b="1" dirty="0"/>
              <a:t> social</a:t>
            </a:r>
            <a:r>
              <a:rPr lang="en" dirty="0"/>
              <a:t> de las personas que </a:t>
            </a:r>
            <a:r>
              <a:rPr lang="en" dirty="0" err="1"/>
              <a:t>ocupan</a:t>
            </a:r>
            <a:r>
              <a:rPr lang="en" dirty="0"/>
              <a:t> </a:t>
            </a:r>
            <a:r>
              <a:rPr lang="en" dirty="0" err="1"/>
              <a:t>posiciones</a:t>
            </a:r>
            <a:r>
              <a:rPr lang="en" dirty="0"/>
              <a:t> de </a:t>
            </a:r>
            <a:r>
              <a:rPr lang="en" dirty="0" err="1"/>
              <a:t>poder</a:t>
            </a:r>
            <a:r>
              <a:rPr lang="en" dirty="0"/>
              <a:t>, que </a:t>
            </a:r>
            <a:r>
              <a:rPr lang="en" dirty="0" err="1"/>
              <a:t>implica</a:t>
            </a:r>
            <a:r>
              <a:rPr lang="en" dirty="0"/>
              <a:t> el paso de una base </a:t>
            </a:r>
            <a:r>
              <a:rPr lang="en" dirty="0" err="1"/>
              <a:t>familísitica</a:t>
            </a:r>
            <a:r>
              <a:rPr lang="en" dirty="0"/>
              <a:t> a una elitaria. </a:t>
            </a:r>
            <a:r>
              <a:rPr lang="en" dirty="0" err="1"/>
              <a:t>Ya</a:t>
            </a:r>
            <a:r>
              <a:rPr lang="en" dirty="0"/>
              <a:t> no es </a:t>
            </a:r>
            <a:r>
              <a:rPr lang="en" dirty="0" err="1"/>
              <a:t>adecuado</a:t>
            </a:r>
            <a:r>
              <a:rPr lang="en" dirty="0"/>
              <a:t> </a:t>
            </a:r>
            <a:r>
              <a:rPr lang="en" dirty="0" err="1"/>
              <a:t>hablar</a:t>
            </a:r>
            <a:r>
              <a:rPr lang="en" dirty="0"/>
              <a:t> de </a:t>
            </a:r>
            <a:r>
              <a:rPr lang="en" dirty="0" err="1"/>
              <a:t>oligarquías</a:t>
            </a:r>
            <a:r>
              <a:rPr lang="en" dirty="0"/>
              <a:t>, </a:t>
            </a:r>
            <a:r>
              <a:rPr lang="en" dirty="0" err="1"/>
              <a:t>sino</a:t>
            </a:r>
            <a:r>
              <a:rPr lang="en" dirty="0"/>
              <a:t> </a:t>
            </a:r>
            <a:r>
              <a:rPr lang="en" b="1" dirty="0"/>
              <a:t>de </a:t>
            </a:r>
            <a:r>
              <a:rPr lang="en" b="1" i="1" dirty="0"/>
              <a:t>élites de </a:t>
            </a:r>
            <a:r>
              <a:rPr lang="en" b="1" i="1" dirty="0" err="1"/>
              <a:t>poder</a:t>
            </a:r>
            <a:r>
              <a:rPr lang="en" b="1" i="1" dirty="0"/>
              <a:t>.</a:t>
            </a:r>
          </a:p>
          <a:p>
            <a:pPr marL="0" lvl="0" indent="0" algn="just" rtl="0">
              <a:spcBef>
                <a:spcPts val="0"/>
              </a:spcBef>
              <a:spcAft>
                <a:spcPts val="0"/>
              </a:spcAft>
              <a:buNone/>
            </a:pPr>
            <a:endParaRPr lang="en" i="1" dirty="0">
              <a:solidFill>
                <a:schemeClr val="tx1"/>
              </a:solidFill>
            </a:endParaRPr>
          </a:p>
          <a:p>
            <a:pPr marL="0" lvl="0" indent="0" algn="just" rtl="0">
              <a:spcBef>
                <a:spcPts val="0"/>
              </a:spcBef>
              <a:spcAft>
                <a:spcPts val="0"/>
              </a:spcAft>
              <a:buNone/>
            </a:pPr>
            <a:r>
              <a:rPr lang="en" b="1" dirty="0">
                <a:solidFill>
                  <a:schemeClr val="tx1"/>
                </a:solidFill>
              </a:rPr>
              <a:t>La </a:t>
            </a:r>
            <a:r>
              <a:rPr lang="en" b="1" dirty="0" err="1">
                <a:solidFill>
                  <a:schemeClr val="tx1"/>
                </a:solidFill>
              </a:rPr>
              <a:t>emergencia</a:t>
            </a:r>
            <a:r>
              <a:rPr lang="en" b="1" dirty="0">
                <a:solidFill>
                  <a:schemeClr val="tx1"/>
                </a:solidFill>
              </a:rPr>
              <a:t> de </a:t>
            </a:r>
            <a:r>
              <a:rPr lang="en" b="1" dirty="0" err="1">
                <a:solidFill>
                  <a:schemeClr val="tx1"/>
                </a:solidFill>
              </a:rPr>
              <a:t>estructuras</a:t>
            </a:r>
            <a:r>
              <a:rPr lang="en" b="1" dirty="0">
                <a:solidFill>
                  <a:schemeClr val="tx1"/>
                </a:solidFill>
              </a:rPr>
              <a:t> </a:t>
            </a:r>
            <a:r>
              <a:rPr lang="en" b="1" dirty="0" err="1">
                <a:solidFill>
                  <a:schemeClr val="tx1"/>
                </a:solidFill>
              </a:rPr>
              <a:t>elitarias</a:t>
            </a:r>
            <a:r>
              <a:rPr lang="en" b="1" dirty="0">
                <a:solidFill>
                  <a:schemeClr val="tx1"/>
                </a:solidFill>
              </a:rPr>
              <a:t> de </a:t>
            </a:r>
            <a:r>
              <a:rPr lang="en" b="1" dirty="0" err="1">
                <a:solidFill>
                  <a:schemeClr val="tx1"/>
                </a:solidFill>
              </a:rPr>
              <a:t>poder</a:t>
            </a:r>
            <a:r>
              <a:rPr lang="en" b="1" dirty="0">
                <a:solidFill>
                  <a:schemeClr val="tx1"/>
                </a:solidFill>
              </a:rPr>
              <a:t> </a:t>
            </a:r>
            <a:r>
              <a:rPr lang="en" b="1" dirty="0" err="1">
                <a:solidFill>
                  <a:schemeClr val="tx1"/>
                </a:solidFill>
              </a:rPr>
              <a:t>tiene</a:t>
            </a:r>
            <a:r>
              <a:rPr lang="en" b="1" dirty="0">
                <a:solidFill>
                  <a:schemeClr val="tx1"/>
                </a:solidFill>
              </a:rPr>
              <a:t> </a:t>
            </a:r>
            <a:r>
              <a:rPr lang="en" b="1" dirty="0" err="1">
                <a:solidFill>
                  <a:schemeClr val="tx1"/>
                </a:solidFill>
              </a:rPr>
              <a:t>su</a:t>
            </a:r>
            <a:r>
              <a:rPr lang="en" b="1" dirty="0">
                <a:solidFill>
                  <a:schemeClr val="tx1"/>
                </a:solidFill>
              </a:rPr>
              <a:t> </a:t>
            </a:r>
            <a:r>
              <a:rPr lang="en" b="1" dirty="0" err="1">
                <a:solidFill>
                  <a:schemeClr val="tx1"/>
                </a:solidFill>
              </a:rPr>
              <a:t>fundamento</a:t>
            </a:r>
            <a:r>
              <a:rPr lang="en" b="1" dirty="0">
                <a:solidFill>
                  <a:schemeClr val="tx1"/>
                </a:solidFill>
              </a:rPr>
              <a:t> </a:t>
            </a:r>
            <a:r>
              <a:rPr lang="en" b="1" dirty="0" err="1">
                <a:solidFill>
                  <a:schemeClr val="tx1"/>
                </a:solidFill>
              </a:rPr>
              <a:t>en</a:t>
            </a:r>
            <a:r>
              <a:rPr lang="en" b="1" dirty="0">
                <a:solidFill>
                  <a:schemeClr val="tx1"/>
                </a:solidFill>
              </a:rPr>
              <a:t>:</a:t>
            </a:r>
          </a:p>
          <a:p>
            <a:pPr marL="285750" lvl="0" indent="-285750" algn="just" rtl="0">
              <a:spcBef>
                <a:spcPts val="0"/>
              </a:spcBef>
              <a:spcAft>
                <a:spcPts val="0"/>
              </a:spcAft>
              <a:buFont typeface="Arial" panose="020B0604020202020204" pitchFamily="34" charset="0"/>
              <a:buChar char="•"/>
            </a:pPr>
            <a:r>
              <a:rPr lang="en" dirty="0" err="1">
                <a:solidFill>
                  <a:schemeClr val="tx1"/>
                </a:solidFill>
              </a:rPr>
              <a:t>Diversificación</a:t>
            </a:r>
            <a:r>
              <a:rPr lang="en" dirty="0">
                <a:solidFill>
                  <a:schemeClr val="tx1"/>
                </a:solidFill>
              </a:rPr>
              <a:t> del </a:t>
            </a:r>
            <a:r>
              <a:rPr lang="en" dirty="0" err="1">
                <a:solidFill>
                  <a:schemeClr val="tx1"/>
                </a:solidFill>
              </a:rPr>
              <a:t>aparato</a:t>
            </a:r>
            <a:r>
              <a:rPr lang="en" dirty="0">
                <a:solidFill>
                  <a:schemeClr val="tx1"/>
                </a:solidFill>
              </a:rPr>
              <a:t> </a:t>
            </a:r>
            <a:r>
              <a:rPr lang="en" dirty="0" err="1">
                <a:solidFill>
                  <a:schemeClr val="tx1"/>
                </a:solidFill>
              </a:rPr>
              <a:t>productiv</a:t>
            </a:r>
            <a:r>
              <a:rPr lang="es-CL" dirty="0">
                <a:solidFill>
                  <a:schemeClr val="tx1"/>
                </a:solidFill>
              </a:rPr>
              <a:t>e</a:t>
            </a:r>
            <a:endParaRPr lang="en" dirty="0">
              <a:solidFill>
                <a:schemeClr val="tx1"/>
              </a:solidFill>
            </a:endParaRPr>
          </a:p>
          <a:p>
            <a:pPr marL="285750" lvl="0" indent="-285750" algn="just" rtl="0">
              <a:spcBef>
                <a:spcPts val="0"/>
              </a:spcBef>
              <a:spcAft>
                <a:spcPts val="0"/>
              </a:spcAft>
              <a:buFont typeface="Arial" panose="020B0604020202020204" pitchFamily="34" charset="0"/>
              <a:buChar char="•"/>
            </a:pPr>
            <a:r>
              <a:rPr lang="es-CL" dirty="0">
                <a:solidFill>
                  <a:schemeClr val="tx1"/>
                </a:solidFill>
              </a:rPr>
              <a:t>N</a:t>
            </a:r>
            <a:r>
              <a:rPr lang="en" dirty="0" err="1">
                <a:solidFill>
                  <a:schemeClr val="tx1"/>
                </a:solidFill>
              </a:rPr>
              <a:t>uevas</a:t>
            </a:r>
            <a:r>
              <a:rPr lang="en" dirty="0">
                <a:solidFill>
                  <a:schemeClr val="tx1"/>
                </a:solidFill>
              </a:rPr>
              <a:t> </a:t>
            </a:r>
            <a:r>
              <a:rPr lang="en" dirty="0" err="1">
                <a:solidFill>
                  <a:schemeClr val="tx1"/>
                </a:solidFill>
              </a:rPr>
              <a:t>fuentes</a:t>
            </a:r>
            <a:r>
              <a:rPr lang="en" dirty="0">
                <a:solidFill>
                  <a:schemeClr val="tx1"/>
                </a:solidFill>
              </a:rPr>
              <a:t> </a:t>
            </a:r>
            <a:r>
              <a:rPr lang="en" dirty="0" err="1">
                <a:solidFill>
                  <a:schemeClr val="tx1"/>
                </a:solidFill>
              </a:rPr>
              <a:t>simbólicas</a:t>
            </a:r>
            <a:r>
              <a:rPr lang="en" dirty="0">
                <a:solidFill>
                  <a:schemeClr val="tx1"/>
                </a:solidFill>
              </a:rPr>
              <a:t> de </a:t>
            </a:r>
            <a:r>
              <a:rPr lang="en" dirty="0" err="1">
                <a:solidFill>
                  <a:schemeClr val="tx1"/>
                </a:solidFill>
              </a:rPr>
              <a:t>poder</a:t>
            </a:r>
            <a:endParaRPr lang="en" dirty="0">
              <a:solidFill>
                <a:schemeClr val="tx1"/>
              </a:solidFill>
            </a:endParaRPr>
          </a:p>
          <a:p>
            <a:pPr marL="285750" lvl="0" indent="-285750" algn="just" rtl="0">
              <a:spcBef>
                <a:spcPts val="0"/>
              </a:spcBef>
              <a:spcAft>
                <a:spcPts val="0"/>
              </a:spcAft>
              <a:buFont typeface="Arial" panose="020B0604020202020204" pitchFamily="34" charset="0"/>
              <a:buChar char="•"/>
            </a:pPr>
            <a:r>
              <a:rPr lang="es-CL" dirty="0">
                <a:solidFill>
                  <a:schemeClr val="tx1"/>
                </a:solidFill>
              </a:rPr>
              <a:t>A</a:t>
            </a:r>
            <a:r>
              <a:rPr lang="en" dirty="0" err="1">
                <a:solidFill>
                  <a:schemeClr val="tx1"/>
                </a:solidFill>
              </a:rPr>
              <a:t>mpliación</a:t>
            </a:r>
            <a:r>
              <a:rPr lang="en" dirty="0">
                <a:solidFill>
                  <a:schemeClr val="tx1"/>
                </a:solidFill>
              </a:rPr>
              <a:t> del </a:t>
            </a:r>
            <a:r>
              <a:rPr lang="en" dirty="0" err="1">
                <a:solidFill>
                  <a:schemeClr val="tx1"/>
                </a:solidFill>
              </a:rPr>
              <a:t>poder</a:t>
            </a:r>
            <a:r>
              <a:rPr lang="en" dirty="0">
                <a:solidFill>
                  <a:schemeClr val="tx1"/>
                </a:solidFill>
              </a:rPr>
              <a:t> del Estado</a:t>
            </a:r>
          </a:p>
          <a:p>
            <a:pPr marL="285750" lvl="0" indent="-285750" algn="just" rtl="0">
              <a:spcBef>
                <a:spcPts val="0"/>
              </a:spcBef>
              <a:spcAft>
                <a:spcPts val="0"/>
              </a:spcAft>
              <a:buFont typeface="Arial" panose="020B0604020202020204" pitchFamily="34" charset="0"/>
              <a:buChar char="•"/>
            </a:pPr>
            <a:r>
              <a:rPr lang="es-CL" dirty="0">
                <a:solidFill>
                  <a:schemeClr val="tx1"/>
                </a:solidFill>
              </a:rPr>
              <a:t>C</a:t>
            </a:r>
            <a:r>
              <a:rPr lang="en" dirty="0" err="1">
                <a:solidFill>
                  <a:schemeClr val="tx1"/>
                </a:solidFill>
              </a:rPr>
              <a:t>reciente</a:t>
            </a:r>
            <a:r>
              <a:rPr lang="en" dirty="0">
                <a:solidFill>
                  <a:schemeClr val="tx1"/>
                </a:solidFill>
              </a:rPr>
              <a:t> </a:t>
            </a:r>
            <a:r>
              <a:rPr lang="en" dirty="0" err="1">
                <a:solidFill>
                  <a:schemeClr val="tx1"/>
                </a:solidFill>
              </a:rPr>
              <a:t>militarización</a:t>
            </a:r>
            <a:r>
              <a:rPr lang="en" dirty="0">
                <a:solidFill>
                  <a:schemeClr val="tx1"/>
                </a:solidFill>
              </a:rPr>
              <a:t> del </a:t>
            </a:r>
            <a:r>
              <a:rPr lang="en" dirty="0" err="1">
                <a:solidFill>
                  <a:schemeClr val="tx1"/>
                </a:solidFill>
              </a:rPr>
              <a:t>poder</a:t>
            </a:r>
            <a:r>
              <a:rPr lang="en" dirty="0">
                <a:solidFill>
                  <a:schemeClr val="tx1"/>
                </a:solidFill>
              </a:rPr>
              <a:t> </a:t>
            </a:r>
            <a:r>
              <a:rPr lang="en" dirty="0" err="1">
                <a:solidFill>
                  <a:schemeClr val="tx1"/>
                </a:solidFill>
              </a:rPr>
              <a:t>político</a:t>
            </a:r>
            <a:endParaRPr lang="en" dirty="0">
              <a:solidFill>
                <a:schemeClr val="tx1"/>
              </a:solidFill>
            </a:endParaRPr>
          </a:p>
          <a:p>
            <a:pPr marL="0" lvl="0" indent="0" algn="just" rtl="0">
              <a:spcBef>
                <a:spcPts val="0"/>
              </a:spcBef>
              <a:spcAft>
                <a:spcPts val="0"/>
              </a:spcAft>
              <a:buNone/>
            </a:pPr>
            <a:endParaRPr lang="en" i="1" dirty="0"/>
          </a:p>
          <a:p>
            <a:pPr marL="0" lvl="0" indent="0" algn="just" rtl="0">
              <a:spcBef>
                <a:spcPts val="0"/>
              </a:spcBef>
              <a:spcAft>
                <a:spcPts val="0"/>
              </a:spcAft>
              <a:buNone/>
            </a:pPr>
            <a:endParaRPr i="1" dirty="0"/>
          </a:p>
        </p:txBody>
      </p:sp>
      <p:cxnSp>
        <p:nvCxnSpPr>
          <p:cNvPr id="475" name="Google Shape;475;p43"/>
          <p:cNvCxnSpPr>
            <a:cxnSpLocks/>
          </p:cNvCxnSpPr>
          <p:nvPr/>
        </p:nvCxnSpPr>
        <p:spPr>
          <a:xfrm>
            <a:off x="2064190" y="904680"/>
            <a:ext cx="6948778" cy="0"/>
          </a:xfrm>
          <a:prstGeom prst="straightConnector1">
            <a:avLst/>
          </a:prstGeom>
          <a:noFill/>
          <a:ln w="19050" cap="flat" cmpd="sng">
            <a:solidFill>
              <a:schemeClr val="dk1"/>
            </a:solidFill>
            <a:prstDash val="solid"/>
            <a:round/>
            <a:headEnd type="diamond" w="med" len="med"/>
            <a:tailEnd type="diamond"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3" name="Google Shape;473;p43"/>
          <p:cNvSpPr txBox="1">
            <a:spLocks noGrp="1"/>
          </p:cNvSpPr>
          <p:nvPr>
            <p:ph type="title" idx="2"/>
          </p:nvPr>
        </p:nvSpPr>
        <p:spPr>
          <a:xfrm>
            <a:off x="1650502" y="235531"/>
            <a:ext cx="7362466" cy="669149"/>
          </a:xfrm>
          <a:prstGeom prst="rect">
            <a:avLst/>
          </a:prstGeom>
        </p:spPr>
        <p:txBody>
          <a:bodyPr spcFirstLastPara="1" wrap="square" lIns="0" tIns="0" rIns="0" bIns="0" anchor="ctr" anchorCtr="0">
            <a:noAutofit/>
          </a:bodyPr>
          <a:lstStyle/>
          <a:p>
            <a:pPr lvl="0"/>
            <a:r>
              <a:rPr lang="en" sz="3500" dirty="0" err="1"/>
              <a:t>Hacia</a:t>
            </a:r>
            <a:r>
              <a:rPr lang="en" sz="3500" dirty="0"/>
              <a:t> </a:t>
            </a:r>
            <a:r>
              <a:rPr lang="en" sz="3500" dirty="0" err="1"/>
              <a:t>estructuras</a:t>
            </a:r>
            <a:r>
              <a:rPr lang="en" sz="3500" dirty="0"/>
              <a:t> </a:t>
            </a:r>
            <a:r>
              <a:rPr lang="en" sz="3500" dirty="0" err="1"/>
              <a:t>elitarias</a:t>
            </a:r>
            <a:r>
              <a:rPr lang="en" sz="3500" dirty="0"/>
              <a:t> de </a:t>
            </a:r>
            <a:r>
              <a:rPr lang="en" sz="3500" dirty="0" err="1"/>
              <a:t>poder</a:t>
            </a:r>
            <a:endParaRPr sz="3500" dirty="0"/>
          </a:p>
        </p:txBody>
      </p:sp>
      <p:sp>
        <p:nvSpPr>
          <p:cNvPr id="474" name="Google Shape;474;p43"/>
          <p:cNvSpPr txBox="1">
            <a:spLocks noGrp="1"/>
          </p:cNvSpPr>
          <p:nvPr>
            <p:ph type="subTitle" idx="1"/>
          </p:nvPr>
        </p:nvSpPr>
        <p:spPr>
          <a:xfrm>
            <a:off x="429491" y="1252007"/>
            <a:ext cx="8583477" cy="3274726"/>
          </a:xfrm>
          <a:prstGeom prst="rect">
            <a:avLst/>
          </a:prstGeom>
          <a:solidFill>
            <a:schemeClr val="accent3">
              <a:lumMod val="60000"/>
              <a:lumOff val="40000"/>
              <a:alpha val="81000"/>
            </a:schemeClr>
          </a:solidFill>
        </p:spPr>
        <p:txBody>
          <a:bodyPr spcFirstLastPara="1" wrap="square" lIns="0" tIns="0" rIns="0" bIns="0" anchor="ctr" anchorCtr="0">
            <a:noAutofit/>
          </a:bodyPr>
          <a:lstStyle/>
          <a:p>
            <a:pPr marL="0" lvl="0" indent="0" algn="just" rtl="0">
              <a:spcBef>
                <a:spcPts val="0"/>
              </a:spcBef>
              <a:spcAft>
                <a:spcPts val="0"/>
              </a:spcAft>
              <a:buNone/>
            </a:pPr>
            <a:r>
              <a:rPr lang="es-ES" dirty="0"/>
              <a:t>Pero no siempre estos nuevos esquemas políticos lograron consolidarse dando paso a situaciones como:</a:t>
            </a:r>
          </a:p>
          <a:p>
            <a:pPr marL="285750" indent="-285750" algn="just">
              <a:buFont typeface="Wingdings" pitchFamily="2" charset="2"/>
              <a:buChar char="v"/>
            </a:pPr>
            <a:r>
              <a:rPr lang="es-ES" dirty="0">
                <a:solidFill>
                  <a:schemeClr val="tx1"/>
                </a:solidFill>
              </a:rPr>
              <a:t>Desde el Estado, la élite compatibiliza </a:t>
            </a:r>
            <a:r>
              <a:rPr lang="es-CL" dirty="0"/>
              <a:t>los intereses de los diversos y </a:t>
            </a:r>
            <a:r>
              <a:rPr lang="es-CL" dirty="0" err="1"/>
              <a:t>heterogéneos</a:t>
            </a:r>
            <a:r>
              <a:rPr lang="es-CL" dirty="0"/>
              <a:t> sectores de clase incorporados a la </a:t>
            </a:r>
            <a:r>
              <a:rPr lang="es-CL" dirty="0" err="1"/>
              <a:t>coalición</a:t>
            </a:r>
            <a:r>
              <a:rPr lang="es-CL" dirty="0"/>
              <a:t> dominante. Por ende, cumple una </a:t>
            </a:r>
            <a:r>
              <a:rPr lang="es-CL" dirty="0" err="1"/>
              <a:t>función</a:t>
            </a:r>
            <a:r>
              <a:rPr lang="es-CL" dirty="0"/>
              <a:t> aglutinante y homogeneizadora del conjunto. </a:t>
            </a:r>
          </a:p>
          <a:p>
            <a:pPr marL="285750" indent="-285750" algn="just">
              <a:buFont typeface="Wingdings" pitchFamily="2" charset="2"/>
              <a:buChar char="v"/>
            </a:pPr>
            <a:r>
              <a:rPr lang="es-CL" dirty="0"/>
              <a:t>Hay un vacío de poder cuando las fuerzas sociales organizadas no logran aglutinarse y proyectarse de una forma más o menos estable, es decir, hay facciones irreconciliables que no pueden imponerse unas a las otras, o cuando no hay consenso.</a:t>
            </a:r>
          </a:p>
          <a:p>
            <a:pPr marL="285750" indent="-285750" algn="just">
              <a:buFont typeface="Wingdings" pitchFamily="2" charset="2"/>
              <a:buChar char="v"/>
            </a:pPr>
            <a:endParaRPr lang="es-CL" dirty="0"/>
          </a:p>
          <a:p>
            <a:pPr marL="285750" indent="-285750" algn="just">
              <a:buFont typeface="Wingdings" pitchFamily="2" charset="2"/>
              <a:buChar char="v"/>
            </a:pPr>
            <a:endParaRPr lang="es-CL" dirty="0"/>
          </a:p>
          <a:p>
            <a:pPr marL="285750" indent="-285750" algn="just">
              <a:buFont typeface="Wingdings" pitchFamily="2" charset="2"/>
              <a:buChar char="v"/>
            </a:pPr>
            <a:endParaRPr i="1" dirty="0"/>
          </a:p>
        </p:txBody>
      </p:sp>
      <p:cxnSp>
        <p:nvCxnSpPr>
          <p:cNvPr id="475" name="Google Shape;475;p43"/>
          <p:cNvCxnSpPr>
            <a:cxnSpLocks/>
          </p:cNvCxnSpPr>
          <p:nvPr/>
        </p:nvCxnSpPr>
        <p:spPr>
          <a:xfrm>
            <a:off x="2064190" y="904680"/>
            <a:ext cx="6948778" cy="0"/>
          </a:xfrm>
          <a:prstGeom prst="straightConnector1">
            <a:avLst/>
          </a:prstGeom>
          <a:noFill/>
          <a:ln w="19050" cap="flat" cmpd="sng">
            <a:solidFill>
              <a:schemeClr val="dk1"/>
            </a:solidFill>
            <a:prstDash val="solid"/>
            <a:round/>
            <a:headEnd type="diamond" w="med" len="med"/>
            <a:tailEnd type="diamond" w="med" len="med"/>
          </a:ln>
        </p:spPr>
      </p:cxnSp>
    </p:spTree>
    <p:extLst>
      <p:ext uri="{BB962C8B-B14F-4D97-AF65-F5344CB8AC3E}">
        <p14:creationId xmlns:p14="http://schemas.microsoft.com/office/powerpoint/2010/main" val="3935281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2" name="Google Shape;482;p44"/>
          <p:cNvSpPr txBox="1">
            <a:spLocks noGrp="1"/>
          </p:cNvSpPr>
          <p:nvPr>
            <p:ph type="subTitle" idx="1"/>
          </p:nvPr>
        </p:nvSpPr>
        <p:spPr>
          <a:xfrm>
            <a:off x="4896859" y="2864114"/>
            <a:ext cx="3265906" cy="1010700"/>
          </a:xfrm>
          <a:prstGeom prst="rect">
            <a:avLst/>
          </a:prstGeom>
        </p:spPr>
        <p:txBody>
          <a:bodyPr spcFirstLastPara="1" wrap="square" lIns="0" tIns="0" rIns="0" bIns="0" anchor="ctr" anchorCtr="0">
            <a:noAutofit/>
          </a:bodyPr>
          <a:lstStyle/>
          <a:p>
            <a:pPr marL="0" lvl="0" indent="0" algn="just" rtl="0">
              <a:spcBef>
                <a:spcPts val="0"/>
              </a:spcBef>
              <a:spcAft>
                <a:spcPts val="0"/>
              </a:spcAft>
              <a:buNone/>
            </a:pPr>
            <a:r>
              <a:rPr lang="es-CL" dirty="0">
                <a:solidFill>
                  <a:schemeClr val="accent4"/>
                </a:solidFill>
              </a:rPr>
              <a:t>L</a:t>
            </a:r>
            <a:r>
              <a:rPr lang="en" dirty="0" err="1">
                <a:solidFill>
                  <a:schemeClr val="accent4"/>
                </a:solidFill>
              </a:rPr>
              <a:t>os</a:t>
            </a:r>
            <a:r>
              <a:rPr lang="en" dirty="0">
                <a:solidFill>
                  <a:schemeClr val="accent4"/>
                </a:solidFill>
              </a:rPr>
              <a:t> </a:t>
            </a:r>
            <a:r>
              <a:rPr lang="en" dirty="0" err="1">
                <a:solidFill>
                  <a:schemeClr val="accent4"/>
                </a:solidFill>
              </a:rPr>
              <a:t>sectores</a:t>
            </a:r>
            <a:r>
              <a:rPr lang="en" dirty="0">
                <a:solidFill>
                  <a:schemeClr val="accent4"/>
                </a:solidFill>
              </a:rPr>
              <a:t> </a:t>
            </a:r>
            <a:r>
              <a:rPr lang="en" dirty="0" err="1">
                <a:solidFill>
                  <a:schemeClr val="accent4"/>
                </a:solidFill>
              </a:rPr>
              <a:t>hegemónicos</a:t>
            </a:r>
            <a:r>
              <a:rPr lang="en" dirty="0">
                <a:solidFill>
                  <a:schemeClr val="accent4"/>
                </a:solidFill>
              </a:rPr>
              <a:t> y el Estado no logran conciliar </a:t>
            </a:r>
            <a:r>
              <a:rPr lang="en" dirty="0" err="1">
                <a:solidFill>
                  <a:schemeClr val="accent4"/>
                </a:solidFill>
              </a:rPr>
              <a:t>crecimiento</a:t>
            </a:r>
            <a:r>
              <a:rPr lang="en" dirty="0">
                <a:solidFill>
                  <a:schemeClr val="accent4"/>
                </a:solidFill>
              </a:rPr>
              <a:t> </a:t>
            </a:r>
            <a:r>
              <a:rPr lang="en" dirty="0" err="1">
                <a:solidFill>
                  <a:schemeClr val="accent4"/>
                </a:solidFill>
              </a:rPr>
              <a:t>económico</a:t>
            </a:r>
            <a:r>
              <a:rPr lang="en" dirty="0">
                <a:solidFill>
                  <a:schemeClr val="accent4"/>
                </a:solidFill>
              </a:rPr>
              <a:t> y </a:t>
            </a:r>
            <a:r>
              <a:rPr lang="es-CL" dirty="0">
                <a:solidFill>
                  <a:schemeClr val="accent4"/>
                </a:solidFill>
              </a:rPr>
              <a:t>d</a:t>
            </a:r>
            <a:r>
              <a:rPr lang="en" dirty="0" err="1">
                <a:solidFill>
                  <a:schemeClr val="accent4"/>
                </a:solidFill>
              </a:rPr>
              <a:t>esarrollo</a:t>
            </a:r>
            <a:r>
              <a:rPr lang="en" dirty="0">
                <a:solidFill>
                  <a:schemeClr val="accent4"/>
                </a:solidFill>
              </a:rPr>
              <a:t> social para </a:t>
            </a:r>
            <a:r>
              <a:rPr lang="en" dirty="0" err="1">
                <a:solidFill>
                  <a:schemeClr val="accent4"/>
                </a:solidFill>
              </a:rPr>
              <a:t>satisfacer</a:t>
            </a:r>
            <a:r>
              <a:rPr lang="en" dirty="0">
                <a:solidFill>
                  <a:schemeClr val="accent4"/>
                </a:solidFill>
              </a:rPr>
              <a:t> las </a:t>
            </a:r>
            <a:r>
              <a:rPr lang="en" dirty="0" err="1">
                <a:solidFill>
                  <a:schemeClr val="accent4"/>
                </a:solidFill>
              </a:rPr>
              <a:t>demandas</a:t>
            </a:r>
            <a:r>
              <a:rPr lang="en" dirty="0">
                <a:solidFill>
                  <a:schemeClr val="accent4"/>
                </a:solidFill>
              </a:rPr>
              <a:t> </a:t>
            </a:r>
            <a:r>
              <a:rPr lang="en" dirty="0" err="1">
                <a:solidFill>
                  <a:schemeClr val="accent4"/>
                </a:solidFill>
              </a:rPr>
              <a:t>populares</a:t>
            </a:r>
            <a:endParaRPr dirty="0">
              <a:solidFill>
                <a:schemeClr val="accent4"/>
              </a:solidFill>
            </a:endParaRPr>
          </a:p>
        </p:txBody>
      </p:sp>
      <p:sp>
        <p:nvSpPr>
          <p:cNvPr id="483" name="Google Shape;483;p44"/>
          <p:cNvSpPr txBox="1">
            <a:spLocks noGrp="1"/>
          </p:cNvSpPr>
          <p:nvPr>
            <p:ph type="subTitle" idx="3"/>
          </p:nvPr>
        </p:nvSpPr>
        <p:spPr>
          <a:xfrm>
            <a:off x="1181289" y="2864114"/>
            <a:ext cx="3209881" cy="1010700"/>
          </a:xfrm>
          <a:prstGeom prst="rect">
            <a:avLst/>
          </a:prstGeom>
        </p:spPr>
        <p:txBody>
          <a:bodyPr spcFirstLastPara="1" wrap="square" lIns="0" tIns="0" rIns="0" bIns="0" anchor="ctr" anchorCtr="0">
            <a:noAutofit/>
          </a:bodyPr>
          <a:lstStyle/>
          <a:p>
            <a:pPr marL="0" lvl="0" indent="0" algn="just" rtl="0">
              <a:spcBef>
                <a:spcPts val="0"/>
              </a:spcBef>
              <a:spcAft>
                <a:spcPts val="0"/>
              </a:spcAft>
              <a:buNone/>
            </a:pPr>
            <a:r>
              <a:rPr lang="es-ES" dirty="0">
                <a:solidFill>
                  <a:schemeClr val="accent4"/>
                </a:solidFill>
              </a:rPr>
              <a:t>La dinamización de las bases sociales se produce fuera del control del régimen político, por lo que hay tensiones sociales y políticas.</a:t>
            </a:r>
            <a:endParaRPr dirty="0">
              <a:solidFill>
                <a:schemeClr val="accent4"/>
              </a:solidFill>
            </a:endParaRPr>
          </a:p>
        </p:txBody>
      </p:sp>
      <p:sp>
        <p:nvSpPr>
          <p:cNvPr id="484" name="Google Shape;484;p44"/>
          <p:cNvSpPr txBox="1">
            <a:spLocks noGrp="1"/>
          </p:cNvSpPr>
          <p:nvPr>
            <p:ph type="title" idx="4"/>
          </p:nvPr>
        </p:nvSpPr>
        <p:spPr>
          <a:xfrm>
            <a:off x="713250" y="765837"/>
            <a:ext cx="7717500" cy="478200"/>
          </a:xfrm>
          <a:prstGeom prst="rect">
            <a:avLst/>
          </a:prstGeom>
        </p:spPr>
        <p:txBody>
          <a:bodyPr spcFirstLastPara="1" wrap="square" lIns="0" tIns="0" rIns="0" bIns="0" anchor="ctr" anchorCtr="0">
            <a:noAutofit/>
          </a:bodyPr>
          <a:lstStyle/>
          <a:p>
            <a:pPr lvl="0"/>
            <a:r>
              <a:rPr lang="es-CL" sz="2000" dirty="0"/>
              <a:t>La </a:t>
            </a:r>
            <a:r>
              <a:rPr lang="es-CL" sz="2000" b="1" dirty="0"/>
              <a:t>“brecha de consenso” </a:t>
            </a:r>
            <a:r>
              <a:rPr lang="es-CL" sz="2000" dirty="0"/>
              <a:t>no es lo mismo que el vacío de poder y sucede cuando:</a:t>
            </a:r>
          </a:p>
        </p:txBody>
      </p:sp>
      <p:sp>
        <p:nvSpPr>
          <p:cNvPr id="19" name="Google Shape;11017;p88">
            <a:extLst>
              <a:ext uri="{FF2B5EF4-FFF2-40B4-BE49-F238E27FC236}">
                <a16:creationId xmlns:a16="http://schemas.microsoft.com/office/drawing/2014/main" id="{C0851D3B-F4E7-0B43-91B3-ED077799C561}"/>
              </a:ext>
            </a:extLst>
          </p:cNvPr>
          <p:cNvSpPr/>
          <p:nvPr/>
        </p:nvSpPr>
        <p:spPr>
          <a:xfrm>
            <a:off x="6211479" y="2084251"/>
            <a:ext cx="501150" cy="487499"/>
          </a:xfrm>
          <a:custGeom>
            <a:avLst/>
            <a:gdLst/>
            <a:ahLst/>
            <a:cxnLst/>
            <a:rect l="l" t="t" r="r" b="b"/>
            <a:pathLst>
              <a:path w="12634" h="12753" extrusionOk="0">
                <a:moveTo>
                  <a:pt x="6270" y="844"/>
                </a:moveTo>
                <a:lnTo>
                  <a:pt x="11783" y="3175"/>
                </a:lnTo>
                <a:lnTo>
                  <a:pt x="11783" y="4152"/>
                </a:lnTo>
                <a:lnTo>
                  <a:pt x="757" y="4152"/>
                </a:lnTo>
                <a:lnTo>
                  <a:pt x="757" y="3175"/>
                </a:lnTo>
                <a:lnTo>
                  <a:pt x="6270" y="844"/>
                </a:lnTo>
                <a:close/>
                <a:moveTo>
                  <a:pt x="2552" y="5002"/>
                </a:moveTo>
                <a:lnTo>
                  <a:pt x="2552" y="10232"/>
                </a:lnTo>
                <a:lnTo>
                  <a:pt x="1733" y="10232"/>
                </a:lnTo>
                <a:lnTo>
                  <a:pt x="1733" y="5002"/>
                </a:lnTo>
                <a:close/>
                <a:moveTo>
                  <a:pt x="5041" y="5002"/>
                </a:moveTo>
                <a:lnTo>
                  <a:pt x="5041" y="10232"/>
                </a:lnTo>
                <a:lnTo>
                  <a:pt x="3403" y="10232"/>
                </a:lnTo>
                <a:lnTo>
                  <a:pt x="3403" y="5002"/>
                </a:lnTo>
                <a:close/>
                <a:moveTo>
                  <a:pt x="6711" y="5002"/>
                </a:moveTo>
                <a:lnTo>
                  <a:pt x="6711" y="10232"/>
                </a:lnTo>
                <a:lnTo>
                  <a:pt x="5860" y="10232"/>
                </a:lnTo>
                <a:lnTo>
                  <a:pt x="5860" y="5002"/>
                </a:lnTo>
                <a:close/>
                <a:moveTo>
                  <a:pt x="9168" y="5002"/>
                </a:moveTo>
                <a:lnTo>
                  <a:pt x="9168" y="10232"/>
                </a:lnTo>
                <a:lnTo>
                  <a:pt x="7530" y="10232"/>
                </a:lnTo>
                <a:lnTo>
                  <a:pt x="7530" y="5002"/>
                </a:lnTo>
                <a:close/>
                <a:moveTo>
                  <a:pt x="10838" y="5002"/>
                </a:moveTo>
                <a:lnTo>
                  <a:pt x="10838" y="10232"/>
                </a:lnTo>
                <a:lnTo>
                  <a:pt x="10019" y="10232"/>
                </a:lnTo>
                <a:lnTo>
                  <a:pt x="10019" y="5002"/>
                </a:lnTo>
                <a:close/>
                <a:moveTo>
                  <a:pt x="11374" y="11020"/>
                </a:moveTo>
                <a:cubicBezTo>
                  <a:pt x="11594" y="11051"/>
                  <a:pt x="11783" y="11209"/>
                  <a:pt x="11783" y="11461"/>
                </a:cubicBezTo>
                <a:lnTo>
                  <a:pt x="11783" y="11870"/>
                </a:lnTo>
                <a:lnTo>
                  <a:pt x="757" y="11870"/>
                </a:lnTo>
                <a:lnTo>
                  <a:pt x="757" y="11461"/>
                </a:lnTo>
                <a:cubicBezTo>
                  <a:pt x="757" y="11209"/>
                  <a:pt x="946" y="11020"/>
                  <a:pt x="1198" y="11020"/>
                </a:cubicBezTo>
                <a:close/>
                <a:moveTo>
                  <a:pt x="6290" y="1"/>
                </a:moveTo>
                <a:cubicBezTo>
                  <a:pt x="6238" y="1"/>
                  <a:pt x="6191" y="9"/>
                  <a:pt x="6144" y="25"/>
                </a:cubicBezTo>
                <a:lnTo>
                  <a:pt x="252" y="2514"/>
                </a:lnTo>
                <a:cubicBezTo>
                  <a:pt x="95" y="2577"/>
                  <a:pt x="0" y="2703"/>
                  <a:pt x="0" y="2892"/>
                </a:cubicBezTo>
                <a:lnTo>
                  <a:pt x="0" y="4561"/>
                </a:lnTo>
                <a:cubicBezTo>
                  <a:pt x="0" y="4782"/>
                  <a:pt x="189" y="5002"/>
                  <a:pt x="410" y="5002"/>
                </a:cubicBezTo>
                <a:lnTo>
                  <a:pt x="946" y="5002"/>
                </a:lnTo>
                <a:lnTo>
                  <a:pt x="946" y="10264"/>
                </a:lnTo>
                <a:cubicBezTo>
                  <a:pt x="410" y="10390"/>
                  <a:pt x="0" y="10894"/>
                  <a:pt x="0" y="11492"/>
                </a:cubicBezTo>
                <a:lnTo>
                  <a:pt x="0" y="12311"/>
                </a:lnTo>
                <a:cubicBezTo>
                  <a:pt x="0" y="12532"/>
                  <a:pt x="189" y="12753"/>
                  <a:pt x="410" y="12753"/>
                </a:cubicBezTo>
                <a:lnTo>
                  <a:pt x="12256" y="12753"/>
                </a:lnTo>
                <a:cubicBezTo>
                  <a:pt x="12476" y="12753"/>
                  <a:pt x="12634" y="12532"/>
                  <a:pt x="12634" y="12311"/>
                </a:cubicBezTo>
                <a:lnTo>
                  <a:pt x="12634" y="11492"/>
                </a:lnTo>
                <a:cubicBezTo>
                  <a:pt x="12634" y="10894"/>
                  <a:pt x="12256" y="10390"/>
                  <a:pt x="11689" y="10264"/>
                </a:cubicBezTo>
                <a:lnTo>
                  <a:pt x="11689" y="5002"/>
                </a:lnTo>
                <a:lnTo>
                  <a:pt x="12256" y="5002"/>
                </a:lnTo>
                <a:cubicBezTo>
                  <a:pt x="12476" y="5002"/>
                  <a:pt x="12634" y="4782"/>
                  <a:pt x="12634" y="4561"/>
                </a:cubicBezTo>
                <a:lnTo>
                  <a:pt x="12634" y="2892"/>
                </a:lnTo>
                <a:cubicBezTo>
                  <a:pt x="12602" y="2734"/>
                  <a:pt x="12539" y="2577"/>
                  <a:pt x="12382" y="2514"/>
                </a:cubicBezTo>
                <a:lnTo>
                  <a:pt x="6459" y="25"/>
                </a:lnTo>
                <a:cubicBezTo>
                  <a:pt x="6396" y="9"/>
                  <a:pt x="6341" y="1"/>
                  <a:pt x="6290" y="1"/>
                </a:cubicBezTo>
                <a:close/>
              </a:path>
            </a:pathLst>
          </a:custGeom>
          <a:solidFill>
            <a:schemeClr val="tx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2051;p72">
            <a:extLst>
              <a:ext uri="{FF2B5EF4-FFF2-40B4-BE49-F238E27FC236}">
                <a16:creationId xmlns:a16="http://schemas.microsoft.com/office/drawing/2014/main" id="{7C24C1D5-249B-B344-8552-539E3161397F}"/>
              </a:ext>
            </a:extLst>
          </p:cNvPr>
          <p:cNvGrpSpPr/>
          <p:nvPr/>
        </p:nvGrpSpPr>
        <p:grpSpPr>
          <a:xfrm>
            <a:off x="2443757" y="2093550"/>
            <a:ext cx="501150" cy="487499"/>
            <a:chOff x="1268900" y="238125"/>
            <a:chExt cx="5062625" cy="5219200"/>
          </a:xfrm>
        </p:grpSpPr>
        <p:sp>
          <p:nvSpPr>
            <p:cNvPr id="12" name="Google Shape;2052;p72">
              <a:extLst>
                <a:ext uri="{FF2B5EF4-FFF2-40B4-BE49-F238E27FC236}">
                  <a16:creationId xmlns:a16="http://schemas.microsoft.com/office/drawing/2014/main" id="{D1A4CBF8-8045-B644-86CE-CC4BE955041A}"/>
                </a:ext>
              </a:extLst>
            </p:cNvPr>
            <p:cNvSpPr/>
            <p:nvPr/>
          </p:nvSpPr>
          <p:spPr>
            <a:xfrm>
              <a:off x="5590225" y="3582475"/>
              <a:ext cx="203900" cy="203900"/>
            </a:xfrm>
            <a:custGeom>
              <a:avLst/>
              <a:gdLst/>
              <a:ahLst/>
              <a:cxnLst/>
              <a:rect l="l" t="t" r="r" b="b"/>
              <a:pathLst>
                <a:path w="8156" h="8156" extrusionOk="0">
                  <a:moveTo>
                    <a:pt x="4078" y="0"/>
                  </a:moveTo>
                  <a:cubicBezTo>
                    <a:pt x="1827" y="0"/>
                    <a:pt x="0" y="1827"/>
                    <a:pt x="0" y="4078"/>
                  </a:cubicBezTo>
                  <a:cubicBezTo>
                    <a:pt x="0" y="6328"/>
                    <a:pt x="1827" y="8155"/>
                    <a:pt x="4078" y="8155"/>
                  </a:cubicBezTo>
                  <a:cubicBezTo>
                    <a:pt x="6361" y="8155"/>
                    <a:pt x="8155" y="6328"/>
                    <a:pt x="8155" y="4078"/>
                  </a:cubicBezTo>
                  <a:cubicBezTo>
                    <a:pt x="8155" y="1827"/>
                    <a:pt x="6361" y="0"/>
                    <a:pt x="4078" y="0"/>
                  </a:cubicBezTo>
                  <a:close/>
                </a:path>
              </a:pathLst>
            </a:custGeom>
            <a:solidFill>
              <a:schemeClr val="dk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53;p72">
              <a:extLst>
                <a:ext uri="{FF2B5EF4-FFF2-40B4-BE49-F238E27FC236}">
                  <a16:creationId xmlns:a16="http://schemas.microsoft.com/office/drawing/2014/main" id="{7D42B23F-DA9A-7647-A2C7-9652A2CE323E}"/>
                </a:ext>
              </a:extLst>
            </p:cNvPr>
            <p:cNvSpPr/>
            <p:nvPr/>
          </p:nvSpPr>
          <p:spPr>
            <a:xfrm>
              <a:off x="1710075" y="3582475"/>
              <a:ext cx="203900" cy="203900"/>
            </a:xfrm>
            <a:custGeom>
              <a:avLst/>
              <a:gdLst/>
              <a:ahLst/>
              <a:cxnLst/>
              <a:rect l="l" t="t" r="r" b="b"/>
              <a:pathLst>
                <a:path w="8156" h="8156" extrusionOk="0">
                  <a:moveTo>
                    <a:pt x="4078" y="0"/>
                  </a:moveTo>
                  <a:cubicBezTo>
                    <a:pt x="1828" y="0"/>
                    <a:pt x="1" y="1827"/>
                    <a:pt x="1" y="4078"/>
                  </a:cubicBezTo>
                  <a:cubicBezTo>
                    <a:pt x="1" y="6328"/>
                    <a:pt x="1828" y="8155"/>
                    <a:pt x="4078" y="8155"/>
                  </a:cubicBezTo>
                  <a:cubicBezTo>
                    <a:pt x="6329" y="8155"/>
                    <a:pt x="8156" y="6328"/>
                    <a:pt x="8156" y="4078"/>
                  </a:cubicBezTo>
                  <a:cubicBezTo>
                    <a:pt x="8156" y="1827"/>
                    <a:pt x="6329" y="0"/>
                    <a:pt x="4078" y="0"/>
                  </a:cubicBezTo>
                  <a:close/>
                </a:path>
              </a:pathLst>
            </a:custGeom>
            <a:solidFill>
              <a:schemeClr val="dk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4;p72">
              <a:extLst>
                <a:ext uri="{FF2B5EF4-FFF2-40B4-BE49-F238E27FC236}">
                  <a16:creationId xmlns:a16="http://schemas.microsoft.com/office/drawing/2014/main" id="{FCB890C3-7B60-6F48-BDC0-0539D792B143}"/>
                </a:ext>
              </a:extLst>
            </p:cNvPr>
            <p:cNvSpPr/>
            <p:nvPr/>
          </p:nvSpPr>
          <p:spPr>
            <a:xfrm>
              <a:off x="1268900" y="238125"/>
              <a:ext cx="5062625" cy="5219200"/>
            </a:xfrm>
            <a:custGeom>
              <a:avLst/>
              <a:gdLst/>
              <a:ahLst/>
              <a:cxnLst/>
              <a:rect l="l" t="t" r="r" b="b"/>
              <a:pathLst>
                <a:path w="202505" h="208768" extrusionOk="0">
                  <a:moveTo>
                    <a:pt x="97991" y="8155"/>
                  </a:moveTo>
                  <a:cubicBezTo>
                    <a:pt x="106667" y="8155"/>
                    <a:pt x="113746" y="15233"/>
                    <a:pt x="113746" y="23910"/>
                  </a:cubicBezTo>
                  <a:cubicBezTo>
                    <a:pt x="113746" y="32620"/>
                    <a:pt x="106667" y="39698"/>
                    <a:pt x="97991" y="39698"/>
                  </a:cubicBezTo>
                  <a:cubicBezTo>
                    <a:pt x="89281" y="39698"/>
                    <a:pt x="82203" y="32620"/>
                    <a:pt x="82203" y="23910"/>
                  </a:cubicBezTo>
                  <a:cubicBezTo>
                    <a:pt x="82203" y="15233"/>
                    <a:pt x="89281" y="8155"/>
                    <a:pt x="97991" y="8155"/>
                  </a:cubicBezTo>
                  <a:close/>
                  <a:moveTo>
                    <a:pt x="99263" y="47853"/>
                  </a:moveTo>
                  <a:cubicBezTo>
                    <a:pt x="112604" y="47853"/>
                    <a:pt x="124771" y="54377"/>
                    <a:pt x="131883" y="65272"/>
                  </a:cubicBezTo>
                  <a:cubicBezTo>
                    <a:pt x="135764" y="71209"/>
                    <a:pt x="137819" y="78059"/>
                    <a:pt x="137819" y="85105"/>
                  </a:cubicBezTo>
                  <a:lnTo>
                    <a:pt x="137819" y="124608"/>
                  </a:lnTo>
                  <a:cubicBezTo>
                    <a:pt x="137819" y="131654"/>
                    <a:pt x="132372" y="137460"/>
                    <a:pt x="125359" y="138439"/>
                  </a:cubicBezTo>
                  <a:lnTo>
                    <a:pt x="125359" y="86475"/>
                  </a:lnTo>
                  <a:cubicBezTo>
                    <a:pt x="125359" y="84224"/>
                    <a:pt x="123532" y="82398"/>
                    <a:pt x="121249" y="82398"/>
                  </a:cubicBezTo>
                  <a:cubicBezTo>
                    <a:pt x="118998" y="82398"/>
                    <a:pt x="117171" y="84224"/>
                    <a:pt x="117171" y="86475"/>
                  </a:cubicBezTo>
                  <a:lnTo>
                    <a:pt x="117171" y="200612"/>
                  </a:lnTo>
                  <a:lnTo>
                    <a:pt x="102655" y="200612"/>
                  </a:lnTo>
                  <a:lnTo>
                    <a:pt x="102655" y="143886"/>
                  </a:lnTo>
                  <a:cubicBezTo>
                    <a:pt x="102655" y="141635"/>
                    <a:pt x="100829" y="139809"/>
                    <a:pt x="98578" y="139809"/>
                  </a:cubicBezTo>
                  <a:cubicBezTo>
                    <a:pt x="96327" y="139809"/>
                    <a:pt x="94500" y="141635"/>
                    <a:pt x="94500" y="143886"/>
                  </a:cubicBezTo>
                  <a:lnTo>
                    <a:pt x="94500" y="200612"/>
                  </a:lnTo>
                  <a:lnTo>
                    <a:pt x="82039" y="200612"/>
                  </a:lnTo>
                  <a:lnTo>
                    <a:pt x="82039" y="86475"/>
                  </a:lnTo>
                  <a:cubicBezTo>
                    <a:pt x="82039" y="84224"/>
                    <a:pt x="80213" y="82398"/>
                    <a:pt x="77962" y="82398"/>
                  </a:cubicBezTo>
                  <a:cubicBezTo>
                    <a:pt x="75711" y="82398"/>
                    <a:pt x="73885" y="84224"/>
                    <a:pt x="73885" y="86475"/>
                  </a:cubicBezTo>
                  <a:lnTo>
                    <a:pt x="73885" y="138504"/>
                  </a:lnTo>
                  <a:cubicBezTo>
                    <a:pt x="66512" y="137852"/>
                    <a:pt x="60739" y="131882"/>
                    <a:pt x="60739" y="124608"/>
                  </a:cubicBezTo>
                  <a:lnTo>
                    <a:pt x="60739" y="85105"/>
                  </a:lnTo>
                  <a:cubicBezTo>
                    <a:pt x="60739" y="78027"/>
                    <a:pt x="62794" y="71177"/>
                    <a:pt x="66676" y="65240"/>
                  </a:cubicBezTo>
                  <a:cubicBezTo>
                    <a:pt x="73787" y="54345"/>
                    <a:pt x="85986" y="47853"/>
                    <a:pt x="99263" y="47853"/>
                  </a:cubicBezTo>
                  <a:close/>
                  <a:moveTo>
                    <a:pt x="97991" y="0"/>
                  </a:moveTo>
                  <a:cubicBezTo>
                    <a:pt x="84780" y="0"/>
                    <a:pt x="74048" y="10732"/>
                    <a:pt x="74048" y="23910"/>
                  </a:cubicBezTo>
                  <a:cubicBezTo>
                    <a:pt x="74048" y="31446"/>
                    <a:pt x="77538" y="38133"/>
                    <a:pt x="82953" y="42536"/>
                  </a:cubicBezTo>
                  <a:cubicBezTo>
                    <a:pt x="74309" y="45668"/>
                    <a:pt x="66741" y="51246"/>
                    <a:pt x="61228" y="58748"/>
                  </a:cubicBezTo>
                  <a:cubicBezTo>
                    <a:pt x="60576" y="58748"/>
                    <a:pt x="59956" y="58716"/>
                    <a:pt x="59303" y="58716"/>
                  </a:cubicBezTo>
                  <a:lnTo>
                    <a:pt x="58162" y="58716"/>
                  </a:lnTo>
                  <a:cubicBezTo>
                    <a:pt x="50757" y="58716"/>
                    <a:pt x="44755" y="52681"/>
                    <a:pt x="44755" y="45309"/>
                  </a:cubicBezTo>
                  <a:cubicBezTo>
                    <a:pt x="44755" y="37904"/>
                    <a:pt x="50757" y="31870"/>
                    <a:pt x="58162" y="31870"/>
                  </a:cubicBezTo>
                  <a:cubicBezTo>
                    <a:pt x="60412" y="31870"/>
                    <a:pt x="62631" y="32424"/>
                    <a:pt x="64555" y="33501"/>
                  </a:cubicBezTo>
                  <a:cubicBezTo>
                    <a:pt x="65174" y="33835"/>
                    <a:pt x="65840" y="33994"/>
                    <a:pt x="66497" y="33994"/>
                  </a:cubicBezTo>
                  <a:cubicBezTo>
                    <a:pt x="67952" y="33994"/>
                    <a:pt x="69359" y="33218"/>
                    <a:pt x="70101" y="31870"/>
                  </a:cubicBezTo>
                  <a:cubicBezTo>
                    <a:pt x="71177" y="29880"/>
                    <a:pt x="70427" y="27401"/>
                    <a:pt x="68470" y="26324"/>
                  </a:cubicBezTo>
                  <a:cubicBezTo>
                    <a:pt x="65305" y="24628"/>
                    <a:pt x="61750" y="23715"/>
                    <a:pt x="58162" y="23715"/>
                  </a:cubicBezTo>
                  <a:cubicBezTo>
                    <a:pt x="46255" y="23715"/>
                    <a:pt x="36600" y="33403"/>
                    <a:pt x="36600" y="45309"/>
                  </a:cubicBezTo>
                  <a:cubicBezTo>
                    <a:pt x="36600" y="51768"/>
                    <a:pt x="39471" y="57607"/>
                    <a:pt x="44005" y="61554"/>
                  </a:cubicBezTo>
                  <a:cubicBezTo>
                    <a:pt x="28576" y="67491"/>
                    <a:pt x="17648" y="82137"/>
                    <a:pt x="17648" y="99230"/>
                  </a:cubicBezTo>
                  <a:lnTo>
                    <a:pt x="17648" y="122357"/>
                  </a:lnTo>
                  <a:cubicBezTo>
                    <a:pt x="17648" y="124608"/>
                    <a:pt x="19475" y="126435"/>
                    <a:pt x="21725" y="126435"/>
                  </a:cubicBezTo>
                  <a:cubicBezTo>
                    <a:pt x="23976" y="126435"/>
                    <a:pt x="25803" y="124608"/>
                    <a:pt x="25803" y="122357"/>
                  </a:cubicBezTo>
                  <a:lnTo>
                    <a:pt x="25803" y="99230"/>
                  </a:lnTo>
                  <a:cubicBezTo>
                    <a:pt x="25803" y="82333"/>
                    <a:pt x="39307" y="68404"/>
                    <a:pt x="56433" y="67001"/>
                  </a:cubicBezTo>
                  <a:lnTo>
                    <a:pt x="56433" y="67001"/>
                  </a:lnTo>
                  <a:cubicBezTo>
                    <a:pt x="53921" y="72677"/>
                    <a:pt x="52584" y="78810"/>
                    <a:pt x="52584" y="85105"/>
                  </a:cubicBezTo>
                  <a:lnTo>
                    <a:pt x="52584" y="124608"/>
                  </a:lnTo>
                  <a:cubicBezTo>
                    <a:pt x="52584" y="136351"/>
                    <a:pt x="62011" y="146007"/>
                    <a:pt x="73885" y="146692"/>
                  </a:cubicBezTo>
                  <a:lnTo>
                    <a:pt x="73885" y="200612"/>
                  </a:lnTo>
                  <a:lnTo>
                    <a:pt x="62761" y="200612"/>
                  </a:lnTo>
                  <a:lnTo>
                    <a:pt x="62761" y="156021"/>
                  </a:lnTo>
                  <a:cubicBezTo>
                    <a:pt x="62761" y="153770"/>
                    <a:pt x="60934" y="151943"/>
                    <a:pt x="58684" y="151943"/>
                  </a:cubicBezTo>
                  <a:cubicBezTo>
                    <a:pt x="56433" y="151943"/>
                    <a:pt x="54606" y="153770"/>
                    <a:pt x="54606" y="156021"/>
                  </a:cubicBezTo>
                  <a:lnTo>
                    <a:pt x="54606" y="200612"/>
                  </a:lnTo>
                  <a:lnTo>
                    <a:pt x="44592" y="200612"/>
                  </a:lnTo>
                  <a:lnTo>
                    <a:pt x="44592" y="100437"/>
                  </a:lnTo>
                  <a:cubicBezTo>
                    <a:pt x="44592" y="98186"/>
                    <a:pt x="42765" y="96359"/>
                    <a:pt x="40514" y="96359"/>
                  </a:cubicBezTo>
                  <a:cubicBezTo>
                    <a:pt x="38264" y="96359"/>
                    <a:pt x="36437" y="98186"/>
                    <a:pt x="36437" y="100437"/>
                  </a:cubicBezTo>
                  <a:lnTo>
                    <a:pt x="36437" y="200612"/>
                  </a:lnTo>
                  <a:lnTo>
                    <a:pt x="4078" y="200612"/>
                  </a:lnTo>
                  <a:cubicBezTo>
                    <a:pt x="1827" y="200612"/>
                    <a:pt x="1" y="202439"/>
                    <a:pt x="1" y="204690"/>
                  </a:cubicBezTo>
                  <a:cubicBezTo>
                    <a:pt x="1" y="206940"/>
                    <a:pt x="1827" y="208767"/>
                    <a:pt x="4078" y="208767"/>
                  </a:cubicBezTo>
                  <a:lnTo>
                    <a:pt x="198427" y="208767"/>
                  </a:lnTo>
                  <a:cubicBezTo>
                    <a:pt x="200678" y="208767"/>
                    <a:pt x="202505" y="206940"/>
                    <a:pt x="202505" y="204690"/>
                  </a:cubicBezTo>
                  <a:cubicBezTo>
                    <a:pt x="202505" y="202439"/>
                    <a:pt x="200678" y="200612"/>
                    <a:pt x="198427" y="200612"/>
                  </a:cubicBezTo>
                  <a:lnTo>
                    <a:pt x="163393" y="200612"/>
                  </a:lnTo>
                  <a:lnTo>
                    <a:pt x="163198" y="100404"/>
                  </a:lnTo>
                  <a:cubicBezTo>
                    <a:pt x="163198" y="98153"/>
                    <a:pt x="161371" y="96326"/>
                    <a:pt x="159120" y="96326"/>
                  </a:cubicBezTo>
                  <a:lnTo>
                    <a:pt x="159088" y="96326"/>
                  </a:lnTo>
                  <a:cubicBezTo>
                    <a:pt x="156837" y="96326"/>
                    <a:pt x="155043" y="98153"/>
                    <a:pt x="155043" y="100404"/>
                  </a:cubicBezTo>
                  <a:lnTo>
                    <a:pt x="155238" y="200612"/>
                  </a:lnTo>
                  <a:lnTo>
                    <a:pt x="143397" y="200612"/>
                  </a:lnTo>
                  <a:lnTo>
                    <a:pt x="143300" y="156021"/>
                  </a:lnTo>
                  <a:cubicBezTo>
                    <a:pt x="143300" y="153770"/>
                    <a:pt x="141473" y="151943"/>
                    <a:pt x="139222" y="151943"/>
                  </a:cubicBezTo>
                  <a:cubicBezTo>
                    <a:pt x="136971" y="151976"/>
                    <a:pt x="135145" y="153803"/>
                    <a:pt x="135145" y="156053"/>
                  </a:cubicBezTo>
                  <a:lnTo>
                    <a:pt x="135242" y="200612"/>
                  </a:lnTo>
                  <a:lnTo>
                    <a:pt x="125359" y="200612"/>
                  </a:lnTo>
                  <a:lnTo>
                    <a:pt x="125359" y="146626"/>
                  </a:lnTo>
                  <a:cubicBezTo>
                    <a:pt x="136873" y="145615"/>
                    <a:pt x="145974" y="136123"/>
                    <a:pt x="145974" y="124608"/>
                  </a:cubicBezTo>
                  <a:lnTo>
                    <a:pt x="145974" y="85105"/>
                  </a:lnTo>
                  <a:cubicBezTo>
                    <a:pt x="145974" y="78810"/>
                    <a:pt x="144637" y="72644"/>
                    <a:pt x="142093" y="66969"/>
                  </a:cubicBezTo>
                  <a:lnTo>
                    <a:pt x="142093" y="66969"/>
                  </a:lnTo>
                  <a:cubicBezTo>
                    <a:pt x="150117" y="67491"/>
                    <a:pt x="157620" y="70785"/>
                    <a:pt x="163393" y="76330"/>
                  </a:cubicBezTo>
                  <a:cubicBezTo>
                    <a:pt x="169722" y="82430"/>
                    <a:pt x="173179" y="90553"/>
                    <a:pt x="173212" y="99164"/>
                  </a:cubicBezTo>
                  <a:lnTo>
                    <a:pt x="173277" y="122390"/>
                  </a:lnTo>
                  <a:cubicBezTo>
                    <a:pt x="173277" y="124608"/>
                    <a:pt x="175104" y="126435"/>
                    <a:pt x="177355" y="126435"/>
                  </a:cubicBezTo>
                  <a:lnTo>
                    <a:pt x="177387" y="126435"/>
                  </a:lnTo>
                  <a:cubicBezTo>
                    <a:pt x="179638" y="126435"/>
                    <a:pt x="181465" y="124608"/>
                    <a:pt x="181432" y="122357"/>
                  </a:cubicBezTo>
                  <a:lnTo>
                    <a:pt x="181367" y="99132"/>
                  </a:lnTo>
                  <a:cubicBezTo>
                    <a:pt x="181334" y="88302"/>
                    <a:pt x="176963" y="78125"/>
                    <a:pt x="169069" y="70492"/>
                  </a:cubicBezTo>
                  <a:cubicBezTo>
                    <a:pt x="164535" y="66120"/>
                    <a:pt x="159185" y="62891"/>
                    <a:pt x="153314" y="60934"/>
                  </a:cubicBezTo>
                  <a:cubicBezTo>
                    <a:pt x="157457" y="56987"/>
                    <a:pt x="160066" y="51409"/>
                    <a:pt x="160034" y="45244"/>
                  </a:cubicBezTo>
                  <a:cubicBezTo>
                    <a:pt x="160001" y="33370"/>
                    <a:pt x="150345" y="23715"/>
                    <a:pt x="138472" y="23715"/>
                  </a:cubicBezTo>
                  <a:lnTo>
                    <a:pt x="138407" y="23715"/>
                  </a:lnTo>
                  <a:cubicBezTo>
                    <a:pt x="134949" y="23715"/>
                    <a:pt x="131524" y="24563"/>
                    <a:pt x="128458" y="26161"/>
                  </a:cubicBezTo>
                  <a:cubicBezTo>
                    <a:pt x="126468" y="27205"/>
                    <a:pt x="125685" y="29684"/>
                    <a:pt x="126761" y="31674"/>
                  </a:cubicBezTo>
                  <a:cubicBezTo>
                    <a:pt x="127491" y="33065"/>
                    <a:pt x="128906" y="33866"/>
                    <a:pt x="130371" y="33866"/>
                  </a:cubicBezTo>
                  <a:cubicBezTo>
                    <a:pt x="131002" y="33866"/>
                    <a:pt x="131642" y="33717"/>
                    <a:pt x="132241" y="33403"/>
                  </a:cubicBezTo>
                  <a:cubicBezTo>
                    <a:pt x="134166" y="32392"/>
                    <a:pt x="136254" y="31870"/>
                    <a:pt x="138439" y="31870"/>
                  </a:cubicBezTo>
                  <a:cubicBezTo>
                    <a:pt x="145844" y="31870"/>
                    <a:pt x="151879" y="37872"/>
                    <a:pt x="151879" y="45276"/>
                  </a:cubicBezTo>
                  <a:cubicBezTo>
                    <a:pt x="151911" y="52681"/>
                    <a:pt x="145877" y="58716"/>
                    <a:pt x="138504" y="58716"/>
                  </a:cubicBezTo>
                  <a:cubicBezTo>
                    <a:pt x="138309" y="58716"/>
                    <a:pt x="138146" y="58748"/>
                    <a:pt x="137983" y="58748"/>
                  </a:cubicBezTo>
                  <a:cubicBezTo>
                    <a:pt x="137754" y="58781"/>
                    <a:pt x="137526" y="58781"/>
                    <a:pt x="137330" y="58781"/>
                  </a:cubicBezTo>
                  <a:cubicBezTo>
                    <a:pt x="131426" y="50724"/>
                    <a:pt x="123173" y="44885"/>
                    <a:pt x="113746" y="41917"/>
                  </a:cubicBezTo>
                  <a:cubicBezTo>
                    <a:pt x="118737" y="37513"/>
                    <a:pt x="121901" y="31087"/>
                    <a:pt x="121901" y="23910"/>
                  </a:cubicBezTo>
                  <a:cubicBezTo>
                    <a:pt x="121901" y="10732"/>
                    <a:pt x="111169" y="0"/>
                    <a:pt x="97991" y="0"/>
                  </a:cubicBezTo>
                  <a:close/>
                </a:path>
              </a:pathLst>
            </a:custGeom>
            <a:solidFill>
              <a:schemeClr val="dk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00388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9C4848-B67D-8B4B-BB0C-B904F88170F2}"/>
              </a:ext>
            </a:extLst>
          </p:cNvPr>
          <p:cNvSpPr>
            <a:spLocks noGrp="1"/>
          </p:cNvSpPr>
          <p:nvPr>
            <p:ph type="title"/>
          </p:nvPr>
        </p:nvSpPr>
        <p:spPr>
          <a:xfrm>
            <a:off x="1344095" y="3102136"/>
            <a:ext cx="4730780" cy="531900"/>
          </a:xfrm>
        </p:spPr>
        <p:txBody>
          <a:bodyPr/>
          <a:lstStyle/>
          <a:p>
            <a:r>
              <a:rPr lang="en" sz="1600" dirty="0">
                <a:solidFill>
                  <a:schemeClr val="bg2"/>
                </a:solidFill>
              </a:rPr>
              <a:t>Historia Social de América Latina – 2021</a:t>
            </a:r>
            <a:br>
              <a:rPr lang="en" sz="1600" dirty="0">
                <a:solidFill>
                  <a:schemeClr val="bg2"/>
                </a:solidFill>
              </a:rPr>
            </a:br>
            <a:r>
              <a:rPr lang="en" sz="1600" dirty="0" err="1">
                <a:solidFill>
                  <a:schemeClr val="bg2"/>
                </a:solidFill>
              </a:rPr>
              <a:t>Profesor</a:t>
            </a:r>
            <a:r>
              <a:rPr lang="en" sz="1600" dirty="0">
                <a:solidFill>
                  <a:schemeClr val="bg2"/>
                </a:solidFill>
              </a:rPr>
              <a:t>: Octavio </a:t>
            </a:r>
            <a:r>
              <a:rPr lang="en" sz="1600" dirty="0" err="1">
                <a:solidFill>
                  <a:schemeClr val="bg2"/>
                </a:solidFill>
              </a:rPr>
              <a:t>Avendaño</a:t>
            </a:r>
            <a:r>
              <a:rPr lang="en" sz="1600" dirty="0">
                <a:solidFill>
                  <a:schemeClr val="bg2"/>
                </a:solidFill>
              </a:rPr>
              <a:t> P.</a:t>
            </a:r>
            <a:br>
              <a:rPr lang="en" sz="1600" dirty="0">
                <a:solidFill>
                  <a:schemeClr val="bg2"/>
                </a:solidFill>
              </a:rPr>
            </a:br>
            <a:r>
              <a:rPr lang="en" sz="1600" dirty="0">
                <a:solidFill>
                  <a:schemeClr val="bg2"/>
                </a:solidFill>
              </a:rPr>
              <a:t>Ayudante: Catalina Campusano R.</a:t>
            </a:r>
            <a:br>
              <a:rPr lang="en" sz="1800" dirty="0">
                <a:solidFill>
                  <a:schemeClr val="bg2"/>
                </a:solidFill>
              </a:rPr>
            </a:br>
            <a:endParaRPr lang="es-CL" sz="1800" dirty="0"/>
          </a:p>
        </p:txBody>
      </p:sp>
      <p:sp>
        <p:nvSpPr>
          <p:cNvPr id="3" name="Subtítulo 2">
            <a:extLst>
              <a:ext uri="{FF2B5EF4-FFF2-40B4-BE49-F238E27FC236}">
                <a16:creationId xmlns:a16="http://schemas.microsoft.com/office/drawing/2014/main" id="{A26CE367-B37D-CE44-8550-0DAA96496AB8}"/>
              </a:ext>
            </a:extLst>
          </p:cNvPr>
          <p:cNvSpPr>
            <a:spLocks noGrp="1"/>
          </p:cNvSpPr>
          <p:nvPr>
            <p:ph type="subTitle" idx="1"/>
          </p:nvPr>
        </p:nvSpPr>
        <p:spPr/>
        <p:txBody>
          <a:bodyPr/>
          <a:lstStyle/>
          <a:p>
            <a:r>
              <a:rPr lang="en" sz="4800" dirty="0"/>
              <a:t>Gracias por </a:t>
            </a:r>
            <a:r>
              <a:rPr lang="en" sz="4800" dirty="0" err="1"/>
              <a:t>su</a:t>
            </a:r>
            <a:r>
              <a:rPr lang="en" sz="4800" dirty="0"/>
              <a:t> </a:t>
            </a:r>
            <a:r>
              <a:rPr lang="en" sz="4800" dirty="0" err="1"/>
              <a:t>atención</a:t>
            </a:r>
            <a:r>
              <a:rPr lang="en" sz="4800" dirty="0"/>
              <a:t>!</a:t>
            </a:r>
            <a:endParaRPr lang="es-CL" sz="4800" dirty="0"/>
          </a:p>
        </p:txBody>
      </p:sp>
    </p:spTree>
    <p:extLst>
      <p:ext uri="{BB962C8B-B14F-4D97-AF65-F5344CB8AC3E}">
        <p14:creationId xmlns:p14="http://schemas.microsoft.com/office/powerpoint/2010/main" val="935418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8"/>
          <p:cNvSpPr txBox="1">
            <a:spLocks noGrp="1"/>
          </p:cNvSpPr>
          <p:nvPr>
            <p:ph type="title"/>
          </p:nvPr>
        </p:nvSpPr>
        <p:spPr>
          <a:xfrm>
            <a:off x="719950" y="2244598"/>
            <a:ext cx="2305500" cy="389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300" dirty="0"/>
              <a:t>La crisis </a:t>
            </a:r>
            <a:r>
              <a:rPr lang="en" sz="2300" dirty="0" err="1"/>
              <a:t>hegemónica</a:t>
            </a:r>
            <a:r>
              <a:rPr lang="en" sz="2300" dirty="0"/>
              <a:t> de los </a:t>
            </a:r>
            <a:r>
              <a:rPr lang="en" sz="2300" dirty="0" err="1"/>
              <a:t>años</a:t>
            </a:r>
            <a:r>
              <a:rPr lang="en" sz="2300" dirty="0"/>
              <a:t> </a:t>
            </a:r>
            <a:r>
              <a:rPr lang="en" sz="2300" dirty="0" err="1"/>
              <a:t>treinta</a:t>
            </a:r>
            <a:endParaRPr sz="2300" dirty="0"/>
          </a:p>
        </p:txBody>
      </p:sp>
      <p:sp>
        <p:nvSpPr>
          <p:cNvPr id="411" name="Google Shape;411;p38"/>
          <p:cNvSpPr txBox="1">
            <a:spLocks noGrp="1"/>
          </p:cNvSpPr>
          <p:nvPr>
            <p:ph type="title" idx="2"/>
          </p:nvPr>
        </p:nvSpPr>
        <p:spPr>
          <a:xfrm>
            <a:off x="3419219" y="2244600"/>
            <a:ext cx="2305500" cy="389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300" dirty="0"/>
              <a:t>Los </a:t>
            </a:r>
            <a:r>
              <a:rPr lang="en" sz="2300" dirty="0" err="1"/>
              <a:t>rasgos</a:t>
            </a:r>
            <a:r>
              <a:rPr lang="en" sz="2300" dirty="0"/>
              <a:t> de la </a:t>
            </a:r>
            <a:r>
              <a:rPr lang="en" sz="2300" dirty="0" err="1"/>
              <a:t>dominación</a:t>
            </a:r>
            <a:r>
              <a:rPr lang="en" sz="2300" dirty="0"/>
              <a:t> </a:t>
            </a:r>
            <a:r>
              <a:rPr lang="en" sz="2300" dirty="0" err="1"/>
              <a:t>oligárquica</a:t>
            </a:r>
            <a:endParaRPr sz="2300" dirty="0"/>
          </a:p>
        </p:txBody>
      </p:sp>
      <p:sp>
        <p:nvSpPr>
          <p:cNvPr id="413" name="Google Shape;413;p38"/>
          <p:cNvSpPr txBox="1">
            <a:spLocks noGrp="1"/>
          </p:cNvSpPr>
          <p:nvPr>
            <p:ph type="title" idx="4"/>
          </p:nvPr>
        </p:nvSpPr>
        <p:spPr>
          <a:xfrm>
            <a:off x="713225" y="3757689"/>
            <a:ext cx="2457816" cy="389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300" dirty="0"/>
              <a:t>Las restauraciones neoligárquicas</a:t>
            </a:r>
            <a:endParaRPr sz="2300" dirty="0"/>
          </a:p>
        </p:txBody>
      </p:sp>
      <p:sp>
        <p:nvSpPr>
          <p:cNvPr id="415" name="Google Shape;415;p38"/>
          <p:cNvSpPr txBox="1">
            <a:spLocks noGrp="1"/>
          </p:cNvSpPr>
          <p:nvPr>
            <p:ph type="title" idx="6"/>
          </p:nvPr>
        </p:nvSpPr>
        <p:spPr>
          <a:xfrm>
            <a:off x="3419219" y="3753021"/>
            <a:ext cx="2305500" cy="389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s-CL" sz="2300" dirty="0"/>
              <a:t>L</a:t>
            </a:r>
            <a:r>
              <a:rPr lang="en" sz="2300" dirty="0"/>
              <a:t>as experiencias neopopulistas </a:t>
            </a:r>
            <a:endParaRPr sz="2300" dirty="0"/>
          </a:p>
        </p:txBody>
      </p:sp>
      <p:sp>
        <p:nvSpPr>
          <p:cNvPr id="417" name="Google Shape;417;p38"/>
          <p:cNvSpPr txBox="1">
            <a:spLocks noGrp="1"/>
          </p:cNvSpPr>
          <p:nvPr>
            <p:ph type="title" idx="8"/>
          </p:nvPr>
        </p:nvSpPr>
        <p:spPr>
          <a:xfrm>
            <a:off x="6118488" y="2263159"/>
            <a:ext cx="2554732" cy="389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300" dirty="0"/>
              <a:t>Los </a:t>
            </a:r>
            <a:r>
              <a:rPr lang="en" sz="2300" dirty="0" err="1"/>
              <a:t>nuevos</a:t>
            </a:r>
            <a:r>
              <a:rPr lang="en" sz="2300" dirty="0"/>
              <a:t> </a:t>
            </a:r>
            <a:r>
              <a:rPr lang="en" sz="2300" dirty="0" err="1"/>
              <a:t>esquemas</a:t>
            </a:r>
            <a:r>
              <a:rPr lang="en" sz="2300" dirty="0"/>
              <a:t> de </a:t>
            </a:r>
            <a:r>
              <a:rPr lang="en" sz="2300" dirty="0" err="1"/>
              <a:t>poder</a:t>
            </a:r>
            <a:r>
              <a:rPr lang="en" sz="2300" dirty="0"/>
              <a:t> post-</a:t>
            </a:r>
            <a:r>
              <a:rPr lang="en" sz="2300" dirty="0" err="1"/>
              <a:t>oligárquicos</a:t>
            </a:r>
            <a:endParaRPr sz="2300" dirty="0"/>
          </a:p>
        </p:txBody>
      </p:sp>
      <p:sp>
        <p:nvSpPr>
          <p:cNvPr id="419" name="Google Shape;419;p38"/>
          <p:cNvSpPr txBox="1">
            <a:spLocks noGrp="1"/>
          </p:cNvSpPr>
          <p:nvPr>
            <p:ph type="title" idx="13"/>
          </p:nvPr>
        </p:nvSpPr>
        <p:spPr>
          <a:xfrm>
            <a:off x="6118488" y="3757667"/>
            <a:ext cx="2305500" cy="389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300" dirty="0" err="1"/>
              <a:t>Hacia</a:t>
            </a:r>
            <a:r>
              <a:rPr lang="en" sz="2300" dirty="0"/>
              <a:t> </a:t>
            </a:r>
            <a:r>
              <a:rPr lang="en" sz="2300" dirty="0" err="1"/>
              <a:t>estructuras</a:t>
            </a:r>
            <a:r>
              <a:rPr lang="en" sz="2300" dirty="0"/>
              <a:t> </a:t>
            </a:r>
            <a:r>
              <a:rPr lang="en" sz="2300" dirty="0" err="1"/>
              <a:t>elitarias</a:t>
            </a:r>
            <a:r>
              <a:rPr lang="en" sz="2300" dirty="0"/>
              <a:t> de </a:t>
            </a:r>
            <a:r>
              <a:rPr lang="en" sz="2300" dirty="0" err="1"/>
              <a:t>poder</a:t>
            </a:r>
            <a:endParaRPr sz="2300" dirty="0"/>
          </a:p>
        </p:txBody>
      </p:sp>
      <p:sp>
        <p:nvSpPr>
          <p:cNvPr id="421" name="Google Shape;421;p38"/>
          <p:cNvSpPr txBox="1">
            <a:spLocks noGrp="1"/>
          </p:cNvSpPr>
          <p:nvPr>
            <p:ph type="title" idx="15"/>
          </p:nvPr>
        </p:nvSpPr>
        <p:spPr>
          <a:xfrm>
            <a:off x="720000" y="1463848"/>
            <a:ext cx="734700" cy="586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01</a:t>
            </a:r>
            <a:endParaRPr dirty="0"/>
          </a:p>
        </p:txBody>
      </p:sp>
      <p:sp>
        <p:nvSpPr>
          <p:cNvPr id="422" name="Google Shape;422;p38"/>
          <p:cNvSpPr txBox="1">
            <a:spLocks noGrp="1"/>
          </p:cNvSpPr>
          <p:nvPr>
            <p:ph type="title" idx="16"/>
          </p:nvPr>
        </p:nvSpPr>
        <p:spPr>
          <a:xfrm>
            <a:off x="719950" y="3148474"/>
            <a:ext cx="734700" cy="586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04</a:t>
            </a:r>
            <a:endParaRPr/>
          </a:p>
        </p:txBody>
      </p:sp>
      <p:sp>
        <p:nvSpPr>
          <p:cNvPr id="423" name="Google Shape;423;p38"/>
          <p:cNvSpPr txBox="1">
            <a:spLocks noGrp="1"/>
          </p:cNvSpPr>
          <p:nvPr>
            <p:ph type="title" idx="17"/>
          </p:nvPr>
        </p:nvSpPr>
        <p:spPr>
          <a:xfrm>
            <a:off x="3419275" y="1463848"/>
            <a:ext cx="734700" cy="586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02</a:t>
            </a:r>
            <a:endParaRPr/>
          </a:p>
        </p:txBody>
      </p:sp>
      <p:sp>
        <p:nvSpPr>
          <p:cNvPr id="424" name="Google Shape;424;p38"/>
          <p:cNvSpPr txBox="1">
            <a:spLocks noGrp="1"/>
          </p:cNvSpPr>
          <p:nvPr>
            <p:ph type="title" idx="18"/>
          </p:nvPr>
        </p:nvSpPr>
        <p:spPr>
          <a:xfrm>
            <a:off x="3419225" y="3148474"/>
            <a:ext cx="734700" cy="586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05</a:t>
            </a:r>
            <a:endParaRPr/>
          </a:p>
        </p:txBody>
      </p:sp>
      <p:sp>
        <p:nvSpPr>
          <p:cNvPr id="425" name="Google Shape;425;p38"/>
          <p:cNvSpPr txBox="1">
            <a:spLocks noGrp="1"/>
          </p:cNvSpPr>
          <p:nvPr>
            <p:ph type="title" idx="19"/>
          </p:nvPr>
        </p:nvSpPr>
        <p:spPr>
          <a:xfrm>
            <a:off x="6118550" y="1463848"/>
            <a:ext cx="734700" cy="586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03</a:t>
            </a:r>
            <a:endParaRPr/>
          </a:p>
        </p:txBody>
      </p:sp>
      <p:sp>
        <p:nvSpPr>
          <p:cNvPr id="426" name="Google Shape;426;p38"/>
          <p:cNvSpPr txBox="1">
            <a:spLocks noGrp="1"/>
          </p:cNvSpPr>
          <p:nvPr>
            <p:ph type="title" idx="20"/>
          </p:nvPr>
        </p:nvSpPr>
        <p:spPr>
          <a:xfrm>
            <a:off x="6118500" y="3148474"/>
            <a:ext cx="734700" cy="586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06</a:t>
            </a:r>
            <a:endParaRPr/>
          </a:p>
        </p:txBody>
      </p:sp>
      <p:sp>
        <p:nvSpPr>
          <p:cNvPr id="427" name="Google Shape;427;p38"/>
          <p:cNvSpPr txBox="1">
            <a:spLocks noGrp="1"/>
          </p:cNvSpPr>
          <p:nvPr>
            <p:ph type="title" idx="21"/>
          </p:nvPr>
        </p:nvSpPr>
        <p:spPr>
          <a:xfrm>
            <a:off x="713225" y="539500"/>
            <a:ext cx="7717500" cy="478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Contenidos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4"/>
          <p:cNvSpPr txBox="1">
            <a:spLocks noGrp="1"/>
          </p:cNvSpPr>
          <p:nvPr>
            <p:ph type="title"/>
          </p:nvPr>
        </p:nvSpPr>
        <p:spPr>
          <a:xfrm>
            <a:off x="1415400" y="2550500"/>
            <a:ext cx="2841000" cy="487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err="1">
                <a:solidFill>
                  <a:schemeClr val="accent4"/>
                </a:solidFill>
              </a:rPr>
              <a:t>Régimen</a:t>
            </a:r>
            <a:r>
              <a:rPr lang="en" dirty="0">
                <a:solidFill>
                  <a:schemeClr val="accent4"/>
                </a:solidFill>
              </a:rPr>
              <a:t> </a:t>
            </a:r>
            <a:r>
              <a:rPr lang="en" dirty="0" err="1">
                <a:solidFill>
                  <a:schemeClr val="accent4"/>
                </a:solidFill>
              </a:rPr>
              <a:t>político</a:t>
            </a:r>
            <a:endParaRPr dirty="0">
              <a:solidFill>
                <a:schemeClr val="accent4"/>
              </a:solidFill>
            </a:endParaRPr>
          </a:p>
        </p:txBody>
      </p:sp>
      <p:sp>
        <p:nvSpPr>
          <p:cNvPr id="481" name="Google Shape;481;p44"/>
          <p:cNvSpPr txBox="1">
            <a:spLocks noGrp="1"/>
          </p:cNvSpPr>
          <p:nvPr>
            <p:ph type="title" idx="2"/>
          </p:nvPr>
        </p:nvSpPr>
        <p:spPr>
          <a:xfrm>
            <a:off x="4887555" y="2550500"/>
            <a:ext cx="2841000" cy="487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err="1">
                <a:solidFill>
                  <a:schemeClr val="accent4"/>
                </a:solidFill>
              </a:rPr>
              <a:t>Estilo</a:t>
            </a:r>
            <a:r>
              <a:rPr lang="en" dirty="0">
                <a:solidFill>
                  <a:schemeClr val="accent4"/>
                </a:solidFill>
              </a:rPr>
              <a:t> </a:t>
            </a:r>
            <a:r>
              <a:rPr lang="en" dirty="0" err="1">
                <a:solidFill>
                  <a:schemeClr val="accent4"/>
                </a:solidFill>
              </a:rPr>
              <a:t>político</a:t>
            </a:r>
            <a:endParaRPr dirty="0">
              <a:solidFill>
                <a:schemeClr val="accent4"/>
              </a:solidFill>
            </a:endParaRPr>
          </a:p>
        </p:txBody>
      </p:sp>
      <p:sp>
        <p:nvSpPr>
          <p:cNvPr id="482" name="Google Shape;482;p44"/>
          <p:cNvSpPr txBox="1">
            <a:spLocks noGrp="1"/>
          </p:cNvSpPr>
          <p:nvPr>
            <p:ph type="subTitle" idx="1"/>
          </p:nvPr>
        </p:nvSpPr>
        <p:spPr>
          <a:xfrm>
            <a:off x="4777716" y="3210616"/>
            <a:ext cx="3265906" cy="1010700"/>
          </a:xfrm>
          <a:prstGeom prst="rect">
            <a:avLst/>
          </a:prstGeom>
        </p:spPr>
        <p:txBody>
          <a:bodyPr spcFirstLastPara="1" wrap="square" lIns="0" tIns="0" rIns="0" bIns="0" anchor="ctr" anchorCtr="0">
            <a:noAutofit/>
          </a:bodyPr>
          <a:lstStyle/>
          <a:p>
            <a:pPr marL="0" lvl="0" indent="0" algn="just" rtl="0">
              <a:spcBef>
                <a:spcPts val="0"/>
              </a:spcBef>
              <a:spcAft>
                <a:spcPts val="0"/>
              </a:spcAft>
              <a:buNone/>
            </a:pPr>
            <a:r>
              <a:rPr lang="en" dirty="0"/>
              <a:t>Concepción </a:t>
            </a:r>
            <a:r>
              <a:rPr lang="en" dirty="0" err="1"/>
              <a:t>dinámica</a:t>
            </a:r>
            <a:r>
              <a:rPr lang="en" dirty="0"/>
              <a:t> del </a:t>
            </a:r>
            <a:r>
              <a:rPr lang="en" dirty="0" err="1"/>
              <a:t>poder</a:t>
            </a:r>
            <a:r>
              <a:rPr lang="en" dirty="0"/>
              <a:t> que </a:t>
            </a:r>
            <a:r>
              <a:rPr lang="en" dirty="0" err="1"/>
              <a:t>está</a:t>
            </a:r>
            <a:r>
              <a:rPr lang="en" dirty="0"/>
              <a:t> </a:t>
            </a:r>
            <a:r>
              <a:rPr lang="en" dirty="0" err="1"/>
              <a:t>principalmente</a:t>
            </a:r>
            <a:r>
              <a:rPr lang="en" dirty="0"/>
              <a:t> </a:t>
            </a:r>
            <a:r>
              <a:rPr lang="en" dirty="0" err="1"/>
              <a:t>relacionada</a:t>
            </a:r>
            <a:r>
              <a:rPr lang="en" dirty="0"/>
              <a:t> con la forma en </a:t>
            </a:r>
            <a:r>
              <a:rPr lang="en" dirty="0" err="1"/>
              <a:t>cómo</a:t>
            </a:r>
            <a:r>
              <a:rPr lang="en" dirty="0"/>
              <a:t> </a:t>
            </a:r>
            <a:r>
              <a:rPr lang="en" dirty="0" err="1"/>
              <a:t>éste</a:t>
            </a:r>
            <a:r>
              <a:rPr lang="en" dirty="0"/>
              <a:t> es </a:t>
            </a:r>
            <a:r>
              <a:rPr lang="en" dirty="0" err="1"/>
              <a:t>ejercido</a:t>
            </a:r>
            <a:r>
              <a:rPr lang="en" dirty="0"/>
              <a:t> y con sus </a:t>
            </a:r>
            <a:r>
              <a:rPr lang="en" dirty="0" err="1"/>
              <a:t>cuadros</a:t>
            </a:r>
            <a:r>
              <a:rPr lang="en" dirty="0"/>
              <a:t> </a:t>
            </a:r>
            <a:r>
              <a:rPr lang="en" dirty="0" err="1"/>
              <a:t>ideológicos</a:t>
            </a:r>
            <a:r>
              <a:rPr lang="en" dirty="0"/>
              <a:t> de </a:t>
            </a:r>
            <a:r>
              <a:rPr lang="en" dirty="0" err="1"/>
              <a:t>referencia</a:t>
            </a:r>
            <a:r>
              <a:rPr lang="en" dirty="0"/>
              <a:t>, </a:t>
            </a:r>
            <a:r>
              <a:rPr lang="en" dirty="0" err="1"/>
              <a:t>así</a:t>
            </a:r>
            <a:r>
              <a:rPr lang="en" dirty="0"/>
              <a:t> </a:t>
            </a:r>
            <a:r>
              <a:rPr lang="en" dirty="0" err="1"/>
              <a:t>como</a:t>
            </a:r>
            <a:r>
              <a:rPr lang="en" dirty="0"/>
              <a:t> con las </a:t>
            </a:r>
            <a:r>
              <a:rPr lang="en" dirty="0" err="1"/>
              <a:t>metas</a:t>
            </a:r>
            <a:r>
              <a:rPr lang="en" dirty="0"/>
              <a:t> </a:t>
            </a:r>
            <a:r>
              <a:rPr lang="en" dirty="0" err="1"/>
              <a:t>políticas</a:t>
            </a:r>
            <a:r>
              <a:rPr lang="en" dirty="0"/>
              <a:t> </a:t>
            </a:r>
            <a:r>
              <a:rPr lang="en" dirty="0" err="1"/>
              <a:t>perseguidas</a:t>
            </a:r>
            <a:r>
              <a:rPr lang="en" dirty="0"/>
              <a:t> (</a:t>
            </a:r>
            <a:r>
              <a:rPr lang="en" dirty="0" err="1"/>
              <a:t>proyectos</a:t>
            </a:r>
            <a:r>
              <a:rPr lang="en" dirty="0"/>
              <a:t>).</a:t>
            </a:r>
            <a:endParaRPr dirty="0"/>
          </a:p>
        </p:txBody>
      </p:sp>
      <p:sp>
        <p:nvSpPr>
          <p:cNvPr id="483" name="Google Shape;483;p44"/>
          <p:cNvSpPr txBox="1">
            <a:spLocks noGrp="1"/>
          </p:cNvSpPr>
          <p:nvPr>
            <p:ph type="subTitle" idx="3"/>
          </p:nvPr>
        </p:nvSpPr>
        <p:spPr>
          <a:xfrm>
            <a:off x="1191922" y="3095810"/>
            <a:ext cx="3209881" cy="1010700"/>
          </a:xfrm>
          <a:prstGeom prst="rect">
            <a:avLst/>
          </a:prstGeom>
        </p:spPr>
        <p:txBody>
          <a:bodyPr spcFirstLastPara="1" wrap="square" lIns="0" tIns="0" rIns="0" bIns="0" anchor="ctr" anchorCtr="0">
            <a:noAutofit/>
          </a:bodyPr>
          <a:lstStyle/>
          <a:p>
            <a:pPr marL="0" lvl="0" indent="0" algn="just" rtl="0">
              <a:spcBef>
                <a:spcPts val="0"/>
              </a:spcBef>
              <a:spcAft>
                <a:spcPts val="0"/>
              </a:spcAft>
              <a:buNone/>
            </a:pPr>
            <a:r>
              <a:rPr lang="en" dirty="0" err="1"/>
              <a:t>Mecanismos</a:t>
            </a:r>
            <a:r>
              <a:rPr lang="en" dirty="0"/>
              <a:t> </a:t>
            </a:r>
            <a:r>
              <a:rPr lang="en" dirty="0" err="1"/>
              <a:t>intermedios</a:t>
            </a:r>
            <a:r>
              <a:rPr lang="en" dirty="0"/>
              <a:t> que </a:t>
            </a:r>
            <a:r>
              <a:rPr lang="en" dirty="0" err="1"/>
              <a:t>conectan</a:t>
            </a:r>
            <a:r>
              <a:rPr lang="en" dirty="0"/>
              <a:t> el </a:t>
            </a:r>
            <a:r>
              <a:rPr lang="en" dirty="0" err="1"/>
              <a:t>poder</a:t>
            </a:r>
            <a:r>
              <a:rPr lang="en" dirty="0"/>
              <a:t> social de la </a:t>
            </a:r>
            <a:r>
              <a:rPr lang="es-CL" dirty="0"/>
              <a:t>S</a:t>
            </a:r>
            <a:r>
              <a:rPr lang="en" dirty="0" err="1"/>
              <a:t>ociedad</a:t>
            </a:r>
            <a:r>
              <a:rPr lang="en" dirty="0"/>
              <a:t> civil, </a:t>
            </a:r>
            <a:r>
              <a:rPr lang="en" dirty="0" err="1"/>
              <a:t>trasmutándolo</a:t>
            </a:r>
            <a:r>
              <a:rPr lang="en" dirty="0"/>
              <a:t> </a:t>
            </a:r>
            <a:r>
              <a:rPr lang="en" dirty="0" err="1"/>
              <a:t>en</a:t>
            </a:r>
            <a:r>
              <a:rPr lang="en" dirty="0"/>
              <a:t> </a:t>
            </a:r>
            <a:r>
              <a:rPr lang="en" dirty="0" err="1"/>
              <a:t>poder</a:t>
            </a:r>
            <a:r>
              <a:rPr lang="en" dirty="0"/>
              <a:t> pol</a:t>
            </a:r>
            <a:r>
              <a:rPr lang="es-CL" dirty="0"/>
              <a:t>i</a:t>
            </a:r>
            <a:r>
              <a:rPr lang="en" dirty="0" err="1"/>
              <a:t>tico</a:t>
            </a:r>
            <a:r>
              <a:rPr lang="en" dirty="0"/>
              <a:t> del Estado, y </a:t>
            </a:r>
            <a:r>
              <a:rPr lang="en" dirty="0" err="1"/>
              <a:t>viceversa</a:t>
            </a:r>
            <a:r>
              <a:rPr lang="en" dirty="0"/>
              <a:t>.</a:t>
            </a:r>
            <a:endParaRPr dirty="0"/>
          </a:p>
        </p:txBody>
      </p:sp>
      <p:sp>
        <p:nvSpPr>
          <p:cNvPr id="484" name="Google Shape;484;p44"/>
          <p:cNvSpPr txBox="1">
            <a:spLocks noGrp="1"/>
          </p:cNvSpPr>
          <p:nvPr>
            <p:ph type="title" idx="4"/>
          </p:nvPr>
        </p:nvSpPr>
        <p:spPr>
          <a:xfrm>
            <a:off x="713250" y="765837"/>
            <a:ext cx="7717500" cy="478200"/>
          </a:xfrm>
          <a:prstGeom prst="rect">
            <a:avLst/>
          </a:prstGeom>
        </p:spPr>
        <p:txBody>
          <a:bodyPr spcFirstLastPara="1" wrap="square" lIns="0" tIns="0" rIns="0" bIns="0" anchor="ctr" anchorCtr="0">
            <a:noAutofit/>
          </a:bodyPr>
          <a:lstStyle/>
          <a:p>
            <a:r>
              <a:rPr lang="es-CL" sz="2000" dirty="0"/>
              <a:t>El texto de Graciarena y Franco (1981) se concentrará en un examen general de la naturaleza del Estado y sus relaciones con la Sociedad, es decir, en su:</a:t>
            </a:r>
            <a:endParaRPr sz="2000" dirty="0"/>
          </a:p>
        </p:txBody>
      </p:sp>
      <p:sp>
        <p:nvSpPr>
          <p:cNvPr id="19" name="Google Shape;11017;p88">
            <a:extLst>
              <a:ext uri="{FF2B5EF4-FFF2-40B4-BE49-F238E27FC236}">
                <a16:creationId xmlns:a16="http://schemas.microsoft.com/office/drawing/2014/main" id="{C0851D3B-F4E7-0B43-91B3-ED077799C561}"/>
              </a:ext>
            </a:extLst>
          </p:cNvPr>
          <p:cNvSpPr/>
          <p:nvPr/>
        </p:nvSpPr>
        <p:spPr>
          <a:xfrm>
            <a:off x="2614190" y="2063001"/>
            <a:ext cx="501150" cy="487499"/>
          </a:xfrm>
          <a:custGeom>
            <a:avLst/>
            <a:gdLst/>
            <a:ahLst/>
            <a:cxnLst/>
            <a:rect l="l" t="t" r="r" b="b"/>
            <a:pathLst>
              <a:path w="12634" h="12753" extrusionOk="0">
                <a:moveTo>
                  <a:pt x="6270" y="844"/>
                </a:moveTo>
                <a:lnTo>
                  <a:pt x="11783" y="3175"/>
                </a:lnTo>
                <a:lnTo>
                  <a:pt x="11783" y="4152"/>
                </a:lnTo>
                <a:lnTo>
                  <a:pt x="757" y="4152"/>
                </a:lnTo>
                <a:lnTo>
                  <a:pt x="757" y="3175"/>
                </a:lnTo>
                <a:lnTo>
                  <a:pt x="6270" y="844"/>
                </a:lnTo>
                <a:close/>
                <a:moveTo>
                  <a:pt x="2552" y="5002"/>
                </a:moveTo>
                <a:lnTo>
                  <a:pt x="2552" y="10232"/>
                </a:lnTo>
                <a:lnTo>
                  <a:pt x="1733" y="10232"/>
                </a:lnTo>
                <a:lnTo>
                  <a:pt x="1733" y="5002"/>
                </a:lnTo>
                <a:close/>
                <a:moveTo>
                  <a:pt x="5041" y="5002"/>
                </a:moveTo>
                <a:lnTo>
                  <a:pt x="5041" y="10232"/>
                </a:lnTo>
                <a:lnTo>
                  <a:pt x="3403" y="10232"/>
                </a:lnTo>
                <a:lnTo>
                  <a:pt x="3403" y="5002"/>
                </a:lnTo>
                <a:close/>
                <a:moveTo>
                  <a:pt x="6711" y="5002"/>
                </a:moveTo>
                <a:lnTo>
                  <a:pt x="6711" y="10232"/>
                </a:lnTo>
                <a:lnTo>
                  <a:pt x="5860" y="10232"/>
                </a:lnTo>
                <a:lnTo>
                  <a:pt x="5860" y="5002"/>
                </a:lnTo>
                <a:close/>
                <a:moveTo>
                  <a:pt x="9168" y="5002"/>
                </a:moveTo>
                <a:lnTo>
                  <a:pt x="9168" y="10232"/>
                </a:lnTo>
                <a:lnTo>
                  <a:pt x="7530" y="10232"/>
                </a:lnTo>
                <a:lnTo>
                  <a:pt x="7530" y="5002"/>
                </a:lnTo>
                <a:close/>
                <a:moveTo>
                  <a:pt x="10838" y="5002"/>
                </a:moveTo>
                <a:lnTo>
                  <a:pt x="10838" y="10232"/>
                </a:lnTo>
                <a:lnTo>
                  <a:pt x="10019" y="10232"/>
                </a:lnTo>
                <a:lnTo>
                  <a:pt x="10019" y="5002"/>
                </a:lnTo>
                <a:close/>
                <a:moveTo>
                  <a:pt x="11374" y="11020"/>
                </a:moveTo>
                <a:cubicBezTo>
                  <a:pt x="11594" y="11051"/>
                  <a:pt x="11783" y="11209"/>
                  <a:pt x="11783" y="11461"/>
                </a:cubicBezTo>
                <a:lnTo>
                  <a:pt x="11783" y="11870"/>
                </a:lnTo>
                <a:lnTo>
                  <a:pt x="757" y="11870"/>
                </a:lnTo>
                <a:lnTo>
                  <a:pt x="757" y="11461"/>
                </a:lnTo>
                <a:cubicBezTo>
                  <a:pt x="757" y="11209"/>
                  <a:pt x="946" y="11020"/>
                  <a:pt x="1198" y="11020"/>
                </a:cubicBezTo>
                <a:close/>
                <a:moveTo>
                  <a:pt x="6290" y="1"/>
                </a:moveTo>
                <a:cubicBezTo>
                  <a:pt x="6238" y="1"/>
                  <a:pt x="6191" y="9"/>
                  <a:pt x="6144" y="25"/>
                </a:cubicBezTo>
                <a:lnTo>
                  <a:pt x="252" y="2514"/>
                </a:lnTo>
                <a:cubicBezTo>
                  <a:pt x="95" y="2577"/>
                  <a:pt x="0" y="2703"/>
                  <a:pt x="0" y="2892"/>
                </a:cubicBezTo>
                <a:lnTo>
                  <a:pt x="0" y="4561"/>
                </a:lnTo>
                <a:cubicBezTo>
                  <a:pt x="0" y="4782"/>
                  <a:pt x="189" y="5002"/>
                  <a:pt x="410" y="5002"/>
                </a:cubicBezTo>
                <a:lnTo>
                  <a:pt x="946" y="5002"/>
                </a:lnTo>
                <a:lnTo>
                  <a:pt x="946" y="10264"/>
                </a:lnTo>
                <a:cubicBezTo>
                  <a:pt x="410" y="10390"/>
                  <a:pt x="0" y="10894"/>
                  <a:pt x="0" y="11492"/>
                </a:cubicBezTo>
                <a:lnTo>
                  <a:pt x="0" y="12311"/>
                </a:lnTo>
                <a:cubicBezTo>
                  <a:pt x="0" y="12532"/>
                  <a:pt x="189" y="12753"/>
                  <a:pt x="410" y="12753"/>
                </a:cubicBezTo>
                <a:lnTo>
                  <a:pt x="12256" y="12753"/>
                </a:lnTo>
                <a:cubicBezTo>
                  <a:pt x="12476" y="12753"/>
                  <a:pt x="12634" y="12532"/>
                  <a:pt x="12634" y="12311"/>
                </a:cubicBezTo>
                <a:lnTo>
                  <a:pt x="12634" y="11492"/>
                </a:lnTo>
                <a:cubicBezTo>
                  <a:pt x="12634" y="10894"/>
                  <a:pt x="12256" y="10390"/>
                  <a:pt x="11689" y="10264"/>
                </a:cubicBezTo>
                <a:lnTo>
                  <a:pt x="11689" y="5002"/>
                </a:lnTo>
                <a:lnTo>
                  <a:pt x="12256" y="5002"/>
                </a:lnTo>
                <a:cubicBezTo>
                  <a:pt x="12476" y="5002"/>
                  <a:pt x="12634" y="4782"/>
                  <a:pt x="12634" y="4561"/>
                </a:cubicBezTo>
                <a:lnTo>
                  <a:pt x="12634" y="2892"/>
                </a:lnTo>
                <a:cubicBezTo>
                  <a:pt x="12602" y="2734"/>
                  <a:pt x="12539" y="2577"/>
                  <a:pt x="12382" y="2514"/>
                </a:cubicBezTo>
                <a:lnTo>
                  <a:pt x="6459" y="25"/>
                </a:lnTo>
                <a:cubicBezTo>
                  <a:pt x="6396" y="9"/>
                  <a:pt x="6341" y="1"/>
                  <a:pt x="6290" y="1"/>
                </a:cubicBezTo>
                <a:close/>
              </a:path>
            </a:pathLst>
          </a:custGeom>
          <a:solidFill>
            <a:schemeClr val="tx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308;p88">
            <a:extLst>
              <a:ext uri="{FF2B5EF4-FFF2-40B4-BE49-F238E27FC236}">
                <a16:creationId xmlns:a16="http://schemas.microsoft.com/office/drawing/2014/main" id="{9B92490B-735B-5341-A3B8-82D91910B2A0}"/>
              </a:ext>
            </a:extLst>
          </p:cNvPr>
          <p:cNvSpPr/>
          <p:nvPr/>
        </p:nvSpPr>
        <p:spPr>
          <a:xfrm>
            <a:off x="6028662" y="2063001"/>
            <a:ext cx="501150" cy="508749"/>
          </a:xfrm>
          <a:custGeom>
            <a:avLst/>
            <a:gdLst/>
            <a:ahLst/>
            <a:cxnLst/>
            <a:rect l="l" t="t" r="r" b="b"/>
            <a:pathLst>
              <a:path w="11847" h="11815" extrusionOk="0">
                <a:moveTo>
                  <a:pt x="5892" y="693"/>
                </a:moveTo>
                <a:cubicBezTo>
                  <a:pt x="6491" y="693"/>
                  <a:pt x="6932" y="1134"/>
                  <a:pt x="6932" y="1701"/>
                </a:cubicBezTo>
                <a:cubicBezTo>
                  <a:pt x="6932" y="2269"/>
                  <a:pt x="6459" y="2710"/>
                  <a:pt x="5892" y="2710"/>
                </a:cubicBezTo>
                <a:cubicBezTo>
                  <a:pt x="5325" y="2710"/>
                  <a:pt x="4884" y="2269"/>
                  <a:pt x="4884" y="1701"/>
                </a:cubicBezTo>
                <a:cubicBezTo>
                  <a:pt x="4884" y="1134"/>
                  <a:pt x="5325" y="693"/>
                  <a:pt x="5892" y="693"/>
                </a:cubicBezTo>
                <a:close/>
                <a:moveTo>
                  <a:pt x="5892" y="3466"/>
                </a:moveTo>
                <a:cubicBezTo>
                  <a:pt x="6176" y="3466"/>
                  <a:pt x="6428" y="3497"/>
                  <a:pt x="6680" y="3592"/>
                </a:cubicBezTo>
                <a:lnTo>
                  <a:pt x="5892" y="4631"/>
                </a:lnTo>
                <a:lnTo>
                  <a:pt x="5104" y="3592"/>
                </a:lnTo>
                <a:cubicBezTo>
                  <a:pt x="5357" y="3529"/>
                  <a:pt x="5609" y="3466"/>
                  <a:pt x="5892" y="3466"/>
                </a:cubicBezTo>
                <a:close/>
                <a:moveTo>
                  <a:pt x="4222" y="2048"/>
                </a:moveTo>
                <a:cubicBezTo>
                  <a:pt x="4285" y="2426"/>
                  <a:pt x="4474" y="2710"/>
                  <a:pt x="4726" y="2962"/>
                </a:cubicBezTo>
                <a:cubicBezTo>
                  <a:pt x="4632" y="2993"/>
                  <a:pt x="4537" y="3056"/>
                  <a:pt x="4443" y="3088"/>
                </a:cubicBezTo>
                <a:cubicBezTo>
                  <a:pt x="4443" y="3088"/>
                  <a:pt x="4411" y="3088"/>
                  <a:pt x="4411" y="3119"/>
                </a:cubicBezTo>
                <a:cubicBezTo>
                  <a:pt x="3403" y="3623"/>
                  <a:pt x="2773" y="4694"/>
                  <a:pt x="2773" y="5829"/>
                </a:cubicBezTo>
                <a:lnTo>
                  <a:pt x="2773" y="6207"/>
                </a:lnTo>
                <a:lnTo>
                  <a:pt x="2143" y="6207"/>
                </a:lnTo>
                <a:lnTo>
                  <a:pt x="2647" y="2300"/>
                </a:lnTo>
                <a:cubicBezTo>
                  <a:pt x="2679" y="2174"/>
                  <a:pt x="2836" y="2048"/>
                  <a:pt x="2962" y="2048"/>
                </a:cubicBezTo>
                <a:close/>
                <a:moveTo>
                  <a:pt x="4474" y="3907"/>
                </a:moveTo>
                <a:lnTo>
                  <a:pt x="5546" y="5325"/>
                </a:lnTo>
                <a:lnTo>
                  <a:pt x="5546" y="6238"/>
                </a:lnTo>
                <a:lnTo>
                  <a:pt x="3466" y="6238"/>
                </a:lnTo>
                <a:lnTo>
                  <a:pt x="3466" y="5892"/>
                </a:lnTo>
                <a:cubicBezTo>
                  <a:pt x="3466" y="5041"/>
                  <a:pt x="3844" y="4348"/>
                  <a:pt x="4474" y="3907"/>
                </a:cubicBezTo>
                <a:close/>
                <a:moveTo>
                  <a:pt x="7278" y="3907"/>
                </a:moveTo>
                <a:cubicBezTo>
                  <a:pt x="7908" y="4348"/>
                  <a:pt x="8318" y="5104"/>
                  <a:pt x="8318" y="5892"/>
                </a:cubicBezTo>
                <a:lnTo>
                  <a:pt x="8318" y="6238"/>
                </a:lnTo>
                <a:lnTo>
                  <a:pt x="6207" y="6238"/>
                </a:lnTo>
                <a:lnTo>
                  <a:pt x="6207" y="5325"/>
                </a:lnTo>
                <a:lnTo>
                  <a:pt x="7278" y="3907"/>
                </a:lnTo>
                <a:close/>
                <a:moveTo>
                  <a:pt x="8854" y="2048"/>
                </a:moveTo>
                <a:cubicBezTo>
                  <a:pt x="9011" y="2048"/>
                  <a:pt x="9137" y="2143"/>
                  <a:pt x="9169" y="2300"/>
                </a:cubicBezTo>
                <a:lnTo>
                  <a:pt x="9673" y="6238"/>
                </a:lnTo>
                <a:lnTo>
                  <a:pt x="9043" y="6238"/>
                </a:lnTo>
                <a:lnTo>
                  <a:pt x="9043" y="5860"/>
                </a:lnTo>
                <a:cubicBezTo>
                  <a:pt x="9043" y="4694"/>
                  <a:pt x="8381" y="3655"/>
                  <a:pt x="7436" y="3151"/>
                </a:cubicBezTo>
                <a:cubicBezTo>
                  <a:pt x="7436" y="3151"/>
                  <a:pt x="7404" y="3151"/>
                  <a:pt x="7404" y="3119"/>
                </a:cubicBezTo>
                <a:cubicBezTo>
                  <a:pt x="7310" y="3088"/>
                  <a:pt x="7184" y="3056"/>
                  <a:pt x="7121" y="2993"/>
                </a:cubicBezTo>
                <a:cubicBezTo>
                  <a:pt x="7310" y="2773"/>
                  <a:pt x="7530" y="2458"/>
                  <a:pt x="7593" y="2048"/>
                </a:cubicBezTo>
                <a:close/>
                <a:moveTo>
                  <a:pt x="10744" y="6900"/>
                </a:moveTo>
                <a:cubicBezTo>
                  <a:pt x="10933" y="6900"/>
                  <a:pt x="11090" y="7057"/>
                  <a:pt x="11090" y="7246"/>
                </a:cubicBezTo>
                <a:cubicBezTo>
                  <a:pt x="11090" y="7435"/>
                  <a:pt x="10933" y="7624"/>
                  <a:pt x="10744" y="7624"/>
                </a:cubicBezTo>
                <a:lnTo>
                  <a:pt x="1009" y="7624"/>
                </a:lnTo>
                <a:cubicBezTo>
                  <a:pt x="820" y="7624"/>
                  <a:pt x="662" y="7435"/>
                  <a:pt x="662" y="7246"/>
                </a:cubicBezTo>
                <a:cubicBezTo>
                  <a:pt x="662" y="7057"/>
                  <a:pt x="820" y="6900"/>
                  <a:pt x="1009" y="6900"/>
                </a:cubicBezTo>
                <a:close/>
                <a:moveTo>
                  <a:pt x="10397" y="8317"/>
                </a:moveTo>
                <a:lnTo>
                  <a:pt x="10397" y="11121"/>
                </a:lnTo>
                <a:lnTo>
                  <a:pt x="1387" y="11121"/>
                </a:lnTo>
                <a:lnTo>
                  <a:pt x="1387" y="8317"/>
                </a:lnTo>
                <a:close/>
                <a:moveTo>
                  <a:pt x="5892" y="0"/>
                </a:moveTo>
                <a:cubicBezTo>
                  <a:pt x="5073" y="0"/>
                  <a:pt x="4380" y="599"/>
                  <a:pt x="4222" y="1386"/>
                </a:cubicBezTo>
                <a:lnTo>
                  <a:pt x="2962" y="1386"/>
                </a:lnTo>
                <a:cubicBezTo>
                  <a:pt x="2458" y="1386"/>
                  <a:pt x="2080" y="1701"/>
                  <a:pt x="1954" y="2143"/>
                </a:cubicBezTo>
                <a:lnTo>
                  <a:pt x="1954" y="2174"/>
                </a:lnTo>
                <a:lnTo>
                  <a:pt x="1450" y="6238"/>
                </a:lnTo>
                <a:lnTo>
                  <a:pt x="1072" y="6238"/>
                </a:lnTo>
                <a:cubicBezTo>
                  <a:pt x="473" y="6238"/>
                  <a:pt x="1" y="6711"/>
                  <a:pt x="1" y="7246"/>
                </a:cubicBezTo>
                <a:cubicBezTo>
                  <a:pt x="1" y="7719"/>
                  <a:pt x="316" y="8065"/>
                  <a:pt x="694" y="8254"/>
                </a:cubicBezTo>
                <a:lnTo>
                  <a:pt x="694" y="11468"/>
                </a:lnTo>
                <a:cubicBezTo>
                  <a:pt x="694" y="11657"/>
                  <a:pt x="851" y="11815"/>
                  <a:pt x="1040" y="11815"/>
                </a:cubicBezTo>
                <a:lnTo>
                  <a:pt x="10775" y="11815"/>
                </a:lnTo>
                <a:cubicBezTo>
                  <a:pt x="10996" y="11815"/>
                  <a:pt x="11153" y="11657"/>
                  <a:pt x="11153" y="11468"/>
                </a:cubicBezTo>
                <a:lnTo>
                  <a:pt x="11153" y="8254"/>
                </a:lnTo>
                <a:cubicBezTo>
                  <a:pt x="11531" y="8065"/>
                  <a:pt x="11847" y="7719"/>
                  <a:pt x="11847" y="7246"/>
                </a:cubicBezTo>
                <a:cubicBezTo>
                  <a:pt x="11815" y="6711"/>
                  <a:pt x="11342" y="6238"/>
                  <a:pt x="10744" y="6238"/>
                </a:cubicBezTo>
                <a:lnTo>
                  <a:pt x="10366" y="6238"/>
                </a:lnTo>
                <a:lnTo>
                  <a:pt x="9830" y="2174"/>
                </a:lnTo>
                <a:lnTo>
                  <a:pt x="9830" y="2143"/>
                </a:lnTo>
                <a:cubicBezTo>
                  <a:pt x="9736" y="1701"/>
                  <a:pt x="9295" y="1386"/>
                  <a:pt x="8854" y="1386"/>
                </a:cubicBezTo>
                <a:lnTo>
                  <a:pt x="7593" y="1386"/>
                </a:lnTo>
                <a:cubicBezTo>
                  <a:pt x="7436" y="599"/>
                  <a:pt x="6711" y="0"/>
                  <a:pt x="5892"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6"/>
          <p:cNvSpPr txBox="1">
            <a:spLocks noGrp="1"/>
          </p:cNvSpPr>
          <p:nvPr>
            <p:ph type="body" idx="1"/>
          </p:nvPr>
        </p:nvSpPr>
        <p:spPr>
          <a:xfrm>
            <a:off x="287079" y="936681"/>
            <a:ext cx="8569842" cy="4183402"/>
          </a:xfrm>
          <a:prstGeom prst="rect">
            <a:avLst/>
          </a:prstGeom>
        </p:spPr>
        <p:txBody>
          <a:bodyPr spcFirstLastPara="1" wrap="square" lIns="0" tIns="0" rIns="0" bIns="0" anchor="t" anchorCtr="0">
            <a:noAutofit/>
          </a:bodyPr>
          <a:lstStyle/>
          <a:p>
            <a:pPr marL="285750" lvl="0" indent="-285750" algn="just" rtl="0">
              <a:spcBef>
                <a:spcPts val="0"/>
              </a:spcBef>
              <a:spcAft>
                <a:spcPts val="0"/>
              </a:spcAft>
              <a:buFont typeface="Wingdings" pitchFamily="2" charset="2"/>
              <a:buChar char="v"/>
            </a:pPr>
            <a:r>
              <a:rPr lang="es-ES" sz="1600" dirty="0"/>
              <a:t>La crisis hegemónica </a:t>
            </a:r>
            <a:r>
              <a:rPr lang="es-ES" sz="1600" b="1" dirty="0"/>
              <a:t>involucró a la sociedad civil y al Estado </a:t>
            </a:r>
            <a:r>
              <a:rPr lang="es-ES" sz="1600" dirty="0"/>
              <a:t>al igual que a las configuraciones intermedias que lo conectan con las clases sociales y que constituyen su </a:t>
            </a:r>
            <a:r>
              <a:rPr lang="es-ES" sz="1600" b="1" dirty="0"/>
              <a:t>régimen político.</a:t>
            </a:r>
          </a:p>
          <a:p>
            <a:pPr marL="285750" lvl="0" indent="-285750" algn="just" rtl="0">
              <a:spcBef>
                <a:spcPts val="0"/>
              </a:spcBef>
              <a:spcAft>
                <a:spcPts val="0"/>
              </a:spcAft>
              <a:buFont typeface="Wingdings" pitchFamily="2" charset="2"/>
              <a:buChar char="v"/>
            </a:pPr>
            <a:r>
              <a:rPr lang="es-ES" sz="1600" dirty="0">
                <a:solidFill>
                  <a:schemeClr val="accent4"/>
                </a:solidFill>
              </a:rPr>
              <a:t>El epicentro de la crisis es el </a:t>
            </a:r>
            <a:r>
              <a:rPr lang="es-ES" sz="1600" b="1" dirty="0">
                <a:solidFill>
                  <a:schemeClr val="accent4"/>
                </a:solidFill>
              </a:rPr>
              <a:t>Estado</a:t>
            </a:r>
            <a:r>
              <a:rPr lang="es-ES" sz="1600" dirty="0">
                <a:solidFill>
                  <a:schemeClr val="accent4"/>
                </a:solidFill>
              </a:rPr>
              <a:t> en su naturaleza, composición y funciones, y en sus relaciones con las diversas fuerzas sociales.</a:t>
            </a:r>
          </a:p>
          <a:p>
            <a:pPr marL="285750" lvl="0" indent="-285750" algn="just" rtl="0">
              <a:spcBef>
                <a:spcPts val="0"/>
              </a:spcBef>
              <a:spcAft>
                <a:spcPts val="0"/>
              </a:spcAft>
              <a:buFont typeface="Wingdings" pitchFamily="2" charset="2"/>
              <a:buChar char="v"/>
            </a:pPr>
            <a:r>
              <a:rPr lang="es-ES" sz="1600" dirty="0"/>
              <a:t>El origen se encuentra en la depresión económica mundial, producto de la cual la oligarquía experimentó fuertes tensiones y fracturas estructurales de las que nunca pudo sobreponerse. Se cierra la fase de “desarrollo hacia afuera”.</a:t>
            </a:r>
          </a:p>
          <a:p>
            <a:pPr marL="285750" lvl="0" indent="-285750" algn="just" rtl="0">
              <a:spcBef>
                <a:spcPts val="0"/>
              </a:spcBef>
              <a:spcAft>
                <a:spcPts val="0"/>
              </a:spcAft>
              <a:buFont typeface="Wingdings" pitchFamily="2" charset="2"/>
              <a:buChar char="v"/>
            </a:pPr>
            <a:r>
              <a:rPr lang="es-ES" sz="1600" dirty="0">
                <a:solidFill>
                  <a:schemeClr val="accent4"/>
                </a:solidFill>
              </a:rPr>
              <a:t>La caída del mercado debilitó el poder interno de los grupos oligárquicos, la cual se profundizó gracias a la instauración del modelo ISI.</a:t>
            </a:r>
          </a:p>
          <a:p>
            <a:pPr marL="285750" lvl="0" indent="-285750" algn="just" rtl="0">
              <a:spcBef>
                <a:spcPts val="0"/>
              </a:spcBef>
              <a:spcAft>
                <a:spcPts val="0"/>
              </a:spcAft>
              <a:buFont typeface="Wingdings" pitchFamily="2" charset="2"/>
              <a:buChar char="v"/>
            </a:pPr>
            <a:r>
              <a:rPr lang="es-ES" sz="1600" dirty="0">
                <a:solidFill>
                  <a:schemeClr val="tx1"/>
                </a:solidFill>
              </a:rPr>
              <a:t>Pero la economía no es la </a:t>
            </a:r>
            <a:r>
              <a:rPr lang="es-ES" sz="1600" i="1" dirty="0">
                <a:solidFill>
                  <a:schemeClr val="tx1"/>
                </a:solidFill>
              </a:rPr>
              <a:t>única</a:t>
            </a:r>
            <a:r>
              <a:rPr lang="es-ES" sz="1600" dirty="0">
                <a:solidFill>
                  <a:schemeClr val="tx1"/>
                </a:solidFill>
              </a:rPr>
              <a:t> razón de la crisis, sino que sólo aceleró el desenlace. Lo peculiar de esta crisis, en relación con otras anteriores, es que sus efectos fueron irreversibles. </a:t>
            </a:r>
            <a:r>
              <a:rPr lang="es-ES" sz="1600" b="1" dirty="0">
                <a:solidFill>
                  <a:schemeClr val="tx1"/>
                </a:solidFill>
              </a:rPr>
              <a:t>La crisis fue un momento de inflexión histórica.</a:t>
            </a:r>
          </a:p>
          <a:p>
            <a:pPr marL="285750" lvl="0" indent="-285750" algn="just" rtl="0">
              <a:spcBef>
                <a:spcPts val="0"/>
              </a:spcBef>
              <a:spcAft>
                <a:spcPts val="0"/>
              </a:spcAft>
              <a:buFont typeface="Wingdings" pitchFamily="2" charset="2"/>
              <a:buChar char="v"/>
            </a:pPr>
            <a:r>
              <a:rPr lang="es-ES" sz="1600" dirty="0">
                <a:solidFill>
                  <a:schemeClr val="accent4"/>
                </a:solidFill>
              </a:rPr>
              <a:t>El nuevo esquema de poder que intenta consolidarse es sobre la base del proyecto desarrollista modernizante: i</a:t>
            </a:r>
            <a:r>
              <a:rPr lang="es-ES" sz="1600" b="1" dirty="0">
                <a:solidFill>
                  <a:schemeClr val="accent4"/>
                </a:solidFill>
              </a:rPr>
              <a:t>ndustrialización.</a:t>
            </a:r>
            <a:endParaRPr sz="1600" b="1" dirty="0">
              <a:solidFill>
                <a:schemeClr val="accent4"/>
              </a:solidFill>
            </a:endParaRPr>
          </a:p>
        </p:txBody>
      </p:sp>
      <p:sp>
        <p:nvSpPr>
          <p:cNvPr id="397" name="Google Shape;397;p36"/>
          <p:cNvSpPr txBox="1">
            <a:spLocks noGrp="1"/>
          </p:cNvSpPr>
          <p:nvPr>
            <p:ph type="title"/>
          </p:nvPr>
        </p:nvSpPr>
        <p:spPr>
          <a:xfrm>
            <a:off x="287079" y="242662"/>
            <a:ext cx="7803454" cy="478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s-ES" dirty="0">
                <a:solidFill>
                  <a:schemeClr val="bg2"/>
                </a:solidFill>
              </a:rPr>
              <a:t>La crisis hegemónica de los años treinta</a:t>
            </a:r>
            <a:endParaRPr dirty="0">
              <a:solidFill>
                <a:schemeClr val="bg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56"/>
          <p:cNvSpPr/>
          <p:nvPr/>
        </p:nvSpPr>
        <p:spPr>
          <a:xfrm>
            <a:off x="6404225" y="3553538"/>
            <a:ext cx="1165823" cy="116272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6"/>
          <p:cNvSpPr/>
          <p:nvPr/>
        </p:nvSpPr>
        <p:spPr>
          <a:xfrm>
            <a:off x="4013165" y="3606151"/>
            <a:ext cx="1165824" cy="116272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6"/>
          <p:cNvSpPr txBox="1">
            <a:spLocks noGrp="1"/>
          </p:cNvSpPr>
          <p:nvPr>
            <p:ph type="title"/>
          </p:nvPr>
        </p:nvSpPr>
        <p:spPr>
          <a:xfrm>
            <a:off x="212652" y="269385"/>
            <a:ext cx="8186176" cy="478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Los </a:t>
            </a:r>
            <a:r>
              <a:rPr lang="en" dirty="0" err="1"/>
              <a:t>rasgos</a:t>
            </a:r>
            <a:r>
              <a:rPr lang="en" dirty="0"/>
              <a:t> de la </a:t>
            </a:r>
            <a:r>
              <a:rPr lang="en" dirty="0" err="1"/>
              <a:t>dominación</a:t>
            </a:r>
            <a:r>
              <a:rPr lang="en" dirty="0"/>
              <a:t> </a:t>
            </a:r>
            <a:r>
              <a:rPr lang="en" dirty="0" err="1"/>
              <a:t>oligárquica</a:t>
            </a:r>
            <a:endParaRPr dirty="0"/>
          </a:p>
        </p:txBody>
      </p:sp>
      <p:sp>
        <p:nvSpPr>
          <p:cNvPr id="814" name="Google Shape;814;p56"/>
          <p:cNvSpPr/>
          <p:nvPr/>
        </p:nvSpPr>
        <p:spPr>
          <a:xfrm>
            <a:off x="1335562" y="3606151"/>
            <a:ext cx="1165825" cy="116272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6"/>
          <p:cNvSpPr txBox="1"/>
          <p:nvPr/>
        </p:nvSpPr>
        <p:spPr>
          <a:xfrm>
            <a:off x="1367664" y="3987315"/>
            <a:ext cx="1084822" cy="408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800" dirty="0" err="1">
                <a:solidFill>
                  <a:srgbClr val="F8F5E8"/>
                </a:solidFill>
                <a:latin typeface="DM Serif Text"/>
                <a:ea typeface="DM Serif Text"/>
                <a:cs typeface="DM Serif Text"/>
                <a:sym typeface="DM Serif Text"/>
              </a:rPr>
              <a:t>Propiedad</a:t>
            </a:r>
            <a:endParaRPr sz="1200" dirty="0">
              <a:solidFill>
                <a:srgbClr val="F8F5E8"/>
              </a:solidFill>
              <a:latin typeface="DM Serif Text"/>
              <a:ea typeface="DM Serif Text"/>
              <a:cs typeface="DM Serif Text"/>
              <a:sym typeface="DM Serif Text"/>
            </a:endParaRPr>
          </a:p>
        </p:txBody>
      </p:sp>
      <p:sp>
        <p:nvSpPr>
          <p:cNvPr id="816" name="Google Shape;816;p56"/>
          <p:cNvSpPr txBox="1"/>
          <p:nvPr/>
        </p:nvSpPr>
        <p:spPr>
          <a:xfrm>
            <a:off x="371251" y="1167060"/>
            <a:ext cx="8401447" cy="2077466"/>
          </a:xfrm>
          <a:prstGeom prst="rect">
            <a:avLst/>
          </a:prstGeom>
          <a:noFill/>
          <a:ln>
            <a:noFill/>
          </a:ln>
        </p:spPr>
        <p:txBody>
          <a:bodyPr spcFirstLastPara="1" wrap="square" lIns="0" tIns="0" rIns="0" bIns="0" anchor="ctr" anchorCtr="0">
            <a:noAutofit/>
          </a:bodyPr>
          <a:lstStyle/>
          <a:p>
            <a:pPr marL="285750" lvl="0" indent="-285750" algn="just" rtl="0">
              <a:spcBef>
                <a:spcPts val="0"/>
              </a:spcBef>
              <a:spcAft>
                <a:spcPts val="0"/>
              </a:spcAft>
              <a:buFont typeface="Wingdings" pitchFamily="2" charset="2"/>
              <a:buChar char="q"/>
            </a:pPr>
            <a:r>
              <a:rPr lang="en" sz="1500" dirty="0">
                <a:solidFill>
                  <a:schemeClr val="accent4"/>
                </a:solidFill>
                <a:latin typeface="DM Serif Text"/>
                <a:ea typeface="DM Serif Text"/>
                <a:cs typeface="DM Serif Text"/>
                <a:sym typeface="DM Serif Text"/>
              </a:rPr>
              <a:t>La base del </a:t>
            </a:r>
            <a:r>
              <a:rPr lang="en" sz="1500" dirty="0" err="1">
                <a:solidFill>
                  <a:schemeClr val="accent4"/>
                </a:solidFill>
                <a:latin typeface="DM Serif Text"/>
                <a:ea typeface="DM Serif Text"/>
                <a:cs typeface="DM Serif Text"/>
                <a:sym typeface="DM Serif Text"/>
              </a:rPr>
              <a:t>poder</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oligárquico</a:t>
            </a:r>
            <a:r>
              <a:rPr lang="en" sz="1500" dirty="0">
                <a:solidFill>
                  <a:schemeClr val="accent4"/>
                </a:solidFill>
                <a:latin typeface="DM Serif Text"/>
                <a:ea typeface="DM Serif Text"/>
                <a:cs typeface="DM Serif Text"/>
                <a:sym typeface="DM Serif Text"/>
              </a:rPr>
              <a:t> se </a:t>
            </a:r>
            <a:r>
              <a:rPr lang="en" sz="1500" dirty="0" err="1">
                <a:solidFill>
                  <a:schemeClr val="accent4"/>
                </a:solidFill>
                <a:latin typeface="DM Serif Text"/>
                <a:ea typeface="DM Serif Text"/>
                <a:cs typeface="DM Serif Text"/>
                <a:sym typeface="DM Serif Text"/>
              </a:rPr>
              <a:t>encontraba</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en</a:t>
            </a:r>
            <a:r>
              <a:rPr lang="en" sz="1500" dirty="0">
                <a:solidFill>
                  <a:schemeClr val="accent4"/>
                </a:solidFill>
                <a:latin typeface="DM Serif Text"/>
                <a:ea typeface="DM Serif Text"/>
                <a:cs typeface="DM Serif Text"/>
                <a:sym typeface="DM Serif Text"/>
              </a:rPr>
              <a:t> el r</a:t>
            </a:r>
            <a:r>
              <a:rPr lang="es-CL" sz="1500" dirty="0">
                <a:solidFill>
                  <a:schemeClr val="accent4"/>
                </a:solidFill>
                <a:latin typeface="DM Serif Text"/>
                <a:ea typeface="DM Serif Text"/>
                <a:cs typeface="DM Serif Text"/>
                <a:sym typeface="DM Serif Text"/>
              </a:rPr>
              <a:t>é</a:t>
            </a:r>
            <a:r>
              <a:rPr lang="en" sz="1500" dirty="0" err="1">
                <a:solidFill>
                  <a:schemeClr val="accent4"/>
                </a:solidFill>
                <a:latin typeface="DM Serif Text"/>
                <a:ea typeface="DM Serif Text"/>
                <a:cs typeface="DM Serif Text"/>
                <a:sym typeface="DM Serif Text"/>
              </a:rPr>
              <a:t>gimen</a:t>
            </a:r>
            <a:r>
              <a:rPr lang="en" sz="1500" dirty="0">
                <a:solidFill>
                  <a:schemeClr val="accent4"/>
                </a:solidFill>
                <a:latin typeface="DM Serif Text"/>
                <a:ea typeface="DM Serif Text"/>
                <a:cs typeface="DM Serif Text"/>
                <a:sym typeface="DM Serif Text"/>
              </a:rPr>
              <a:t> pol</a:t>
            </a:r>
            <a:r>
              <a:rPr lang="es-CL" sz="1500" dirty="0" err="1">
                <a:solidFill>
                  <a:schemeClr val="accent4"/>
                </a:solidFill>
                <a:latin typeface="DM Serif Text"/>
                <a:ea typeface="DM Serif Text"/>
                <a:cs typeface="DM Serif Text"/>
                <a:sym typeface="DM Serif Text"/>
              </a:rPr>
              <a:t>ií</a:t>
            </a:r>
            <a:r>
              <a:rPr lang="en" sz="1500" dirty="0" err="1">
                <a:solidFill>
                  <a:schemeClr val="accent4"/>
                </a:solidFill>
                <a:latin typeface="DM Serif Text"/>
                <a:ea typeface="DM Serif Text"/>
                <a:cs typeface="DM Serif Text"/>
                <a:sym typeface="DM Serif Text"/>
              </a:rPr>
              <a:t>tico</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formado</a:t>
            </a:r>
            <a:r>
              <a:rPr lang="en" sz="1500" dirty="0">
                <a:solidFill>
                  <a:schemeClr val="accent4"/>
                </a:solidFill>
                <a:latin typeface="DM Serif Text"/>
                <a:ea typeface="DM Serif Text"/>
                <a:cs typeface="DM Serif Text"/>
                <a:sym typeface="DM Serif Text"/>
              </a:rPr>
              <a:t> por una </a:t>
            </a:r>
            <a:r>
              <a:rPr lang="en" sz="1500" dirty="0" err="1">
                <a:solidFill>
                  <a:schemeClr val="accent4"/>
                </a:solidFill>
                <a:latin typeface="DM Serif Text"/>
                <a:ea typeface="DM Serif Text"/>
                <a:cs typeface="DM Serif Text"/>
                <a:sym typeface="DM Serif Text"/>
              </a:rPr>
              <a:t>coalición</a:t>
            </a:r>
            <a:r>
              <a:rPr lang="en" sz="1500" dirty="0">
                <a:solidFill>
                  <a:schemeClr val="accent4"/>
                </a:solidFill>
                <a:latin typeface="DM Serif Text"/>
                <a:ea typeface="DM Serif Text"/>
                <a:cs typeface="DM Serif Text"/>
                <a:sym typeface="DM Serif Text"/>
              </a:rPr>
              <a:t> de </a:t>
            </a:r>
            <a:r>
              <a:rPr lang="en" sz="1500" dirty="0" err="1">
                <a:solidFill>
                  <a:schemeClr val="accent4"/>
                </a:solidFill>
                <a:latin typeface="DM Serif Text"/>
                <a:ea typeface="DM Serif Text"/>
                <a:cs typeface="DM Serif Text"/>
                <a:sym typeface="DM Serif Text"/>
              </a:rPr>
              <a:t>grandes</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propietarios</a:t>
            </a:r>
            <a:r>
              <a:rPr lang="en" sz="1500" dirty="0">
                <a:solidFill>
                  <a:schemeClr val="accent4"/>
                </a:solidFill>
                <a:latin typeface="DM Serif Text"/>
                <a:ea typeface="DM Serif Text"/>
                <a:cs typeface="DM Serif Text"/>
                <a:sym typeface="DM Serif Text"/>
              </a:rPr>
              <a:t> rurales y/o </a:t>
            </a:r>
            <a:r>
              <a:rPr lang="en" sz="1500" dirty="0" err="1">
                <a:solidFill>
                  <a:schemeClr val="accent4"/>
                </a:solidFill>
                <a:latin typeface="DM Serif Text"/>
                <a:ea typeface="DM Serif Text"/>
                <a:cs typeface="DM Serif Text"/>
                <a:sym typeface="DM Serif Text"/>
              </a:rPr>
              <a:t>mineros</a:t>
            </a:r>
            <a:r>
              <a:rPr lang="en" sz="1500" dirty="0">
                <a:solidFill>
                  <a:schemeClr val="accent4"/>
                </a:solidFill>
                <a:latin typeface="DM Serif Text"/>
                <a:ea typeface="DM Serif Text"/>
                <a:cs typeface="DM Serif Text"/>
                <a:sym typeface="DM Serif Text"/>
              </a:rPr>
              <a:t>. El Estado </a:t>
            </a:r>
            <a:r>
              <a:rPr lang="en" sz="1500" dirty="0" err="1">
                <a:solidFill>
                  <a:schemeClr val="accent4"/>
                </a:solidFill>
                <a:latin typeface="DM Serif Text"/>
                <a:ea typeface="DM Serif Text"/>
                <a:cs typeface="DM Serif Text"/>
                <a:sym typeface="DM Serif Text"/>
              </a:rPr>
              <a:t>oligárquico</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constituia</a:t>
            </a:r>
            <a:r>
              <a:rPr lang="en" sz="1500" dirty="0">
                <a:solidFill>
                  <a:schemeClr val="accent4"/>
                </a:solidFill>
                <a:latin typeface="DM Serif Text"/>
                <a:ea typeface="DM Serif Text"/>
                <a:cs typeface="DM Serif Text"/>
                <a:sym typeface="DM Serif Text"/>
              </a:rPr>
              <a:t> una </a:t>
            </a:r>
            <a:r>
              <a:rPr lang="en" sz="1500" dirty="0" err="1">
                <a:solidFill>
                  <a:schemeClr val="accent4"/>
                </a:solidFill>
                <a:latin typeface="DM Serif Text"/>
                <a:ea typeface="DM Serif Text"/>
                <a:cs typeface="DM Serif Text"/>
                <a:sym typeface="DM Serif Text"/>
              </a:rPr>
              <a:t>estructura</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muy</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vinculada</a:t>
            </a:r>
            <a:r>
              <a:rPr lang="en" sz="1500" dirty="0">
                <a:solidFill>
                  <a:schemeClr val="accent4"/>
                </a:solidFill>
                <a:latin typeface="DM Serif Text"/>
                <a:ea typeface="DM Serif Text"/>
                <a:cs typeface="DM Serif Text"/>
                <a:sym typeface="DM Serif Text"/>
              </a:rPr>
              <a:t> a </a:t>
            </a:r>
            <a:r>
              <a:rPr lang="en" sz="1500" dirty="0" err="1">
                <a:solidFill>
                  <a:schemeClr val="accent4"/>
                </a:solidFill>
                <a:latin typeface="DM Serif Text"/>
                <a:ea typeface="DM Serif Text"/>
                <a:cs typeface="DM Serif Text"/>
                <a:sym typeface="DM Serif Text"/>
              </a:rPr>
              <a:t>intereses</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sectoriales</a:t>
            </a:r>
            <a:r>
              <a:rPr lang="en" sz="1500" dirty="0">
                <a:solidFill>
                  <a:schemeClr val="accent4"/>
                </a:solidFill>
                <a:latin typeface="DM Serif Text"/>
                <a:ea typeface="DM Serif Text"/>
                <a:cs typeface="DM Serif Text"/>
                <a:sym typeface="DM Serif Text"/>
              </a:rPr>
              <a:t>. Era </a:t>
            </a:r>
            <a:r>
              <a:rPr lang="en" sz="1500" dirty="0" err="1">
                <a:solidFill>
                  <a:schemeClr val="accent4"/>
                </a:solidFill>
                <a:latin typeface="DM Serif Text"/>
                <a:ea typeface="DM Serif Text"/>
                <a:cs typeface="DM Serif Text"/>
                <a:sym typeface="DM Serif Text"/>
              </a:rPr>
              <a:t>como</a:t>
            </a:r>
            <a:r>
              <a:rPr lang="en" sz="1500" dirty="0">
                <a:solidFill>
                  <a:schemeClr val="accent4"/>
                </a:solidFill>
                <a:latin typeface="DM Serif Text"/>
                <a:ea typeface="DM Serif Text"/>
                <a:cs typeface="DM Serif Text"/>
                <a:sym typeface="DM Serif Text"/>
              </a:rPr>
              <a:t> una </a:t>
            </a:r>
            <a:r>
              <a:rPr lang="en" sz="1500" dirty="0" err="1">
                <a:solidFill>
                  <a:schemeClr val="accent4"/>
                </a:solidFill>
                <a:latin typeface="DM Serif Text"/>
                <a:ea typeface="DM Serif Text"/>
                <a:cs typeface="DM Serif Text"/>
                <a:sym typeface="DM Serif Text"/>
              </a:rPr>
              <a:t>prolongación</a:t>
            </a:r>
            <a:r>
              <a:rPr lang="en" sz="1500" dirty="0">
                <a:solidFill>
                  <a:schemeClr val="accent4"/>
                </a:solidFill>
                <a:latin typeface="DM Serif Text"/>
                <a:ea typeface="DM Serif Text"/>
                <a:cs typeface="DM Serif Text"/>
                <a:sym typeface="DM Serif Text"/>
              </a:rPr>
              <a:t> del </a:t>
            </a:r>
            <a:r>
              <a:rPr lang="en" sz="1500" dirty="0" err="1">
                <a:solidFill>
                  <a:schemeClr val="accent4"/>
                </a:solidFill>
                <a:latin typeface="DM Serif Text"/>
                <a:ea typeface="DM Serif Text"/>
                <a:cs typeface="DM Serif Text"/>
                <a:sym typeface="DM Serif Text"/>
              </a:rPr>
              <a:t>podr</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familístico</a:t>
            </a:r>
            <a:r>
              <a:rPr lang="en" sz="1500" dirty="0">
                <a:solidFill>
                  <a:schemeClr val="accent4"/>
                </a:solidFill>
                <a:latin typeface="DM Serif Text"/>
                <a:ea typeface="DM Serif Text"/>
                <a:cs typeface="DM Serif Text"/>
                <a:sym typeface="DM Serif Text"/>
              </a:rPr>
              <a:t>, por lo que </a:t>
            </a:r>
            <a:r>
              <a:rPr lang="en" sz="1500" dirty="0" err="1">
                <a:solidFill>
                  <a:schemeClr val="accent4"/>
                </a:solidFill>
                <a:latin typeface="DM Serif Text"/>
                <a:ea typeface="DM Serif Text"/>
                <a:cs typeface="DM Serif Text"/>
                <a:sym typeface="DM Serif Text"/>
              </a:rPr>
              <a:t>actuaba</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en</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torno</a:t>
            </a:r>
            <a:r>
              <a:rPr lang="en" sz="1500" dirty="0">
                <a:solidFill>
                  <a:schemeClr val="accent4"/>
                </a:solidFill>
                <a:latin typeface="DM Serif Text"/>
                <a:ea typeface="DM Serif Text"/>
                <a:cs typeface="DM Serif Text"/>
                <a:sym typeface="DM Serif Text"/>
              </a:rPr>
              <a:t> a sus </a:t>
            </a:r>
            <a:r>
              <a:rPr lang="en" sz="1500" dirty="0" err="1">
                <a:solidFill>
                  <a:schemeClr val="accent4"/>
                </a:solidFill>
                <a:latin typeface="DM Serif Text"/>
                <a:ea typeface="DM Serif Text"/>
                <a:cs typeface="DM Serif Text"/>
                <a:sym typeface="DM Serif Text"/>
              </a:rPr>
              <a:t>intereses</a:t>
            </a:r>
            <a:r>
              <a:rPr lang="en" sz="1500" dirty="0">
                <a:solidFill>
                  <a:schemeClr val="accent4"/>
                </a:solidFill>
                <a:latin typeface="DM Serif Text"/>
                <a:ea typeface="DM Serif Text"/>
                <a:cs typeface="DM Serif Text"/>
                <a:sym typeface="DM Serif Text"/>
              </a:rPr>
              <a:t>.</a:t>
            </a:r>
          </a:p>
          <a:p>
            <a:pPr marL="285750" lvl="0" indent="-285750" algn="just" rtl="0">
              <a:spcBef>
                <a:spcPts val="0"/>
              </a:spcBef>
              <a:spcAft>
                <a:spcPts val="0"/>
              </a:spcAft>
              <a:buFont typeface="Wingdings" pitchFamily="2" charset="2"/>
              <a:buChar char="q"/>
            </a:pPr>
            <a:endParaRPr lang="en" sz="1500" dirty="0">
              <a:solidFill>
                <a:schemeClr val="accent4"/>
              </a:solidFill>
              <a:latin typeface="DM Serif Text"/>
              <a:ea typeface="DM Serif Text"/>
              <a:cs typeface="DM Serif Text"/>
              <a:sym typeface="DM Serif Text"/>
            </a:endParaRPr>
          </a:p>
          <a:p>
            <a:pPr marL="285750" lvl="0" indent="-285750" algn="just" rtl="0">
              <a:spcBef>
                <a:spcPts val="0"/>
              </a:spcBef>
              <a:spcAft>
                <a:spcPts val="0"/>
              </a:spcAft>
              <a:buFont typeface="Wingdings" pitchFamily="2" charset="2"/>
              <a:buChar char="q"/>
            </a:pPr>
            <a:r>
              <a:rPr lang="en" sz="1500" dirty="0">
                <a:solidFill>
                  <a:schemeClr val="accent4"/>
                </a:solidFill>
                <a:latin typeface="DM Serif Text"/>
                <a:ea typeface="DM Serif Text"/>
                <a:cs typeface="DM Serif Text"/>
                <a:sym typeface="DM Serif Text"/>
              </a:rPr>
              <a:t>Sus </a:t>
            </a:r>
            <a:r>
              <a:rPr lang="en" sz="1500" dirty="0" err="1">
                <a:solidFill>
                  <a:schemeClr val="accent4"/>
                </a:solidFill>
                <a:latin typeface="DM Serif Text"/>
                <a:ea typeface="DM Serif Text"/>
                <a:cs typeface="DM Serif Text"/>
                <a:sym typeface="DM Serif Text"/>
              </a:rPr>
              <a:t>funciones</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eran</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limitadas</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estaban</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acotadas</a:t>
            </a:r>
            <a:r>
              <a:rPr lang="en" sz="1500" dirty="0">
                <a:solidFill>
                  <a:schemeClr val="accent4"/>
                </a:solidFill>
                <a:latin typeface="DM Serif Text"/>
                <a:ea typeface="DM Serif Text"/>
                <a:cs typeface="DM Serif Text"/>
                <a:sym typeface="DM Serif Text"/>
              </a:rPr>
              <a:t> a </a:t>
            </a:r>
            <a:r>
              <a:rPr lang="en" sz="1500" dirty="0" err="1">
                <a:solidFill>
                  <a:schemeClr val="accent4"/>
                </a:solidFill>
                <a:latin typeface="DM Serif Text"/>
                <a:ea typeface="DM Serif Text"/>
                <a:cs typeface="DM Serif Text"/>
                <a:sym typeface="DM Serif Text"/>
              </a:rPr>
              <a:t>relaciones</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externas</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seguridad</a:t>
            </a:r>
            <a:r>
              <a:rPr lang="en" sz="1500" dirty="0">
                <a:solidFill>
                  <a:schemeClr val="accent4"/>
                </a:solidFill>
                <a:latin typeface="DM Serif Text"/>
                <a:ea typeface="DM Serif Text"/>
                <a:cs typeface="DM Serif Text"/>
                <a:sym typeface="DM Serif Text"/>
              </a:rPr>
              <a:t> de </a:t>
            </a:r>
            <a:r>
              <a:rPr lang="en" sz="1500" dirty="0" err="1">
                <a:solidFill>
                  <a:schemeClr val="accent4"/>
                </a:solidFill>
                <a:latin typeface="DM Serif Text"/>
                <a:ea typeface="DM Serif Text"/>
                <a:cs typeface="DM Serif Text"/>
                <a:sym typeface="DM Serif Text"/>
              </a:rPr>
              <a:t>fronteras</a:t>
            </a:r>
            <a:r>
              <a:rPr lang="en" sz="1500" dirty="0">
                <a:solidFill>
                  <a:schemeClr val="accent4"/>
                </a:solidFill>
                <a:latin typeface="DM Serif Text"/>
                <a:ea typeface="DM Serif Text"/>
                <a:cs typeface="DM Serif Text"/>
                <a:sym typeface="DM Serif Text"/>
              </a:rPr>
              <a:t> y </a:t>
            </a:r>
            <a:r>
              <a:rPr lang="en" sz="1500" dirty="0" err="1">
                <a:solidFill>
                  <a:schemeClr val="accent4"/>
                </a:solidFill>
                <a:latin typeface="DM Serif Text"/>
                <a:ea typeface="DM Serif Text"/>
                <a:cs typeface="DM Serif Text"/>
                <a:sym typeface="DM Serif Text"/>
              </a:rPr>
              <a:t>mantenimiento</a:t>
            </a:r>
            <a:r>
              <a:rPr lang="en" sz="1500" dirty="0">
                <a:solidFill>
                  <a:schemeClr val="accent4"/>
                </a:solidFill>
                <a:latin typeface="DM Serif Text"/>
                <a:ea typeface="DM Serif Text"/>
                <a:cs typeface="DM Serif Text"/>
                <a:sym typeface="DM Serif Text"/>
              </a:rPr>
              <a:t> del </a:t>
            </a:r>
            <a:r>
              <a:rPr lang="en" sz="1500" dirty="0" err="1">
                <a:solidFill>
                  <a:schemeClr val="accent4"/>
                </a:solidFill>
                <a:latin typeface="DM Serif Text"/>
                <a:ea typeface="DM Serif Text"/>
                <a:cs typeface="DM Serif Text"/>
                <a:sym typeface="DM Serif Text"/>
              </a:rPr>
              <a:t>orden</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público</a:t>
            </a:r>
            <a:r>
              <a:rPr lang="en" sz="1500" dirty="0">
                <a:solidFill>
                  <a:schemeClr val="accent4"/>
                </a:solidFill>
                <a:latin typeface="DM Serif Text"/>
                <a:ea typeface="DM Serif Text"/>
                <a:cs typeface="DM Serif Text"/>
                <a:sym typeface="DM Serif Text"/>
              </a:rPr>
              <a:t>.</a:t>
            </a:r>
          </a:p>
          <a:p>
            <a:pPr marL="285750" lvl="0" indent="-285750" algn="just" rtl="0">
              <a:spcBef>
                <a:spcPts val="0"/>
              </a:spcBef>
              <a:spcAft>
                <a:spcPts val="0"/>
              </a:spcAft>
              <a:buFont typeface="Wingdings" pitchFamily="2" charset="2"/>
              <a:buChar char="q"/>
            </a:pPr>
            <a:endParaRPr lang="en" sz="1500" dirty="0">
              <a:solidFill>
                <a:schemeClr val="accent4"/>
              </a:solidFill>
              <a:latin typeface="DM Serif Text"/>
              <a:ea typeface="DM Serif Text"/>
              <a:cs typeface="DM Serif Text"/>
              <a:sym typeface="DM Serif Text"/>
            </a:endParaRPr>
          </a:p>
          <a:p>
            <a:pPr marL="285750" lvl="0" indent="-285750" algn="just" rtl="0">
              <a:spcBef>
                <a:spcPts val="0"/>
              </a:spcBef>
              <a:spcAft>
                <a:spcPts val="0"/>
              </a:spcAft>
              <a:buFont typeface="Wingdings" pitchFamily="2" charset="2"/>
              <a:buChar char="q"/>
            </a:pPr>
            <a:r>
              <a:rPr lang="en" sz="1500" dirty="0">
                <a:solidFill>
                  <a:schemeClr val="accent4"/>
                </a:solidFill>
                <a:latin typeface="DM Serif Text"/>
                <a:ea typeface="DM Serif Text"/>
                <a:cs typeface="DM Serif Text"/>
                <a:sym typeface="DM Serif Text"/>
              </a:rPr>
              <a:t>El Estado era </a:t>
            </a:r>
            <a:r>
              <a:rPr lang="en" sz="1500" dirty="0" err="1">
                <a:solidFill>
                  <a:schemeClr val="accent4"/>
                </a:solidFill>
                <a:latin typeface="DM Serif Text"/>
                <a:ea typeface="DM Serif Text"/>
                <a:cs typeface="DM Serif Text"/>
                <a:sym typeface="DM Serif Text"/>
              </a:rPr>
              <a:t>débil</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ya</a:t>
            </a:r>
            <a:r>
              <a:rPr lang="en" sz="1500" dirty="0">
                <a:solidFill>
                  <a:schemeClr val="accent4"/>
                </a:solidFill>
                <a:latin typeface="DM Serif Text"/>
                <a:ea typeface="DM Serif Text"/>
                <a:cs typeface="DM Serif Text"/>
                <a:sym typeface="DM Serif Text"/>
              </a:rPr>
              <a:t> que sus </a:t>
            </a:r>
            <a:r>
              <a:rPr lang="en" sz="1500" dirty="0" err="1">
                <a:solidFill>
                  <a:schemeClr val="accent4"/>
                </a:solidFill>
                <a:latin typeface="DM Serif Text"/>
                <a:ea typeface="DM Serif Text"/>
                <a:cs typeface="DM Serif Text"/>
                <a:sym typeface="DM Serif Text"/>
              </a:rPr>
              <a:t>fuerzas</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estaban</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descentralizadas</a:t>
            </a:r>
            <a:r>
              <a:rPr lang="en" sz="1500" dirty="0">
                <a:solidFill>
                  <a:schemeClr val="accent4"/>
                </a:solidFill>
                <a:latin typeface="DM Serif Text"/>
                <a:ea typeface="DM Serif Text"/>
                <a:cs typeface="DM Serif Text"/>
                <a:sym typeface="DM Serif Text"/>
              </a:rPr>
              <a:t> y </a:t>
            </a:r>
            <a:r>
              <a:rPr lang="en" sz="1500" dirty="0" err="1">
                <a:solidFill>
                  <a:schemeClr val="accent4"/>
                </a:solidFill>
                <a:latin typeface="DM Serif Text"/>
                <a:ea typeface="DM Serif Text"/>
                <a:cs typeface="DM Serif Text"/>
                <a:sym typeface="DM Serif Text"/>
              </a:rPr>
              <a:t>en</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condiciones</a:t>
            </a:r>
            <a:r>
              <a:rPr lang="en" sz="1500" dirty="0">
                <a:solidFill>
                  <a:schemeClr val="accent4"/>
                </a:solidFill>
                <a:latin typeface="DM Serif Text"/>
                <a:ea typeface="DM Serif Text"/>
                <a:cs typeface="DM Serif Text"/>
                <a:sym typeface="DM Serif Text"/>
              </a:rPr>
              <a:t> de </a:t>
            </a:r>
            <a:r>
              <a:rPr lang="en" sz="1500" dirty="0" err="1">
                <a:solidFill>
                  <a:schemeClr val="accent4"/>
                </a:solidFill>
                <a:latin typeface="DM Serif Text"/>
                <a:ea typeface="DM Serif Text"/>
                <a:cs typeface="DM Serif Text"/>
                <a:sym typeface="DM Serif Text"/>
              </a:rPr>
              <a:t>cuasi</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feudalización</a:t>
            </a:r>
            <a:r>
              <a:rPr lang="en" sz="1500" dirty="0">
                <a:solidFill>
                  <a:schemeClr val="accent4"/>
                </a:solidFill>
                <a:latin typeface="DM Serif Text"/>
                <a:ea typeface="DM Serif Text"/>
                <a:cs typeface="DM Serif Text"/>
                <a:sym typeface="DM Serif Text"/>
              </a:rPr>
              <a:t>. Los </a:t>
            </a:r>
            <a:r>
              <a:rPr lang="en" sz="1500" dirty="0" err="1">
                <a:solidFill>
                  <a:schemeClr val="accent4"/>
                </a:solidFill>
                <a:latin typeface="DM Serif Text"/>
                <a:ea typeface="DM Serif Text"/>
                <a:cs typeface="DM Serif Text"/>
                <a:sym typeface="DM Serif Text"/>
              </a:rPr>
              <a:t>conflictos</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eran</a:t>
            </a:r>
            <a:r>
              <a:rPr lang="en" sz="1500" dirty="0">
                <a:solidFill>
                  <a:schemeClr val="accent4"/>
                </a:solidFill>
                <a:latin typeface="DM Serif Text"/>
                <a:ea typeface="DM Serif Text"/>
                <a:cs typeface="DM Serif Text"/>
                <a:sym typeface="DM Serif Text"/>
              </a:rPr>
              <a:t> de </a:t>
            </a:r>
            <a:r>
              <a:rPr lang="en" sz="1500" dirty="0" err="1">
                <a:solidFill>
                  <a:schemeClr val="accent4"/>
                </a:solidFill>
                <a:latin typeface="DM Serif Text"/>
                <a:ea typeface="DM Serif Text"/>
                <a:cs typeface="DM Serif Text"/>
                <a:sym typeface="DM Serif Text"/>
              </a:rPr>
              <a:t>tipo</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fraccional</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pues</a:t>
            </a:r>
            <a:r>
              <a:rPr lang="en" sz="1500" dirty="0">
                <a:solidFill>
                  <a:schemeClr val="accent4"/>
                </a:solidFill>
                <a:latin typeface="DM Serif Text"/>
                <a:ea typeface="DM Serif Text"/>
                <a:cs typeface="DM Serif Text"/>
                <a:sym typeface="DM Serif Text"/>
              </a:rPr>
              <a:t> la </a:t>
            </a:r>
            <a:r>
              <a:rPr lang="en" sz="1500" dirty="0" err="1">
                <a:solidFill>
                  <a:schemeClr val="accent4"/>
                </a:solidFill>
                <a:latin typeface="DM Serif Text"/>
                <a:ea typeface="DM Serif Text"/>
                <a:cs typeface="DM Serif Text"/>
                <a:sym typeface="DM Serif Text"/>
              </a:rPr>
              <a:t>clase</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política</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estaba</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dividida</a:t>
            </a:r>
            <a:r>
              <a:rPr lang="en" sz="1500" dirty="0">
                <a:solidFill>
                  <a:schemeClr val="accent4"/>
                </a:solidFill>
                <a:latin typeface="DM Serif Text"/>
                <a:ea typeface="DM Serif Text"/>
                <a:cs typeface="DM Serif Text"/>
                <a:sym typeface="DM Serif Text"/>
              </a:rPr>
              <a:t> entre dos </a:t>
            </a:r>
            <a:r>
              <a:rPr lang="en" sz="1500" dirty="0" err="1">
                <a:solidFill>
                  <a:schemeClr val="accent4"/>
                </a:solidFill>
                <a:latin typeface="DM Serif Text"/>
                <a:ea typeface="DM Serif Text"/>
                <a:cs typeface="DM Serif Text"/>
                <a:sym typeface="DM Serif Text"/>
              </a:rPr>
              <a:t>grandes</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partidos</a:t>
            </a:r>
            <a:r>
              <a:rPr lang="en" sz="1500" dirty="0">
                <a:solidFill>
                  <a:schemeClr val="accent4"/>
                </a:solidFill>
                <a:latin typeface="DM Serif Text"/>
                <a:ea typeface="DM Serif Text"/>
                <a:cs typeface="DM Serif Text"/>
                <a:sym typeface="DM Serif Text"/>
              </a:rPr>
              <a:t> de </a:t>
            </a:r>
            <a:r>
              <a:rPr lang="en" sz="1500" dirty="0" err="1">
                <a:solidFill>
                  <a:schemeClr val="accent4"/>
                </a:solidFill>
                <a:latin typeface="DM Serif Text"/>
                <a:ea typeface="DM Serif Text"/>
                <a:cs typeface="DM Serif Text"/>
                <a:sym typeface="DM Serif Text"/>
              </a:rPr>
              <a:t>cuadro</a:t>
            </a:r>
            <a:r>
              <a:rPr lang="en" sz="1500" dirty="0">
                <a:solidFill>
                  <a:schemeClr val="accent4"/>
                </a:solidFill>
                <a:latin typeface="DM Serif Text"/>
                <a:ea typeface="DM Serif Text"/>
                <a:cs typeface="DM Serif Text"/>
                <a:sym typeface="DM Serif Text"/>
              </a:rPr>
              <a:t>. El </a:t>
            </a:r>
            <a:r>
              <a:rPr lang="en" sz="1500" dirty="0" err="1">
                <a:solidFill>
                  <a:schemeClr val="accent4"/>
                </a:solidFill>
                <a:latin typeface="DM Serif Text"/>
                <a:ea typeface="DM Serif Text"/>
                <a:cs typeface="DM Serif Text"/>
                <a:sym typeface="DM Serif Text"/>
              </a:rPr>
              <a:t>poder</a:t>
            </a:r>
            <a:r>
              <a:rPr lang="en" sz="1500" dirty="0">
                <a:solidFill>
                  <a:schemeClr val="accent4"/>
                </a:solidFill>
                <a:latin typeface="DM Serif Text"/>
                <a:ea typeface="DM Serif Text"/>
                <a:cs typeface="DM Serif Text"/>
                <a:sym typeface="DM Serif Text"/>
              </a:rPr>
              <a:t> del Estado s</a:t>
            </a:r>
            <a:r>
              <a:rPr lang="es-CL" sz="1500" dirty="0">
                <a:solidFill>
                  <a:schemeClr val="accent4"/>
                </a:solidFill>
                <a:latin typeface="DM Serif Text"/>
                <a:ea typeface="DM Serif Text"/>
                <a:cs typeface="DM Serif Text"/>
                <a:sym typeface="DM Serif Text"/>
              </a:rPr>
              <a:t>o</a:t>
            </a:r>
            <a:r>
              <a:rPr lang="en" sz="1500" dirty="0">
                <a:solidFill>
                  <a:schemeClr val="accent4"/>
                </a:solidFill>
                <a:latin typeface="DM Serif Text"/>
                <a:ea typeface="DM Serif Text"/>
                <a:cs typeface="DM Serif Text"/>
                <a:sym typeface="DM Serif Text"/>
              </a:rPr>
              <a:t>lo era </a:t>
            </a:r>
            <a:r>
              <a:rPr lang="en" sz="1500" dirty="0" err="1">
                <a:solidFill>
                  <a:schemeClr val="accent4"/>
                </a:solidFill>
                <a:latin typeface="DM Serif Text"/>
                <a:ea typeface="DM Serif Text"/>
                <a:cs typeface="DM Serif Text"/>
                <a:sym typeface="DM Serif Text"/>
              </a:rPr>
              <a:t>fuerte</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cuando</a:t>
            </a:r>
            <a:r>
              <a:rPr lang="en" sz="1500" dirty="0">
                <a:solidFill>
                  <a:schemeClr val="accent4"/>
                </a:solidFill>
                <a:latin typeface="DM Serif Text"/>
                <a:ea typeface="DM Serif Text"/>
                <a:cs typeface="DM Serif Text"/>
                <a:sym typeface="DM Serif Text"/>
              </a:rPr>
              <a:t> la </a:t>
            </a:r>
            <a:r>
              <a:rPr lang="en" sz="1500" dirty="0" err="1">
                <a:solidFill>
                  <a:schemeClr val="accent4"/>
                </a:solidFill>
                <a:latin typeface="DM Serif Text"/>
                <a:ea typeface="DM Serif Text"/>
                <a:cs typeface="DM Serif Text"/>
                <a:sym typeface="DM Serif Text"/>
              </a:rPr>
              <a:t>oligarquía</a:t>
            </a:r>
            <a:r>
              <a:rPr lang="en" sz="1500" dirty="0">
                <a:solidFill>
                  <a:schemeClr val="accent4"/>
                </a:solidFill>
                <a:latin typeface="DM Serif Text"/>
                <a:ea typeface="DM Serif Text"/>
                <a:cs typeface="DM Serif Text"/>
                <a:sym typeface="DM Serif Text"/>
              </a:rPr>
              <a:t> lo </a:t>
            </a:r>
            <a:r>
              <a:rPr lang="en" sz="1500" dirty="0" err="1">
                <a:solidFill>
                  <a:schemeClr val="accent4"/>
                </a:solidFill>
                <a:latin typeface="DM Serif Text"/>
                <a:ea typeface="DM Serif Text"/>
                <a:cs typeface="DM Serif Text"/>
                <a:sym typeface="DM Serif Text"/>
              </a:rPr>
              <a:t>respaldaba</a:t>
            </a:r>
            <a:r>
              <a:rPr lang="en" sz="1500" dirty="0">
                <a:solidFill>
                  <a:schemeClr val="accent4"/>
                </a:solidFill>
                <a:latin typeface="DM Serif Text"/>
                <a:ea typeface="DM Serif Text"/>
                <a:cs typeface="DM Serif Text"/>
                <a:sym typeface="DM Serif Text"/>
              </a:rPr>
              <a:t> con </a:t>
            </a:r>
            <a:r>
              <a:rPr lang="en" sz="1500" dirty="0" err="1">
                <a:solidFill>
                  <a:schemeClr val="accent4"/>
                </a:solidFill>
                <a:latin typeface="DM Serif Text"/>
                <a:ea typeface="DM Serif Text"/>
                <a:cs typeface="DM Serif Text"/>
                <a:sym typeface="DM Serif Text"/>
              </a:rPr>
              <a:t>todo</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su</a:t>
            </a:r>
            <a:r>
              <a:rPr lang="en" sz="1500" dirty="0">
                <a:solidFill>
                  <a:schemeClr val="accent4"/>
                </a:solidFill>
                <a:latin typeface="DM Serif Text"/>
                <a:ea typeface="DM Serif Text"/>
                <a:cs typeface="DM Serif Text"/>
                <a:sym typeface="DM Serif Text"/>
              </a:rPr>
              <a:t> peso- El </a:t>
            </a:r>
            <a:r>
              <a:rPr lang="en" sz="1500" dirty="0" err="1">
                <a:solidFill>
                  <a:schemeClr val="accent4"/>
                </a:solidFill>
                <a:latin typeface="DM Serif Text"/>
                <a:ea typeface="DM Serif Text"/>
                <a:cs typeface="DM Serif Text"/>
                <a:sym typeface="DM Serif Text"/>
              </a:rPr>
              <a:t>orden</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dominante</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estaba</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fundado</a:t>
            </a:r>
            <a:r>
              <a:rPr lang="en" sz="1500" dirty="0">
                <a:solidFill>
                  <a:schemeClr val="accent4"/>
                </a:solidFill>
                <a:latin typeface="DM Serif Text"/>
                <a:ea typeface="DM Serif Text"/>
                <a:cs typeface="DM Serif Text"/>
                <a:sym typeface="DM Serif Text"/>
              </a:rPr>
              <a:t> </a:t>
            </a:r>
            <a:r>
              <a:rPr lang="en" sz="1500" dirty="0" err="1">
                <a:solidFill>
                  <a:schemeClr val="accent4"/>
                </a:solidFill>
                <a:latin typeface="DM Serif Text"/>
                <a:ea typeface="DM Serif Text"/>
                <a:cs typeface="DM Serif Text"/>
                <a:sym typeface="DM Serif Text"/>
              </a:rPr>
              <a:t>en</a:t>
            </a:r>
            <a:r>
              <a:rPr lang="en" sz="1500" dirty="0">
                <a:solidFill>
                  <a:schemeClr val="accent4"/>
                </a:solidFill>
                <a:latin typeface="DM Serif Text"/>
                <a:ea typeface="DM Serif Text"/>
                <a:cs typeface="DM Serif Text"/>
                <a:sym typeface="DM Serif Text"/>
              </a:rPr>
              <a:t> el </a:t>
            </a:r>
            <a:r>
              <a:rPr lang="en" sz="1500" dirty="0" err="1">
                <a:solidFill>
                  <a:schemeClr val="accent4"/>
                </a:solidFill>
                <a:latin typeface="DM Serif Text"/>
                <a:ea typeface="DM Serif Text"/>
                <a:cs typeface="DM Serif Text"/>
                <a:sym typeface="DM Serif Text"/>
              </a:rPr>
              <a:t>poder</a:t>
            </a:r>
            <a:r>
              <a:rPr lang="en" sz="1500" dirty="0">
                <a:solidFill>
                  <a:schemeClr val="accent4"/>
                </a:solidFill>
                <a:latin typeface="DM Serif Text"/>
                <a:ea typeface="DM Serif Text"/>
                <a:cs typeface="DM Serif Text"/>
                <a:sym typeface="DM Serif Text"/>
              </a:rPr>
              <a:t> social.</a:t>
            </a:r>
            <a:endParaRPr sz="1500" dirty="0">
              <a:solidFill>
                <a:schemeClr val="accent4"/>
              </a:solidFill>
              <a:latin typeface="DM Serif Text"/>
              <a:ea typeface="DM Serif Text"/>
              <a:cs typeface="DM Serif Text"/>
              <a:sym typeface="DM Serif Text"/>
            </a:endParaRPr>
          </a:p>
        </p:txBody>
      </p:sp>
      <p:sp>
        <p:nvSpPr>
          <p:cNvPr id="817" name="Google Shape;817;p56"/>
          <p:cNvSpPr txBox="1"/>
          <p:nvPr/>
        </p:nvSpPr>
        <p:spPr>
          <a:xfrm>
            <a:off x="1097225" y="4658700"/>
            <a:ext cx="1642500" cy="484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600" dirty="0" err="1">
                <a:solidFill>
                  <a:schemeClr val="dk1"/>
                </a:solidFill>
                <a:latin typeface="DM Serif Text"/>
                <a:ea typeface="DM Serif Text"/>
                <a:cs typeface="DM Serif Text"/>
                <a:sym typeface="DM Serif Text"/>
              </a:rPr>
              <a:t>Poder</a:t>
            </a:r>
            <a:r>
              <a:rPr lang="en" sz="1600" dirty="0">
                <a:solidFill>
                  <a:schemeClr val="dk1"/>
                </a:solidFill>
                <a:latin typeface="DM Serif Text"/>
                <a:ea typeface="DM Serif Text"/>
                <a:cs typeface="DM Serif Text"/>
                <a:sym typeface="DM Serif Text"/>
              </a:rPr>
              <a:t> </a:t>
            </a:r>
            <a:r>
              <a:rPr lang="en" sz="1600" dirty="0" err="1">
                <a:solidFill>
                  <a:schemeClr val="dk1"/>
                </a:solidFill>
                <a:latin typeface="DM Serif Text"/>
                <a:ea typeface="DM Serif Text"/>
                <a:cs typeface="DM Serif Text"/>
                <a:sym typeface="DM Serif Text"/>
              </a:rPr>
              <a:t>económico</a:t>
            </a:r>
            <a:endParaRPr sz="1600" dirty="0">
              <a:solidFill>
                <a:schemeClr val="dk1"/>
              </a:solidFill>
              <a:latin typeface="DM Serif Text"/>
              <a:ea typeface="DM Serif Text"/>
              <a:cs typeface="DM Serif Text"/>
              <a:sym typeface="DM Serif Text"/>
            </a:endParaRPr>
          </a:p>
        </p:txBody>
      </p:sp>
      <p:sp>
        <p:nvSpPr>
          <p:cNvPr id="819" name="Google Shape;819;p56"/>
          <p:cNvSpPr txBox="1"/>
          <p:nvPr/>
        </p:nvSpPr>
        <p:spPr>
          <a:xfrm>
            <a:off x="3750725" y="4658700"/>
            <a:ext cx="1642500" cy="484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600" dirty="0" err="1">
                <a:solidFill>
                  <a:schemeClr val="dk1"/>
                </a:solidFill>
                <a:latin typeface="DM Serif Text"/>
                <a:ea typeface="DM Serif Text"/>
                <a:cs typeface="DM Serif Text"/>
                <a:sym typeface="DM Serif Text"/>
              </a:rPr>
              <a:t>Poder</a:t>
            </a:r>
            <a:r>
              <a:rPr lang="en" sz="1600" dirty="0">
                <a:solidFill>
                  <a:schemeClr val="dk1"/>
                </a:solidFill>
                <a:latin typeface="DM Serif Text"/>
                <a:ea typeface="DM Serif Text"/>
                <a:cs typeface="DM Serif Text"/>
                <a:sym typeface="DM Serif Text"/>
              </a:rPr>
              <a:t> social</a:t>
            </a:r>
            <a:endParaRPr sz="1600" dirty="0">
              <a:solidFill>
                <a:schemeClr val="dk1"/>
              </a:solidFill>
              <a:latin typeface="DM Serif Text"/>
              <a:ea typeface="DM Serif Text"/>
              <a:cs typeface="DM Serif Text"/>
              <a:sym typeface="DM Serif Text"/>
            </a:endParaRPr>
          </a:p>
        </p:txBody>
      </p:sp>
      <p:sp>
        <p:nvSpPr>
          <p:cNvPr id="821" name="Google Shape;821;p56"/>
          <p:cNvSpPr txBox="1"/>
          <p:nvPr/>
        </p:nvSpPr>
        <p:spPr>
          <a:xfrm>
            <a:off x="6140173" y="4658700"/>
            <a:ext cx="1642500" cy="484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600" dirty="0">
                <a:solidFill>
                  <a:schemeClr val="dk1"/>
                </a:solidFill>
                <a:latin typeface="DM Serif Text"/>
                <a:ea typeface="DM Serif Text"/>
                <a:cs typeface="DM Serif Text"/>
                <a:sym typeface="DM Serif Text"/>
              </a:rPr>
              <a:t>Estado “</a:t>
            </a:r>
            <a:r>
              <a:rPr lang="en" sz="1600" dirty="0" err="1">
                <a:solidFill>
                  <a:schemeClr val="dk1"/>
                </a:solidFill>
                <a:latin typeface="DM Serif Text"/>
                <a:ea typeface="DM Serif Text"/>
                <a:cs typeface="DM Serif Text"/>
                <a:sym typeface="DM Serif Text"/>
              </a:rPr>
              <a:t>fuerte</a:t>
            </a:r>
            <a:r>
              <a:rPr lang="en" sz="1600" dirty="0">
                <a:solidFill>
                  <a:schemeClr val="dk1"/>
                </a:solidFill>
                <a:latin typeface="DM Serif Text"/>
                <a:ea typeface="DM Serif Text"/>
                <a:cs typeface="DM Serif Text"/>
                <a:sym typeface="DM Serif Text"/>
              </a:rPr>
              <a:t>”</a:t>
            </a:r>
            <a:endParaRPr sz="1600" dirty="0">
              <a:solidFill>
                <a:schemeClr val="dk1"/>
              </a:solidFill>
              <a:latin typeface="DM Serif Text"/>
              <a:ea typeface="DM Serif Text"/>
              <a:cs typeface="DM Serif Text"/>
              <a:sym typeface="DM Serif Text"/>
            </a:endParaRPr>
          </a:p>
        </p:txBody>
      </p:sp>
      <p:sp>
        <p:nvSpPr>
          <p:cNvPr id="825" name="Google Shape;825;p56"/>
          <p:cNvSpPr txBox="1"/>
          <p:nvPr/>
        </p:nvSpPr>
        <p:spPr>
          <a:xfrm>
            <a:off x="3913101" y="3983213"/>
            <a:ext cx="1365952" cy="408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800" dirty="0" err="1">
                <a:solidFill>
                  <a:srgbClr val="F8F5E8"/>
                </a:solidFill>
                <a:latin typeface="DM Serif Text"/>
                <a:ea typeface="DM Serif Text"/>
                <a:cs typeface="DM Serif Text"/>
                <a:sym typeface="DM Serif Text"/>
              </a:rPr>
              <a:t>Oligarquía</a:t>
            </a:r>
            <a:endParaRPr lang="en" sz="1800" dirty="0">
              <a:solidFill>
                <a:srgbClr val="F8F5E8"/>
              </a:solidFill>
              <a:latin typeface="DM Serif Text"/>
              <a:ea typeface="DM Serif Text"/>
              <a:cs typeface="DM Serif Text"/>
              <a:sym typeface="DM Serif Text"/>
            </a:endParaRPr>
          </a:p>
          <a:p>
            <a:pPr marL="0" lvl="0" indent="0" algn="ctr" rtl="0">
              <a:spcBef>
                <a:spcPts val="0"/>
              </a:spcBef>
              <a:spcAft>
                <a:spcPts val="0"/>
              </a:spcAft>
              <a:buNone/>
            </a:pPr>
            <a:r>
              <a:rPr lang="en" sz="1800" dirty="0" err="1">
                <a:solidFill>
                  <a:srgbClr val="F8F5E8"/>
                </a:solidFill>
                <a:latin typeface="DM Serif Text"/>
                <a:ea typeface="DM Serif Text"/>
                <a:cs typeface="DM Serif Text"/>
                <a:sym typeface="DM Serif Text"/>
              </a:rPr>
              <a:t>unida</a:t>
            </a:r>
            <a:endParaRPr sz="2000" dirty="0">
              <a:solidFill>
                <a:srgbClr val="F8F5E8"/>
              </a:solidFill>
              <a:latin typeface="DM Serif Text"/>
              <a:ea typeface="DM Serif Text"/>
              <a:cs typeface="DM Serif Text"/>
              <a:sym typeface="DM Serif Text"/>
            </a:endParaRPr>
          </a:p>
        </p:txBody>
      </p:sp>
      <p:sp>
        <p:nvSpPr>
          <p:cNvPr id="826" name="Google Shape;826;p56"/>
          <p:cNvSpPr txBox="1"/>
          <p:nvPr/>
        </p:nvSpPr>
        <p:spPr>
          <a:xfrm>
            <a:off x="6598989" y="3983213"/>
            <a:ext cx="787500" cy="408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800" dirty="0">
                <a:solidFill>
                  <a:srgbClr val="F8F5E8"/>
                </a:solidFill>
                <a:latin typeface="DM Serif Text"/>
                <a:ea typeface="DM Serif Text"/>
                <a:cs typeface="DM Serif Text"/>
                <a:sym typeface="DM Serif Text"/>
              </a:rPr>
              <a:t>Estado</a:t>
            </a:r>
            <a:endParaRPr sz="1800" dirty="0">
              <a:solidFill>
                <a:srgbClr val="F8F5E8"/>
              </a:solidFill>
              <a:latin typeface="DM Serif Text"/>
              <a:ea typeface="DM Serif Text"/>
              <a:cs typeface="DM Serif Text"/>
              <a:sym typeface="DM Serif Text"/>
            </a:endParaRPr>
          </a:p>
        </p:txBody>
      </p:sp>
      <p:cxnSp>
        <p:nvCxnSpPr>
          <p:cNvPr id="828" name="Google Shape;828;p56"/>
          <p:cNvCxnSpPr/>
          <p:nvPr/>
        </p:nvCxnSpPr>
        <p:spPr>
          <a:xfrm>
            <a:off x="2921075" y="4187513"/>
            <a:ext cx="639900" cy="0"/>
          </a:xfrm>
          <a:prstGeom prst="straightConnector1">
            <a:avLst/>
          </a:prstGeom>
          <a:noFill/>
          <a:ln w="19050" cap="flat" cmpd="sng">
            <a:solidFill>
              <a:schemeClr val="dk1"/>
            </a:solidFill>
            <a:prstDash val="dot"/>
            <a:round/>
            <a:headEnd type="none" w="med" len="med"/>
            <a:tailEnd type="diamond" w="med" len="med"/>
          </a:ln>
        </p:spPr>
      </p:cxnSp>
      <p:cxnSp>
        <p:nvCxnSpPr>
          <p:cNvPr id="829" name="Google Shape;829;p56"/>
          <p:cNvCxnSpPr/>
          <p:nvPr/>
        </p:nvCxnSpPr>
        <p:spPr>
          <a:xfrm>
            <a:off x="5445035" y="4187513"/>
            <a:ext cx="639900" cy="0"/>
          </a:xfrm>
          <a:prstGeom prst="straightConnector1">
            <a:avLst/>
          </a:prstGeom>
          <a:noFill/>
          <a:ln w="19050" cap="flat" cmpd="sng">
            <a:solidFill>
              <a:schemeClr val="dk1"/>
            </a:solidFill>
            <a:prstDash val="dot"/>
            <a:round/>
            <a:headEnd type="none" w="med" len="med"/>
            <a:tailEnd type="diamond"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9"/>
          <p:cNvSpPr txBox="1">
            <a:spLocks noGrp="1"/>
          </p:cNvSpPr>
          <p:nvPr>
            <p:ph type="title"/>
          </p:nvPr>
        </p:nvSpPr>
        <p:spPr>
          <a:xfrm>
            <a:off x="1633989" y="334502"/>
            <a:ext cx="5820212" cy="787800"/>
          </a:xfrm>
          <a:prstGeom prst="rect">
            <a:avLst/>
          </a:prstGeom>
        </p:spPr>
        <p:txBody>
          <a:bodyPr spcFirstLastPara="1" wrap="square" lIns="0" tIns="0" rIns="0" bIns="0" anchor="b" anchorCtr="0">
            <a:noAutofit/>
          </a:bodyPr>
          <a:lstStyle/>
          <a:p>
            <a:pPr lvl="0"/>
            <a:r>
              <a:rPr lang="en" sz="3600" dirty="0"/>
              <a:t>Los </a:t>
            </a:r>
            <a:r>
              <a:rPr lang="en" sz="3600" dirty="0" err="1"/>
              <a:t>nuevos</a:t>
            </a:r>
            <a:r>
              <a:rPr lang="en" sz="3600" dirty="0"/>
              <a:t> </a:t>
            </a:r>
            <a:r>
              <a:rPr lang="en" sz="3600" dirty="0" err="1"/>
              <a:t>esquemas</a:t>
            </a:r>
            <a:r>
              <a:rPr lang="en" sz="3600" dirty="0"/>
              <a:t> de </a:t>
            </a:r>
            <a:r>
              <a:rPr lang="en" sz="3600" dirty="0" err="1"/>
              <a:t>poder</a:t>
            </a:r>
            <a:r>
              <a:rPr lang="en" sz="3600" dirty="0"/>
              <a:t> post-</a:t>
            </a:r>
            <a:r>
              <a:rPr lang="en" sz="3600" dirty="0" err="1"/>
              <a:t>oligárquicos</a:t>
            </a:r>
            <a:endParaRPr sz="3600" dirty="0"/>
          </a:p>
        </p:txBody>
      </p:sp>
      <p:sp>
        <p:nvSpPr>
          <p:cNvPr id="433" name="Google Shape;433;p39"/>
          <p:cNvSpPr txBox="1">
            <a:spLocks noGrp="1"/>
          </p:cNvSpPr>
          <p:nvPr>
            <p:ph type="subTitle" idx="1"/>
          </p:nvPr>
        </p:nvSpPr>
        <p:spPr>
          <a:xfrm>
            <a:off x="287089" y="1122302"/>
            <a:ext cx="8596423" cy="3768674"/>
          </a:xfrm>
          <a:prstGeom prst="rect">
            <a:avLst/>
          </a:prstGeom>
          <a:solidFill>
            <a:schemeClr val="bg2">
              <a:lumMod val="40000"/>
              <a:lumOff val="60000"/>
              <a:alpha val="93840"/>
            </a:schemeClr>
          </a:solidFill>
        </p:spPr>
        <p:txBody>
          <a:bodyPr spcFirstLastPara="1" wrap="square" lIns="0" tIns="0" rIns="0" bIns="0" anchor="ctr" anchorCtr="0">
            <a:noAutofit/>
          </a:bodyPr>
          <a:lstStyle/>
          <a:p>
            <a:pPr marL="342900" lvl="0" indent="-342900" algn="just" rtl="0">
              <a:spcBef>
                <a:spcPts val="0"/>
              </a:spcBef>
              <a:spcAft>
                <a:spcPts val="0"/>
              </a:spcAft>
              <a:buFont typeface="Wingdings" pitchFamily="2" charset="2"/>
              <a:buChar char="q"/>
            </a:pPr>
            <a:r>
              <a:rPr lang="en" sz="1600" dirty="0">
                <a:solidFill>
                  <a:schemeClr val="tx1"/>
                </a:solidFill>
              </a:rPr>
              <a:t>La </a:t>
            </a:r>
            <a:r>
              <a:rPr lang="en" sz="1600" dirty="0" err="1">
                <a:solidFill>
                  <a:schemeClr val="tx1"/>
                </a:solidFill>
              </a:rPr>
              <a:t>industrialización</a:t>
            </a:r>
            <a:r>
              <a:rPr lang="en" sz="1600" dirty="0">
                <a:solidFill>
                  <a:schemeClr val="tx1"/>
                </a:solidFill>
              </a:rPr>
              <a:t> </a:t>
            </a:r>
            <a:r>
              <a:rPr lang="en" sz="1600" dirty="0" err="1">
                <a:solidFill>
                  <a:schemeClr val="tx1"/>
                </a:solidFill>
              </a:rPr>
              <a:t>aceleró</a:t>
            </a:r>
            <a:r>
              <a:rPr lang="en" sz="1600" dirty="0">
                <a:solidFill>
                  <a:schemeClr val="tx1"/>
                </a:solidFill>
              </a:rPr>
              <a:t> el </a:t>
            </a:r>
            <a:r>
              <a:rPr lang="en" sz="1600" dirty="0" err="1">
                <a:solidFill>
                  <a:schemeClr val="tx1"/>
                </a:solidFill>
              </a:rPr>
              <a:t>declive</a:t>
            </a:r>
            <a:r>
              <a:rPr lang="en" sz="1600" dirty="0">
                <a:solidFill>
                  <a:schemeClr val="tx1"/>
                </a:solidFill>
              </a:rPr>
              <a:t> del </a:t>
            </a:r>
            <a:r>
              <a:rPr lang="en" sz="1600" dirty="0" err="1">
                <a:solidFill>
                  <a:schemeClr val="tx1"/>
                </a:solidFill>
              </a:rPr>
              <a:t>esquema</a:t>
            </a:r>
            <a:r>
              <a:rPr lang="en" sz="1600" dirty="0">
                <a:solidFill>
                  <a:schemeClr val="tx1"/>
                </a:solidFill>
              </a:rPr>
              <a:t> de </a:t>
            </a:r>
            <a:r>
              <a:rPr lang="en" sz="1600" dirty="0" err="1">
                <a:solidFill>
                  <a:schemeClr val="tx1"/>
                </a:solidFill>
              </a:rPr>
              <a:t>poder</a:t>
            </a:r>
            <a:r>
              <a:rPr lang="en" sz="1600" dirty="0">
                <a:solidFill>
                  <a:schemeClr val="tx1"/>
                </a:solidFill>
              </a:rPr>
              <a:t> </a:t>
            </a:r>
            <a:r>
              <a:rPr lang="en" sz="1600" dirty="0" err="1">
                <a:solidFill>
                  <a:schemeClr val="tx1"/>
                </a:solidFill>
              </a:rPr>
              <a:t>oligárquico</a:t>
            </a:r>
            <a:r>
              <a:rPr lang="en" sz="1600" dirty="0">
                <a:solidFill>
                  <a:schemeClr val="tx1"/>
                </a:solidFill>
              </a:rPr>
              <a:t>. </a:t>
            </a:r>
            <a:r>
              <a:rPr lang="es-CL" sz="1600" dirty="0">
                <a:solidFill>
                  <a:schemeClr val="tx1"/>
                </a:solidFill>
              </a:rPr>
              <a:t>E</a:t>
            </a:r>
            <a:r>
              <a:rPr lang="en" sz="1600" dirty="0" err="1">
                <a:solidFill>
                  <a:schemeClr val="tx1"/>
                </a:solidFill>
              </a:rPr>
              <a:t>ste</a:t>
            </a:r>
            <a:r>
              <a:rPr lang="en" sz="1600" dirty="0">
                <a:solidFill>
                  <a:schemeClr val="tx1"/>
                </a:solidFill>
              </a:rPr>
              <a:t> </a:t>
            </a:r>
            <a:r>
              <a:rPr lang="en" sz="1600" dirty="0" err="1">
                <a:solidFill>
                  <a:schemeClr val="tx1"/>
                </a:solidFill>
              </a:rPr>
              <a:t>fue</a:t>
            </a:r>
            <a:r>
              <a:rPr lang="en" sz="1600" dirty="0">
                <a:solidFill>
                  <a:schemeClr val="tx1"/>
                </a:solidFill>
              </a:rPr>
              <a:t> un </a:t>
            </a:r>
            <a:r>
              <a:rPr lang="en" sz="1600" dirty="0" err="1">
                <a:solidFill>
                  <a:schemeClr val="tx1"/>
                </a:solidFill>
              </a:rPr>
              <a:t>momento</a:t>
            </a:r>
            <a:r>
              <a:rPr lang="en" sz="1600" dirty="0">
                <a:solidFill>
                  <a:schemeClr val="tx1"/>
                </a:solidFill>
              </a:rPr>
              <a:t> de </a:t>
            </a:r>
            <a:r>
              <a:rPr lang="en" sz="1600" dirty="0" err="1">
                <a:solidFill>
                  <a:schemeClr val="tx1"/>
                </a:solidFill>
              </a:rPr>
              <a:t>confus</a:t>
            </a:r>
            <a:r>
              <a:rPr lang="es-CL" sz="1600" dirty="0" err="1">
                <a:solidFill>
                  <a:schemeClr val="tx1"/>
                </a:solidFill>
              </a:rPr>
              <a:t>ión</a:t>
            </a:r>
            <a:r>
              <a:rPr lang="es-CL" sz="1600" dirty="0">
                <a:solidFill>
                  <a:schemeClr val="tx1"/>
                </a:solidFill>
              </a:rPr>
              <a:t>, puesto que había una falta de cuadros ideológicos que orientaran el cambio de esquema.</a:t>
            </a:r>
          </a:p>
          <a:p>
            <a:pPr marL="342900" lvl="0" indent="-342900" algn="just" rtl="0">
              <a:spcBef>
                <a:spcPts val="0"/>
              </a:spcBef>
              <a:spcAft>
                <a:spcPts val="0"/>
              </a:spcAft>
              <a:buFont typeface="Wingdings" pitchFamily="2" charset="2"/>
              <a:buChar char="q"/>
            </a:pPr>
            <a:endParaRPr lang="es-CL" sz="1600" dirty="0"/>
          </a:p>
          <a:p>
            <a:pPr marL="342900" lvl="0" indent="-342900" algn="just" rtl="0">
              <a:spcBef>
                <a:spcPts val="0"/>
              </a:spcBef>
              <a:spcAft>
                <a:spcPts val="0"/>
              </a:spcAft>
              <a:buFont typeface="Wingdings" pitchFamily="2" charset="2"/>
              <a:buChar char="q"/>
            </a:pPr>
            <a:r>
              <a:rPr lang="es-CL" sz="1600" dirty="0">
                <a:solidFill>
                  <a:schemeClr val="accent4"/>
                </a:solidFill>
              </a:rPr>
              <a:t>El cuadro ideológico presente pujaba por el </a:t>
            </a:r>
            <a:r>
              <a:rPr lang="es-CL" sz="1600" b="1" i="1" dirty="0">
                <a:solidFill>
                  <a:schemeClr val="accent4"/>
                </a:solidFill>
              </a:rPr>
              <a:t>laissez faire</a:t>
            </a:r>
            <a:r>
              <a:rPr lang="es-CL" sz="1600" b="1" dirty="0">
                <a:solidFill>
                  <a:schemeClr val="accent4"/>
                </a:solidFill>
              </a:rPr>
              <a:t> </a:t>
            </a:r>
            <a:r>
              <a:rPr lang="es-CL" sz="1600" dirty="0">
                <a:solidFill>
                  <a:schemeClr val="accent4"/>
                </a:solidFill>
              </a:rPr>
              <a:t>cuando todo indicaba que era necesaria la </a:t>
            </a:r>
            <a:r>
              <a:rPr lang="es-CL" sz="1600" b="1" dirty="0">
                <a:solidFill>
                  <a:schemeClr val="accent4"/>
                </a:solidFill>
              </a:rPr>
              <a:t>mayor intervención del Estado.</a:t>
            </a:r>
          </a:p>
          <a:p>
            <a:pPr marL="342900" lvl="0" indent="-342900" algn="just" rtl="0">
              <a:spcBef>
                <a:spcPts val="0"/>
              </a:spcBef>
              <a:spcAft>
                <a:spcPts val="0"/>
              </a:spcAft>
              <a:buFont typeface="Wingdings" pitchFamily="2" charset="2"/>
              <a:buChar char="q"/>
            </a:pPr>
            <a:endParaRPr lang="es-CL" sz="1600" b="1" dirty="0">
              <a:solidFill>
                <a:schemeClr val="accent4"/>
              </a:solidFill>
            </a:endParaRPr>
          </a:p>
          <a:p>
            <a:pPr marL="342900" lvl="0" indent="-342900" algn="just" rtl="0">
              <a:spcBef>
                <a:spcPts val="0"/>
              </a:spcBef>
              <a:spcAft>
                <a:spcPts val="0"/>
              </a:spcAft>
              <a:buFont typeface="Wingdings" pitchFamily="2" charset="2"/>
              <a:buChar char="q"/>
            </a:pPr>
            <a:r>
              <a:rPr lang="es-CL" sz="1600" dirty="0">
                <a:solidFill>
                  <a:schemeClr val="tx1"/>
                </a:solidFill>
              </a:rPr>
              <a:t>Si bien la crisis fue rápida, la reconstrucción desde ahí no lo fue. Había que considerar el surgimiento de nuevos grupos sociales a partir del proceso de industrialización y el crecimiento urbano. Esto cambiaba la estructura social y de clases que pretendían ser parte del escenario político.</a:t>
            </a:r>
          </a:p>
          <a:p>
            <a:pPr marL="342900" lvl="0" indent="-342900" algn="just" rtl="0">
              <a:spcBef>
                <a:spcPts val="0"/>
              </a:spcBef>
              <a:spcAft>
                <a:spcPts val="0"/>
              </a:spcAft>
              <a:buFont typeface="Wingdings" pitchFamily="2" charset="2"/>
              <a:buChar char="q"/>
            </a:pPr>
            <a:endParaRPr lang="es-CL" sz="1600" dirty="0">
              <a:solidFill>
                <a:schemeClr val="tx1"/>
              </a:solidFill>
            </a:endParaRPr>
          </a:p>
          <a:p>
            <a:pPr marL="342900" lvl="0" indent="-342900" algn="just" rtl="0">
              <a:spcBef>
                <a:spcPts val="0"/>
              </a:spcBef>
              <a:spcAft>
                <a:spcPts val="0"/>
              </a:spcAft>
              <a:buFont typeface="Wingdings" pitchFamily="2" charset="2"/>
              <a:buChar char="q"/>
            </a:pPr>
            <a:r>
              <a:rPr lang="es-CL" sz="1600" dirty="0">
                <a:solidFill>
                  <a:schemeClr val="accent4"/>
                </a:solidFill>
              </a:rPr>
              <a:t>Comienza un periodo de ensayos políticos, por lo que los regímenes que emergen no logran consolidarse, son de carácter transicional. No han madurado las condiciones sociales y los cambios en estructura para cimentar nuevas y sólidas formas de dominación.</a:t>
            </a:r>
            <a:endParaRPr sz="1600" dirty="0">
              <a:solidFill>
                <a:schemeClr val="accent4"/>
              </a:solidFill>
            </a:endParaRPr>
          </a:p>
        </p:txBody>
      </p:sp>
      <p:cxnSp>
        <p:nvCxnSpPr>
          <p:cNvPr id="434" name="Google Shape;434;p39"/>
          <p:cNvCxnSpPr/>
          <p:nvPr/>
        </p:nvCxnSpPr>
        <p:spPr>
          <a:xfrm>
            <a:off x="1716401" y="1029656"/>
            <a:ext cx="5737800" cy="0"/>
          </a:xfrm>
          <a:prstGeom prst="straightConnector1">
            <a:avLst/>
          </a:prstGeom>
          <a:noFill/>
          <a:ln w="19050" cap="flat" cmpd="sng">
            <a:solidFill>
              <a:schemeClr val="dk1"/>
            </a:solidFill>
            <a:prstDash val="solid"/>
            <a:round/>
            <a:headEnd type="diamond" w="med" len="med"/>
            <a:tailEnd type="diamond"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1"/>
          <p:cNvSpPr txBox="1">
            <a:spLocks noGrp="1"/>
          </p:cNvSpPr>
          <p:nvPr>
            <p:ph type="title"/>
          </p:nvPr>
        </p:nvSpPr>
        <p:spPr>
          <a:xfrm>
            <a:off x="489941" y="465197"/>
            <a:ext cx="5993400" cy="672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Las restauraciones </a:t>
            </a:r>
            <a:r>
              <a:rPr lang="en" dirty="0" err="1"/>
              <a:t>oligárquicas</a:t>
            </a:r>
            <a:endParaRPr dirty="0"/>
          </a:p>
        </p:txBody>
      </p:sp>
      <p:sp>
        <p:nvSpPr>
          <p:cNvPr id="460" name="Google Shape;460;p41"/>
          <p:cNvSpPr txBox="1">
            <a:spLocks noGrp="1"/>
          </p:cNvSpPr>
          <p:nvPr>
            <p:ph type="subTitle" idx="1"/>
          </p:nvPr>
        </p:nvSpPr>
        <p:spPr>
          <a:xfrm>
            <a:off x="489941" y="1752682"/>
            <a:ext cx="5049622" cy="819068"/>
          </a:xfrm>
          <a:prstGeom prst="rect">
            <a:avLst/>
          </a:prstGeom>
        </p:spPr>
        <p:txBody>
          <a:bodyPr spcFirstLastPara="1" wrap="square" lIns="0" tIns="0" rIns="0" bIns="0" anchor="ctr" anchorCtr="0">
            <a:noAutofit/>
          </a:bodyPr>
          <a:lstStyle/>
          <a:p>
            <a:pPr marL="0" lvl="0" indent="0" algn="just" rtl="0">
              <a:spcBef>
                <a:spcPts val="0"/>
              </a:spcBef>
              <a:spcAft>
                <a:spcPts val="0"/>
              </a:spcAft>
              <a:buNone/>
            </a:pPr>
            <a:r>
              <a:rPr lang="es-ES" dirty="0">
                <a:solidFill>
                  <a:schemeClr val="accent4"/>
                </a:solidFill>
              </a:rPr>
              <a:t>Esta fue una de las respuestas a la crisis. Consistía en mantener las cosas casi como estaban, aumentando el poder de coerción del Estado y apoyándose en gobiernos de tipo dictatorial.</a:t>
            </a:r>
          </a:p>
          <a:p>
            <a:pPr marL="0" lvl="0" indent="0" algn="l" rtl="0">
              <a:spcBef>
                <a:spcPts val="0"/>
              </a:spcBef>
              <a:spcAft>
                <a:spcPts val="0"/>
              </a:spcAft>
              <a:buNone/>
            </a:pPr>
            <a:endParaRPr lang="es-ES" dirty="0">
              <a:solidFill>
                <a:schemeClr val="accent4"/>
              </a:solidFill>
            </a:endParaRPr>
          </a:p>
        </p:txBody>
      </p:sp>
      <p:sp>
        <p:nvSpPr>
          <p:cNvPr id="2" name="CuadroTexto 1">
            <a:extLst>
              <a:ext uri="{FF2B5EF4-FFF2-40B4-BE49-F238E27FC236}">
                <a16:creationId xmlns:a16="http://schemas.microsoft.com/office/drawing/2014/main" id="{B3F3BFFA-C319-8645-B160-49EA94F997C0}"/>
              </a:ext>
            </a:extLst>
          </p:cNvPr>
          <p:cNvSpPr txBox="1"/>
          <p:nvPr/>
        </p:nvSpPr>
        <p:spPr>
          <a:xfrm>
            <a:off x="370464" y="2619732"/>
            <a:ext cx="6336161" cy="2523768"/>
          </a:xfrm>
          <a:prstGeom prst="rect">
            <a:avLst/>
          </a:prstGeom>
          <a:noFill/>
        </p:spPr>
        <p:txBody>
          <a:bodyPr wrap="square" rtlCol="0">
            <a:spAutoFit/>
          </a:bodyPr>
          <a:lstStyle/>
          <a:p>
            <a:pPr lvl="0" algn="just">
              <a:buClr>
                <a:srgbClr val="FFFFFF"/>
              </a:buClr>
              <a:buSzPts val="1600"/>
            </a:pPr>
            <a:r>
              <a:rPr lang="es-ES" sz="1600" dirty="0">
                <a:solidFill>
                  <a:schemeClr val="accent4"/>
                </a:solidFill>
                <a:latin typeface="DM Serif Text"/>
                <a:sym typeface="DM Serif Text"/>
              </a:rPr>
              <a:t>Se producen importantes cambios estructurales</a:t>
            </a:r>
          </a:p>
          <a:p>
            <a:pPr marL="285750" lvl="0" indent="-285750" algn="just">
              <a:buClr>
                <a:srgbClr val="FFFFFF"/>
              </a:buClr>
              <a:buSzPts val="1600"/>
              <a:buFont typeface="Nunito Light"/>
              <a:buChar char="●"/>
            </a:pPr>
            <a:r>
              <a:rPr lang="es-ES" sz="1600" dirty="0">
                <a:solidFill>
                  <a:schemeClr val="accent4"/>
                </a:solidFill>
                <a:latin typeface="DM Serif Text"/>
                <a:sym typeface="DM Serif Text"/>
              </a:rPr>
              <a:t>Se amplían los sectores medios urbanos y burocráticos. Estos sectores medios todavía tenían un peso político escaso, pero el Estado era esencial para ellos, pues contribuyó decisivamente a la creación de oportunidades económicas, posiciones burocráticas y ventajas sociales para ellos.</a:t>
            </a:r>
          </a:p>
          <a:p>
            <a:pPr marL="285750" lvl="0" indent="-285750" algn="just">
              <a:buClr>
                <a:srgbClr val="FFFFFF"/>
              </a:buClr>
              <a:buSzPts val="1600"/>
              <a:buFont typeface="Nunito Light"/>
              <a:buChar char="●"/>
            </a:pPr>
            <a:endParaRPr lang="es-ES" sz="1600" dirty="0">
              <a:solidFill>
                <a:schemeClr val="bg2"/>
              </a:solidFill>
              <a:latin typeface="DM Serif Text"/>
              <a:sym typeface="DM Serif Text"/>
            </a:endParaRPr>
          </a:p>
          <a:p>
            <a:pPr lvl="0" algn="just">
              <a:buClr>
                <a:srgbClr val="FFFFFF"/>
              </a:buClr>
              <a:buSzPts val="1600"/>
            </a:pPr>
            <a:r>
              <a:rPr lang="es-ES" sz="1600" dirty="0">
                <a:solidFill>
                  <a:schemeClr val="accent4"/>
                </a:solidFill>
                <a:latin typeface="DM Serif Text"/>
                <a:sym typeface="DM Serif Text"/>
              </a:rPr>
              <a:t>Fueron formas políticas pasajeras, las cuales tendieron a desaparecer o a reconvertirse en otros tipos de regímenes políticos.</a:t>
            </a:r>
          </a:p>
          <a:p>
            <a:endParaRPr lang="es-CL" dirty="0"/>
          </a:p>
        </p:txBody>
      </p:sp>
      <p:cxnSp>
        <p:nvCxnSpPr>
          <p:cNvPr id="5" name="Google Shape;467;p42">
            <a:extLst>
              <a:ext uri="{FF2B5EF4-FFF2-40B4-BE49-F238E27FC236}">
                <a16:creationId xmlns:a16="http://schemas.microsoft.com/office/drawing/2014/main" id="{7D6A5A3B-2816-1D4C-9F60-01ED66E1BA7B}"/>
              </a:ext>
            </a:extLst>
          </p:cNvPr>
          <p:cNvCxnSpPr>
            <a:cxnSpLocks/>
          </p:cNvCxnSpPr>
          <p:nvPr/>
        </p:nvCxnSpPr>
        <p:spPr>
          <a:xfrm>
            <a:off x="489941" y="1411593"/>
            <a:ext cx="4964561" cy="0"/>
          </a:xfrm>
          <a:prstGeom prst="straightConnector1">
            <a:avLst/>
          </a:prstGeom>
          <a:noFill/>
          <a:ln w="19050" cap="flat" cmpd="sng">
            <a:solidFill>
              <a:schemeClr val="dk1"/>
            </a:solidFill>
            <a:prstDash val="solid"/>
            <a:round/>
            <a:headEnd type="diamond" w="med" len="med"/>
            <a:tailEnd type="diamond"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p42"/>
          <p:cNvSpPr txBox="1">
            <a:spLocks noGrp="1"/>
          </p:cNvSpPr>
          <p:nvPr>
            <p:ph type="subTitle" idx="1"/>
          </p:nvPr>
        </p:nvSpPr>
        <p:spPr>
          <a:xfrm>
            <a:off x="322633" y="-370497"/>
            <a:ext cx="6691200" cy="1478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500" dirty="0">
                <a:solidFill>
                  <a:schemeClr val="tx1"/>
                </a:solidFill>
              </a:rPr>
              <a:t>Las experiencias </a:t>
            </a:r>
            <a:r>
              <a:rPr lang="en" sz="3500" dirty="0" err="1">
                <a:solidFill>
                  <a:schemeClr val="tx1"/>
                </a:solidFill>
              </a:rPr>
              <a:t>populistas</a:t>
            </a:r>
            <a:endParaRPr sz="3500" dirty="0">
              <a:solidFill>
                <a:schemeClr val="tx1"/>
              </a:solidFill>
            </a:endParaRPr>
          </a:p>
        </p:txBody>
      </p:sp>
      <p:cxnSp>
        <p:nvCxnSpPr>
          <p:cNvPr id="467" name="Google Shape;467;p42"/>
          <p:cNvCxnSpPr/>
          <p:nvPr/>
        </p:nvCxnSpPr>
        <p:spPr>
          <a:xfrm>
            <a:off x="322633" y="646048"/>
            <a:ext cx="6942300" cy="0"/>
          </a:xfrm>
          <a:prstGeom prst="straightConnector1">
            <a:avLst/>
          </a:prstGeom>
          <a:noFill/>
          <a:ln w="19050" cap="flat" cmpd="sng">
            <a:solidFill>
              <a:schemeClr val="dk1"/>
            </a:solidFill>
            <a:prstDash val="solid"/>
            <a:round/>
            <a:headEnd type="diamond" w="med" len="med"/>
            <a:tailEnd type="diamond" w="med" len="med"/>
          </a:ln>
        </p:spPr>
      </p:cxnSp>
      <p:sp>
        <p:nvSpPr>
          <p:cNvPr id="5" name="Google Shape;433;p39">
            <a:extLst>
              <a:ext uri="{FF2B5EF4-FFF2-40B4-BE49-F238E27FC236}">
                <a16:creationId xmlns:a16="http://schemas.microsoft.com/office/drawing/2014/main" id="{DC97C644-1979-7B4C-AB64-FC9090F596A2}"/>
              </a:ext>
            </a:extLst>
          </p:cNvPr>
          <p:cNvSpPr txBox="1">
            <a:spLocks/>
          </p:cNvSpPr>
          <p:nvPr/>
        </p:nvSpPr>
        <p:spPr>
          <a:xfrm>
            <a:off x="223782" y="792191"/>
            <a:ext cx="8696435" cy="4190856"/>
          </a:xfrm>
          <a:prstGeom prst="rect">
            <a:avLst/>
          </a:prstGeom>
          <a:solidFill>
            <a:schemeClr val="bg2">
              <a:lumMod val="40000"/>
              <a:lumOff val="60000"/>
              <a:alpha val="95010"/>
            </a:schemeClr>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3000"/>
              <a:buFont typeface="DM Serif Text"/>
              <a:buNone/>
              <a:defRPr sz="3000" b="0" i="0" u="none" strike="noStrike" cap="none">
                <a:solidFill>
                  <a:schemeClr val="dk1"/>
                </a:solidFill>
                <a:latin typeface="DM Serif Text"/>
                <a:ea typeface="DM Serif Text"/>
                <a:cs typeface="DM Serif Text"/>
                <a:sym typeface="DM Serif Text"/>
              </a:defRPr>
            </a:lvl1pPr>
            <a:lvl2pPr marL="914400" marR="0" lvl="1" indent="-330200" algn="ctr" rtl="0">
              <a:lnSpc>
                <a:spcPct val="100000"/>
              </a:lnSpc>
              <a:spcBef>
                <a:spcPts val="0"/>
              </a:spcBef>
              <a:spcAft>
                <a:spcPts val="0"/>
              </a:spcAft>
              <a:buClr>
                <a:schemeClr val="dk1"/>
              </a:buClr>
              <a:buSzPts val="3000"/>
              <a:buFont typeface="DM Serif Text"/>
              <a:buNone/>
              <a:defRPr sz="3000" b="0" i="0" u="none" strike="noStrike" cap="none">
                <a:solidFill>
                  <a:schemeClr val="dk1"/>
                </a:solidFill>
                <a:latin typeface="DM Serif Text"/>
                <a:ea typeface="DM Serif Text"/>
                <a:cs typeface="DM Serif Text"/>
                <a:sym typeface="DM Serif Text"/>
              </a:defRPr>
            </a:lvl2pPr>
            <a:lvl3pPr marL="1371600" marR="0" lvl="2" indent="-330200" algn="ctr" rtl="0">
              <a:lnSpc>
                <a:spcPct val="100000"/>
              </a:lnSpc>
              <a:spcBef>
                <a:spcPts val="0"/>
              </a:spcBef>
              <a:spcAft>
                <a:spcPts val="0"/>
              </a:spcAft>
              <a:buClr>
                <a:schemeClr val="dk1"/>
              </a:buClr>
              <a:buSzPts val="3000"/>
              <a:buFont typeface="DM Serif Text"/>
              <a:buNone/>
              <a:defRPr sz="3000" b="0" i="0" u="none" strike="noStrike" cap="none">
                <a:solidFill>
                  <a:schemeClr val="dk1"/>
                </a:solidFill>
                <a:latin typeface="DM Serif Text"/>
                <a:ea typeface="DM Serif Text"/>
                <a:cs typeface="DM Serif Text"/>
                <a:sym typeface="DM Serif Text"/>
              </a:defRPr>
            </a:lvl3pPr>
            <a:lvl4pPr marL="1828800" marR="0" lvl="3" indent="-330200" algn="ctr" rtl="0">
              <a:lnSpc>
                <a:spcPct val="100000"/>
              </a:lnSpc>
              <a:spcBef>
                <a:spcPts val="0"/>
              </a:spcBef>
              <a:spcAft>
                <a:spcPts val="0"/>
              </a:spcAft>
              <a:buClr>
                <a:schemeClr val="dk1"/>
              </a:buClr>
              <a:buSzPts val="3000"/>
              <a:buFont typeface="DM Serif Text"/>
              <a:buNone/>
              <a:defRPr sz="3000" b="0" i="0" u="none" strike="noStrike" cap="none">
                <a:solidFill>
                  <a:schemeClr val="dk1"/>
                </a:solidFill>
                <a:latin typeface="DM Serif Text"/>
                <a:ea typeface="DM Serif Text"/>
                <a:cs typeface="DM Serif Text"/>
                <a:sym typeface="DM Serif Text"/>
              </a:defRPr>
            </a:lvl4pPr>
            <a:lvl5pPr marL="2286000" marR="0" lvl="4" indent="-330200" algn="ctr" rtl="0">
              <a:lnSpc>
                <a:spcPct val="100000"/>
              </a:lnSpc>
              <a:spcBef>
                <a:spcPts val="0"/>
              </a:spcBef>
              <a:spcAft>
                <a:spcPts val="0"/>
              </a:spcAft>
              <a:buClr>
                <a:schemeClr val="dk1"/>
              </a:buClr>
              <a:buSzPts val="3000"/>
              <a:buFont typeface="DM Serif Text"/>
              <a:buNone/>
              <a:defRPr sz="3000" b="0" i="0" u="none" strike="noStrike" cap="none">
                <a:solidFill>
                  <a:schemeClr val="dk1"/>
                </a:solidFill>
                <a:latin typeface="DM Serif Text"/>
                <a:ea typeface="DM Serif Text"/>
                <a:cs typeface="DM Serif Text"/>
                <a:sym typeface="DM Serif Text"/>
              </a:defRPr>
            </a:lvl5pPr>
            <a:lvl6pPr marL="2743200" marR="0" lvl="5" indent="-330200" algn="ctr" rtl="0">
              <a:lnSpc>
                <a:spcPct val="100000"/>
              </a:lnSpc>
              <a:spcBef>
                <a:spcPts val="0"/>
              </a:spcBef>
              <a:spcAft>
                <a:spcPts val="0"/>
              </a:spcAft>
              <a:buClr>
                <a:schemeClr val="dk1"/>
              </a:buClr>
              <a:buSzPts val="3000"/>
              <a:buFont typeface="DM Serif Text"/>
              <a:buNone/>
              <a:defRPr sz="3000" b="0" i="0" u="none" strike="noStrike" cap="none">
                <a:solidFill>
                  <a:schemeClr val="dk1"/>
                </a:solidFill>
                <a:latin typeface="DM Serif Text"/>
                <a:ea typeface="DM Serif Text"/>
                <a:cs typeface="DM Serif Text"/>
                <a:sym typeface="DM Serif Text"/>
              </a:defRPr>
            </a:lvl6pPr>
            <a:lvl7pPr marL="3200400" marR="0" lvl="6" indent="-330200" algn="ctr" rtl="0">
              <a:lnSpc>
                <a:spcPct val="100000"/>
              </a:lnSpc>
              <a:spcBef>
                <a:spcPts val="0"/>
              </a:spcBef>
              <a:spcAft>
                <a:spcPts val="0"/>
              </a:spcAft>
              <a:buClr>
                <a:schemeClr val="dk1"/>
              </a:buClr>
              <a:buSzPts val="3000"/>
              <a:buFont typeface="DM Serif Text"/>
              <a:buNone/>
              <a:defRPr sz="3000" b="0" i="0" u="none" strike="noStrike" cap="none">
                <a:solidFill>
                  <a:schemeClr val="dk1"/>
                </a:solidFill>
                <a:latin typeface="DM Serif Text"/>
                <a:ea typeface="DM Serif Text"/>
                <a:cs typeface="DM Serif Text"/>
                <a:sym typeface="DM Serif Text"/>
              </a:defRPr>
            </a:lvl7pPr>
            <a:lvl8pPr marL="3657600" marR="0" lvl="7" indent="-330200" algn="ctr" rtl="0">
              <a:lnSpc>
                <a:spcPct val="100000"/>
              </a:lnSpc>
              <a:spcBef>
                <a:spcPts val="0"/>
              </a:spcBef>
              <a:spcAft>
                <a:spcPts val="0"/>
              </a:spcAft>
              <a:buClr>
                <a:schemeClr val="dk1"/>
              </a:buClr>
              <a:buSzPts val="3000"/>
              <a:buFont typeface="DM Serif Text"/>
              <a:buNone/>
              <a:defRPr sz="3000" b="0" i="0" u="none" strike="noStrike" cap="none">
                <a:solidFill>
                  <a:schemeClr val="dk1"/>
                </a:solidFill>
                <a:latin typeface="DM Serif Text"/>
                <a:ea typeface="DM Serif Text"/>
                <a:cs typeface="DM Serif Text"/>
                <a:sym typeface="DM Serif Text"/>
              </a:defRPr>
            </a:lvl8pPr>
            <a:lvl9pPr marL="4114800" marR="0" lvl="8" indent="-330200" algn="ctr" rtl="0">
              <a:lnSpc>
                <a:spcPct val="100000"/>
              </a:lnSpc>
              <a:spcBef>
                <a:spcPts val="0"/>
              </a:spcBef>
              <a:spcAft>
                <a:spcPts val="0"/>
              </a:spcAft>
              <a:buClr>
                <a:schemeClr val="dk1"/>
              </a:buClr>
              <a:buSzPts val="3000"/>
              <a:buFont typeface="DM Serif Text"/>
              <a:buNone/>
              <a:defRPr sz="3000" b="0" i="0" u="none" strike="noStrike" cap="none">
                <a:solidFill>
                  <a:schemeClr val="dk1"/>
                </a:solidFill>
                <a:latin typeface="DM Serif Text"/>
                <a:ea typeface="DM Serif Text"/>
                <a:cs typeface="DM Serif Text"/>
                <a:sym typeface="DM Serif Text"/>
              </a:defRPr>
            </a:lvl9pPr>
          </a:lstStyle>
          <a:p>
            <a:pPr marL="0" indent="0" algn="just"/>
            <a:r>
              <a:rPr lang="es-CL" sz="1600" dirty="0"/>
              <a:t>Utilizaban las enormes energías latentes y potenciales que existían en el movimiento social y la disponibilidad política de importantes sectores de la población que se estaban constituyendo. </a:t>
            </a:r>
          </a:p>
          <a:p>
            <a:pPr marL="0" indent="0" algn="just"/>
            <a:endParaRPr lang="es-CL" sz="1600" dirty="0"/>
          </a:p>
          <a:p>
            <a:pPr marL="0" indent="0" algn="just"/>
            <a:r>
              <a:rPr lang="es-CL" sz="1600" dirty="0"/>
              <a:t>La fórmula era sencilla: tenderles puentes para incorporarlos a movimientos políticos liderados por sectores neoligárquicos y centrados en una concepción tutelar del Estado. Se caracterizaba por una </a:t>
            </a:r>
            <a:r>
              <a:rPr lang="es-CL" sz="1600" b="1" dirty="0"/>
              <a:t>reorganización del Estado:</a:t>
            </a:r>
          </a:p>
          <a:p>
            <a:pPr marL="0" indent="0" algn="just"/>
            <a:endParaRPr lang="es-CL" sz="1600" b="1" dirty="0"/>
          </a:p>
          <a:p>
            <a:pPr marL="285750" indent="-285750" algn="just">
              <a:buFont typeface="Wingdings" pitchFamily="2" charset="2"/>
              <a:buChar char="Ø"/>
            </a:pPr>
            <a:r>
              <a:rPr lang="es-CL" sz="1600" dirty="0">
                <a:solidFill>
                  <a:schemeClr val="accent4"/>
                </a:solidFill>
              </a:rPr>
              <a:t>Amplía sus funciones políticas y económicas, y se convierte en un Estado paternalista, fuente de ocupaciones y servicios, y de organización de masas, apelando a políticas económicas de redistribución</a:t>
            </a:r>
            <a:endParaRPr lang="es-CL" sz="1600" b="1" dirty="0">
              <a:solidFill>
                <a:schemeClr val="accent4"/>
              </a:solidFill>
            </a:endParaRPr>
          </a:p>
          <a:p>
            <a:pPr marL="285750" indent="-285750" algn="just">
              <a:buFont typeface="Wingdings" pitchFamily="2" charset="2"/>
              <a:buChar char="Ø"/>
            </a:pPr>
            <a:endParaRPr lang="es-CL" sz="1600" b="1" dirty="0">
              <a:solidFill>
                <a:schemeClr val="accent4"/>
              </a:solidFill>
            </a:endParaRPr>
          </a:p>
          <a:p>
            <a:pPr marL="285750" indent="-285750" algn="just">
              <a:buFont typeface="Wingdings" pitchFamily="2" charset="2"/>
              <a:buChar char="Ø"/>
            </a:pPr>
            <a:r>
              <a:rPr lang="es-CL" sz="1600" dirty="0">
                <a:solidFill>
                  <a:schemeClr val="accent4"/>
                </a:solidFill>
              </a:rPr>
              <a:t>El Estado pasa a ser el árbitro de conflicto internos</a:t>
            </a:r>
          </a:p>
          <a:p>
            <a:pPr marL="285750" indent="-285750" algn="just">
              <a:buFont typeface="Wingdings" pitchFamily="2" charset="2"/>
              <a:buChar char="Ø"/>
            </a:pPr>
            <a:endParaRPr lang="es-CL" sz="1600" dirty="0">
              <a:solidFill>
                <a:schemeClr val="tx1"/>
              </a:solidFill>
            </a:endParaRPr>
          </a:p>
          <a:p>
            <a:pPr marL="285750" indent="-285750" algn="just">
              <a:buFont typeface="Wingdings" pitchFamily="2" charset="2"/>
              <a:buChar char="Ø"/>
            </a:pPr>
            <a:r>
              <a:rPr lang="es-CL" sz="1600" dirty="0">
                <a:solidFill>
                  <a:schemeClr val="accent4"/>
                </a:solidFill>
              </a:rPr>
              <a:t>Regímenes personalistas y autoritarios legitimados por políticas asistencialistas y de una especie de mística de masas con un liderazgo carismático.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p42"/>
          <p:cNvSpPr txBox="1">
            <a:spLocks noGrp="1"/>
          </p:cNvSpPr>
          <p:nvPr>
            <p:ph type="subTitle" idx="1"/>
          </p:nvPr>
        </p:nvSpPr>
        <p:spPr>
          <a:xfrm>
            <a:off x="322633" y="-370497"/>
            <a:ext cx="6691200" cy="1478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500" dirty="0">
                <a:solidFill>
                  <a:schemeClr val="tx1"/>
                </a:solidFill>
              </a:rPr>
              <a:t>Las experiencias </a:t>
            </a:r>
            <a:r>
              <a:rPr lang="en" sz="3500" dirty="0" err="1">
                <a:solidFill>
                  <a:schemeClr val="tx1"/>
                </a:solidFill>
              </a:rPr>
              <a:t>populistas</a:t>
            </a:r>
            <a:endParaRPr sz="3500" dirty="0">
              <a:solidFill>
                <a:schemeClr val="tx1"/>
              </a:solidFill>
            </a:endParaRPr>
          </a:p>
        </p:txBody>
      </p:sp>
      <p:cxnSp>
        <p:nvCxnSpPr>
          <p:cNvPr id="467" name="Google Shape;467;p42"/>
          <p:cNvCxnSpPr/>
          <p:nvPr/>
        </p:nvCxnSpPr>
        <p:spPr>
          <a:xfrm>
            <a:off x="322633" y="646048"/>
            <a:ext cx="6942300" cy="0"/>
          </a:xfrm>
          <a:prstGeom prst="straightConnector1">
            <a:avLst/>
          </a:prstGeom>
          <a:noFill/>
          <a:ln w="19050" cap="flat" cmpd="sng">
            <a:solidFill>
              <a:schemeClr val="dk1"/>
            </a:solidFill>
            <a:prstDash val="solid"/>
            <a:round/>
            <a:headEnd type="diamond" w="med" len="med"/>
            <a:tailEnd type="diamond" w="med" len="med"/>
          </a:ln>
        </p:spPr>
      </p:cxnSp>
      <p:sp>
        <p:nvSpPr>
          <p:cNvPr id="5" name="Google Shape;433;p39">
            <a:extLst>
              <a:ext uri="{FF2B5EF4-FFF2-40B4-BE49-F238E27FC236}">
                <a16:creationId xmlns:a16="http://schemas.microsoft.com/office/drawing/2014/main" id="{DC97C644-1979-7B4C-AB64-FC9090F596A2}"/>
              </a:ext>
            </a:extLst>
          </p:cNvPr>
          <p:cNvSpPr txBox="1">
            <a:spLocks/>
          </p:cNvSpPr>
          <p:nvPr/>
        </p:nvSpPr>
        <p:spPr>
          <a:xfrm>
            <a:off x="223782" y="1224862"/>
            <a:ext cx="8696435" cy="3795822"/>
          </a:xfrm>
          <a:prstGeom prst="rect">
            <a:avLst/>
          </a:prstGeom>
          <a:solidFill>
            <a:schemeClr val="bg2">
              <a:lumMod val="40000"/>
              <a:lumOff val="60000"/>
              <a:alpha val="95010"/>
            </a:schemeClr>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3000"/>
              <a:buFont typeface="DM Serif Text"/>
              <a:buNone/>
              <a:defRPr sz="3000" b="0" i="0" u="none" strike="noStrike" cap="none">
                <a:solidFill>
                  <a:schemeClr val="dk1"/>
                </a:solidFill>
                <a:latin typeface="DM Serif Text"/>
                <a:ea typeface="DM Serif Text"/>
                <a:cs typeface="DM Serif Text"/>
                <a:sym typeface="DM Serif Text"/>
              </a:defRPr>
            </a:lvl1pPr>
            <a:lvl2pPr marL="914400" marR="0" lvl="1" indent="-330200" algn="ctr" rtl="0">
              <a:lnSpc>
                <a:spcPct val="100000"/>
              </a:lnSpc>
              <a:spcBef>
                <a:spcPts val="0"/>
              </a:spcBef>
              <a:spcAft>
                <a:spcPts val="0"/>
              </a:spcAft>
              <a:buClr>
                <a:schemeClr val="dk1"/>
              </a:buClr>
              <a:buSzPts val="3000"/>
              <a:buFont typeface="DM Serif Text"/>
              <a:buNone/>
              <a:defRPr sz="3000" b="0" i="0" u="none" strike="noStrike" cap="none">
                <a:solidFill>
                  <a:schemeClr val="dk1"/>
                </a:solidFill>
                <a:latin typeface="DM Serif Text"/>
                <a:ea typeface="DM Serif Text"/>
                <a:cs typeface="DM Serif Text"/>
                <a:sym typeface="DM Serif Text"/>
              </a:defRPr>
            </a:lvl2pPr>
            <a:lvl3pPr marL="1371600" marR="0" lvl="2" indent="-330200" algn="ctr" rtl="0">
              <a:lnSpc>
                <a:spcPct val="100000"/>
              </a:lnSpc>
              <a:spcBef>
                <a:spcPts val="0"/>
              </a:spcBef>
              <a:spcAft>
                <a:spcPts val="0"/>
              </a:spcAft>
              <a:buClr>
                <a:schemeClr val="dk1"/>
              </a:buClr>
              <a:buSzPts val="3000"/>
              <a:buFont typeface="DM Serif Text"/>
              <a:buNone/>
              <a:defRPr sz="3000" b="0" i="0" u="none" strike="noStrike" cap="none">
                <a:solidFill>
                  <a:schemeClr val="dk1"/>
                </a:solidFill>
                <a:latin typeface="DM Serif Text"/>
                <a:ea typeface="DM Serif Text"/>
                <a:cs typeface="DM Serif Text"/>
                <a:sym typeface="DM Serif Text"/>
              </a:defRPr>
            </a:lvl3pPr>
            <a:lvl4pPr marL="1828800" marR="0" lvl="3" indent="-330200" algn="ctr" rtl="0">
              <a:lnSpc>
                <a:spcPct val="100000"/>
              </a:lnSpc>
              <a:spcBef>
                <a:spcPts val="0"/>
              </a:spcBef>
              <a:spcAft>
                <a:spcPts val="0"/>
              </a:spcAft>
              <a:buClr>
                <a:schemeClr val="dk1"/>
              </a:buClr>
              <a:buSzPts val="3000"/>
              <a:buFont typeface="DM Serif Text"/>
              <a:buNone/>
              <a:defRPr sz="3000" b="0" i="0" u="none" strike="noStrike" cap="none">
                <a:solidFill>
                  <a:schemeClr val="dk1"/>
                </a:solidFill>
                <a:latin typeface="DM Serif Text"/>
                <a:ea typeface="DM Serif Text"/>
                <a:cs typeface="DM Serif Text"/>
                <a:sym typeface="DM Serif Text"/>
              </a:defRPr>
            </a:lvl4pPr>
            <a:lvl5pPr marL="2286000" marR="0" lvl="4" indent="-330200" algn="ctr" rtl="0">
              <a:lnSpc>
                <a:spcPct val="100000"/>
              </a:lnSpc>
              <a:spcBef>
                <a:spcPts val="0"/>
              </a:spcBef>
              <a:spcAft>
                <a:spcPts val="0"/>
              </a:spcAft>
              <a:buClr>
                <a:schemeClr val="dk1"/>
              </a:buClr>
              <a:buSzPts val="3000"/>
              <a:buFont typeface="DM Serif Text"/>
              <a:buNone/>
              <a:defRPr sz="3000" b="0" i="0" u="none" strike="noStrike" cap="none">
                <a:solidFill>
                  <a:schemeClr val="dk1"/>
                </a:solidFill>
                <a:latin typeface="DM Serif Text"/>
                <a:ea typeface="DM Serif Text"/>
                <a:cs typeface="DM Serif Text"/>
                <a:sym typeface="DM Serif Text"/>
              </a:defRPr>
            </a:lvl5pPr>
            <a:lvl6pPr marL="2743200" marR="0" lvl="5" indent="-330200" algn="ctr" rtl="0">
              <a:lnSpc>
                <a:spcPct val="100000"/>
              </a:lnSpc>
              <a:spcBef>
                <a:spcPts val="0"/>
              </a:spcBef>
              <a:spcAft>
                <a:spcPts val="0"/>
              </a:spcAft>
              <a:buClr>
                <a:schemeClr val="dk1"/>
              </a:buClr>
              <a:buSzPts val="3000"/>
              <a:buFont typeface="DM Serif Text"/>
              <a:buNone/>
              <a:defRPr sz="3000" b="0" i="0" u="none" strike="noStrike" cap="none">
                <a:solidFill>
                  <a:schemeClr val="dk1"/>
                </a:solidFill>
                <a:latin typeface="DM Serif Text"/>
                <a:ea typeface="DM Serif Text"/>
                <a:cs typeface="DM Serif Text"/>
                <a:sym typeface="DM Serif Text"/>
              </a:defRPr>
            </a:lvl6pPr>
            <a:lvl7pPr marL="3200400" marR="0" lvl="6" indent="-330200" algn="ctr" rtl="0">
              <a:lnSpc>
                <a:spcPct val="100000"/>
              </a:lnSpc>
              <a:spcBef>
                <a:spcPts val="0"/>
              </a:spcBef>
              <a:spcAft>
                <a:spcPts val="0"/>
              </a:spcAft>
              <a:buClr>
                <a:schemeClr val="dk1"/>
              </a:buClr>
              <a:buSzPts val="3000"/>
              <a:buFont typeface="DM Serif Text"/>
              <a:buNone/>
              <a:defRPr sz="3000" b="0" i="0" u="none" strike="noStrike" cap="none">
                <a:solidFill>
                  <a:schemeClr val="dk1"/>
                </a:solidFill>
                <a:latin typeface="DM Serif Text"/>
                <a:ea typeface="DM Serif Text"/>
                <a:cs typeface="DM Serif Text"/>
                <a:sym typeface="DM Serif Text"/>
              </a:defRPr>
            </a:lvl7pPr>
            <a:lvl8pPr marL="3657600" marR="0" lvl="7" indent="-330200" algn="ctr" rtl="0">
              <a:lnSpc>
                <a:spcPct val="100000"/>
              </a:lnSpc>
              <a:spcBef>
                <a:spcPts val="0"/>
              </a:spcBef>
              <a:spcAft>
                <a:spcPts val="0"/>
              </a:spcAft>
              <a:buClr>
                <a:schemeClr val="dk1"/>
              </a:buClr>
              <a:buSzPts val="3000"/>
              <a:buFont typeface="DM Serif Text"/>
              <a:buNone/>
              <a:defRPr sz="3000" b="0" i="0" u="none" strike="noStrike" cap="none">
                <a:solidFill>
                  <a:schemeClr val="dk1"/>
                </a:solidFill>
                <a:latin typeface="DM Serif Text"/>
                <a:ea typeface="DM Serif Text"/>
                <a:cs typeface="DM Serif Text"/>
                <a:sym typeface="DM Serif Text"/>
              </a:defRPr>
            </a:lvl8pPr>
            <a:lvl9pPr marL="4114800" marR="0" lvl="8" indent="-330200" algn="ctr" rtl="0">
              <a:lnSpc>
                <a:spcPct val="100000"/>
              </a:lnSpc>
              <a:spcBef>
                <a:spcPts val="0"/>
              </a:spcBef>
              <a:spcAft>
                <a:spcPts val="0"/>
              </a:spcAft>
              <a:buClr>
                <a:schemeClr val="dk1"/>
              </a:buClr>
              <a:buSzPts val="3000"/>
              <a:buFont typeface="DM Serif Text"/>
              <a:buNone/>
              <a:defRPr sz="3000" b="0" i="0" u="none" strike="noStrike" cap="none">
                <a:solidFill>
                  <a:schemeClr val="dk1"/>
                </a:solidFill>
                <a:latin typeface="DM Serif Text"/>
                <a:ea typeface="DM Serif Text"/>
                <a:cs typeface="DM Serif Text"/>
                <a:sym typeface="DM Serif Text"/>
              </a:defRPr>
            </a:lvl9pPr>
          </a:lstStyle>
          <a:p>
            <a:pPr marL="0" indent="0" algn="just"/>
            <a:r>
              <a:rPr lang="es-CL" sz="1600" dirty="0">
                <a:solidFill>
                  <a:schemeClr val="tx1"/>
                </a:solidFill>
              </a:rPr>
              <a:t>Flaquezas del populismo:</a:t>
            </a:r>
            <a:endParaRPr lang="es-CL" sz="1600" b="1" dirty="0"/>
          </a:p>
          <a:p>
            <a:pPr marL="285750" indent="-285750" algn="just">
              <a:buFont typeface="Arial" panose="020B0604020202020204" pitchFamily="34" charset="0"/>
              <a:buChar char="•"/>
            </a:pPr>
            <a:r>
              <a:rPr lang="es-CL" sz="1500" dirty="0">
                <a:solidFill>
                  <a:schemeClr val="accent4"/>
                </a:solidFill>
              </a:rPr>
              <a:t>Dependen de un periodo de ”bonanza económica”.</a:t>
            </a:r>
          </a:p>
          <a:p>
            <a:pPr marL="285750" indent="-285750" algn="just">
              <a:buFont typeface="Arial" panose="020B0604020202020204" pitchFamily="34" charset="0"/>
              <a:buChar char="•"/>
            </a:pPr>
            <a:r>
              <a:rPr lang="es-CL" sz="1500" b="1" dirty="0">
                <a:solidFill>
                  <a:schemeClr val="accent4"/>
                </a:solidFill>
              </a:rPr>
              <a:t>Los intereses de la coalición populista son, en esencia, heterogéneos. </a:t>
            </a:r>
          </a:p>
          <a:p>
            <a:pPr marL="285750" indent="-285750" algn="just">
              <a:buFont typeface="Arial" panose="020B0604020202020204" pitchFamily="34" charset="0"/>
              <a:buChar char="•"/>
            </a:pPr>
            <a:r>
              <a:rPr lang="es-CL" sz="1500" b="1" dirty="0">
                <a:solidFill>
                  <a:schemeClr val="accent4"/>
                </a:solidFill>
              </a:rPr>
              <a:t>El aumento de la movilización social autónoma permite la reducción rápida de las posibilidades de manipulación de masas y de legitimación del régimen en base al seguimiento de un líder carismático.</a:t>
            </a:r>
          </a:p>
          <a:p>
            <a:pPr marL="285750" indent="-285750" algn="just">
              <a:buFont typeface="Arial" panose="020B0604020202020204" pitchFamily="34" charset="0"/>
              <a:buChar char="•"/>
            </a:pPr>
            <a:r>
              <a:rPr lang="es-CL" sz="1500" dirty="0">
                <a:solidFill>
                  <a:schemeClr val="accent4"/>
                </a:solidFill>
              </a:rPr>
              <a:t>Los sectores medios y altos tienden a ver en la movilización de masas una amenaza contra el orden social vigente. Al profundizarse esta contradicción, estos regímenes tienden a volverse desmovilizantes y crecientemente autoritarios</a:t>
            </a:r>
          </a:p>
          <a:p>
            <a:pPr marL="0" indent="0" algn="just"/>
            <a:endParaRPr lang="es-CL" sz="1500" dirty="0">
              <a:solidFill>
                <a:schemeClr val="tx1"/>
              </a:solidFill>
            </a:endParaRPr>
          </a:p>
          <a:p>
            <a:pPr marL="0" indent="0" algn="just"/>
            <a:r>
              <a:rPr lang="es-CL" sz="1500" dirty="0">
                <a:solidFill>
                  <a:schemeClr val="tx1"/>
                </a:solidFill>
              </a:rPr>
              <a:t>Su principal función histórica de largo plazo fue la reconstrucción de procesos y esquemas que tendieron fundamentalmente a la modernización del Estado y a la ampliación del régimen político.</a:t>
            </a:r>
          </a:p>
          <a:p>
            <a:pPr marL="0" indent="0" algn="just"/>
            <a:endParaRPr lang="es-CL" sz="1500" dirty="0">
              <a:solidFill>
                <a:schemeClr val="tx1"/>
              </a:solidFill>
            </a:endParaRPr>
          </a:p>
          <a:p>
            <a:pPr marL="0" indent="0" algn="just"/>
            <a:r>
              <a:rPr lang="es-CL" sz="1500" dirty="0">
                <a:solidFill>
                  <a:schemeClr val="tx1"/>
                </a:solidFill>
              </a:rPr>
              <a:t>Los gobiernos de base populista con orientación modernizante no intentaron acabar con el status quo, sino que actualizarlo. Estos regímenes fueron el dispositivo más apropiado para salvar el orden social capitalista, porque, sin acabar con la dominación oligárquica, constituyeron una alternativa de integración las masas.</a:t>
            </a:r>
          </a:p>
          <a:p>
            <a:pPr marL="0" indent="0" algn="just"/>
            <a:endParaRPr lang="es-CL" sz="1600" dirty="0">
              <a:solidFill>
                <a:schemeClr val="accent4"/>
              </a:solidFill>
            </a:endParaRPr>
          </a:p>
          <a:p>
            <a:pPr marL="0" indent="0" algn="just"/>
            <a:endParaRPr lang="es-CL" sz="1600" dirty="0">
              <a:solidFill>
                <a:schemeClr val="accent4"/>
              </a:solidFill>
            </a:endParaRPr>
          </a:p>
        </p:txBody>
      </p:sp>
    </p:spTree>
    <p:extLst>
      <p:ext uri="{BB962C8B-B14F-4D97-AF65-F5344CB8AC3E}">
        <p14:creationId xmlns:p14="http://schemas.microsoft.com/office/powerpoint/2010/main" val="2492431547"/>
      </p:ext>
    </p:extLst>
  </p:cSld>
  <p:clrMapOvr>
    <a:masterClrMapping/>
  </p:clrMapOvr>
</p:sld>
</file>

<file path=ppt/theme/theme1.xml><?xml version="1.0" encoding="utf-8"?>
<a:theme xmlns:a="http://schemas.openxmlformats.org/drawingml/2006/main" name="Latin American History for College by Slidesgo">
  <a:themeElements>
    <a:clrScheme name="Simple Light">
      <a:dk1>
        <a:srgbClr val="11223B"/>
      </a:dk1>
      <a:lt1>
        <a:srgbClr val="FFFFFF"/>
      </a:lt1>
      <a:dk2>
        <a:srgbClr val="835B35"/>
      </a:dk2>
      <a:lt2>
        <a:srgbClr val="FFFFFF"/>
      </a:lt2>
      <a:accent1>
        <a:srgbClr val="81BDC2"/>
      </a:accent1>
      <a:accent2>
        <a:srgbClr val="C1A88F"/>
      </a:accent2>
      <a:accent3>
        <a:srgbClr val="E7BB6B"/>
      </a:accent3>
      <a:accent4>
        <a:srgbClr val="F8F5E8"/>
      </a:accent4>
      <a:accent5>
        <a:srgbClr val="FFFFFF"/>
      </a:accent5>
      <a:accent6>
        <a:srgbClr val="FFFFFF"/>
      </a:accent6>
      <a:hlink>
        <a:srgbClr val="12223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1398</Words>
  <Application>Microsoft Macintosh PowerPoint</Application>
  <PresentationFormat>Presentación en pantalla (16:9)</PresentationFormat>
  <Paragraphs>97</Paragraphs>
  <Slides>13</Slides>
  <Notes>12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DM Serif Text</vt:lpstr>
      <vt:lpstr>Bebas Neue</vt:lpstr>
      <vt:lpstr>Arial</vt:lpstr>
      <vt:lpstr>Wingdings</vt:lpstr>
      <vt:lpstr>Nunito Light</vt:lpstr>
      <vt:lpstr>Latin American History for College by Slidesgo</vt:lpstr>
      <vt:lpstr>El ocaso de la dominación oligárquica y sus consecuencias</vt:lpstr>
      <vt:lpstr>La crisis hegemónica de los años treinta</vt:lpstr>
      <vt:lpstr>Régimen político</vt:lpstr>
      <vt:lpstr>La crisis hegemónica de los años treinta</vt:lpstr>
      <vt:lpstr>Los rasgos de la dominación oligárquica</vt:lpstr>
      <vt:lpstr>Los nuevos esquemas de poder post-oligárquicos</vt:lpstr>
      <vt:lpstr>Las restauraciones oligárquicas</vt:lpstr>
      <vt:lpstr>Presentación de PowerPoint</vt:lpstr>
      <vt:lpstr>Presentación de PowerPoint</vt:lpstr>
      <vt:lpstr>Hacia estructuras elitarias de poder</vt:lpstr>
      <vt:lpstr>Hacia estructuras elitarias de poder</vt:lpstr>
      <vt:lpstr>La “brecha de consenso” no es lo mismo que el vacío de poder y sucede cuando:</vt:lpstr>
      <vt:lpstr>Historia Social de América Latina – 2021 Profesor: Octavio Avendaño P. Ayudante: Catalina Campusano 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ocaso de la dominación oligárquica y sus consecuencias</dc:title>
  <cp:lastModifiedBy>Catalina Angeles De Jesús Campusano Romero (catalina.campusano)</cp:lastModifiedBy>
  <cp:revision>8</cp:revision>
  <dcterms:modified xsi:type="dcterms:W3CDTF">2021-09-09T03:23:29Z</dcterms:modified>
</cp:coreProperties>
</file>