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77" d="100"/>
          <a:sy n="77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3434-F641-477C-A6C5-B57A3F9DA2BD}" type="datetimeFigureOut">
              <a:rPr lang="es-CL" smtClean="0"/>
              <a:t>19-08-2021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DE9F-BE4A-4378-927B-22268DB3CE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666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3434-F641-477C-A6C5-B57A3F9DA2BD}" type="datetimeFigureOut">
              <a:rPr lang="es-CL" smtClean="0"/>
              <a:t>19-08-2021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DE9F-BE4A-4378-927B-22268DB3CE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864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3434-F641-477C-A6C5-B57A3F9DA2BD}" type="datetimeFigureOut">
              <a:rPr lang="es-CL" smtClean="0"/>
              <a:t>19-08-2021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DE9F-BE4A-4378-927B-22268DB3CE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26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3434-F641-477C-A6C5-B57A3F9DA2BD}" type="datetimeFigureOut">
              <a:rPr lang="es-CL" smtClean="0"/>
              <a:t>19-08-2021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DE9F-BE4A-4378-927B-22268DB3CE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170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3434-F641-477C-A6C5-B57A3F9DA2BD}" type="datetimeFigureOut">
              <a:rPr lang="es-CL" smtClean="0"/>
              <a:t>19-08-2021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DE9F-BE4A-4378-927B-22268DB3CE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395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3434-F641-477C-A6C5-B57A3F9DA2BD}" type="datetimeFigureOut">
              <a:rPr lang="es-CL" smtClean="0"/>
              <a:t>19-08-2021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DE9F-BE4A-4378-927B-22268DB3CE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191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3434-F641-477C-A6C5-B57A3F9DA2BD}" type="datetimeFigureOut">
              <a:rPr lang="es-CL" smtClean="0"/>
              <a:t>19-08-2021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DE9F-BE4A-4378-927B-22268DB3CE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470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3434-F641-477C-A6C5-B57A3F9DA2BD}" type="datetimeFigureOut">
              <a:rPr lang="es-CL" smtClean="0"/>
              <a:t>19-08-2021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DE9F-BE4A-4378-927B-22268DB3CE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564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3434-F641-477C-A6C5-B57A3F9DA2BD}" type="datetimeFigureOut">
              <a:rPr lang="es-CL" smtClean="0"/>
              <a:t>19-08-2021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DE9F-BE4A-4378-927B-22268DB3CE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6830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3434-F641-477C-A6C5-B57A3F9DA2BD}" type="datetimeFigureOut">
              <a:rPr lang="es-CL" smtClean="0"/>
              <a:t>19-08-2021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DE9F-BE4A-4378-927B-22268DB3CE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632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3434-F641-477C-A6C5-B57A3F9DA2BD}" type="datetimeFigureOut">
              <a:rPr lang="es-CL" smtClean="0"/>
              <a:t>19-08-2021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DE9F-BE4A-4378-927B-22268DB3CE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768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E3434-F641-477C-A6C5-B57A3F9DA2BD}" type="datetimeFigureOut">
              <a:rPr lang="es-CL" smtClean="0"/>
              <a:t>19-08-2021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9DE9F-BE4A-4378-927B-22268DB3CE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03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539552" y="650597"/>
            <a:ext cx="8039764" cy="54726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852716" y="1124744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600" b="1" dirty="0" smtClean="0"/>
              <a:t>Taller : </a:t>
            </a:r>
            <a:r>
              <a:rPr lang="es-CL" sz="9600" b="1" dirty="0" err="1"/>
              <a:t>Curriculo</a:t>
            </a:r>
            <a:r>
              <a:rPr lang="es-CL" sz="9600" b="1" dirty="0"/>
              <a:t> Priorizado. 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8"/>
            <a:ext cx="3020053" cy="22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539552" y="650597"/>
            <a:ext cx="8039764" cy="54726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2273434" y="227687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4000" b="1" dirty="0" smtClean="0"/>
              <a:t>Trabajo grupal colaborativo sobre superficie digital</a:t>
            </a:r>
            <a:endParaRPr lang="es-CL" sz="4000" b="1" dirty="0"/>
          </a:p>
        </p:txBody>
      </p:sp>
    </p:spTree>
    <p:extLst>
      <p:ext uri="{BB962C8B-B14F-4D97-AF65-F5344CB8AC3E}">
        <p14:creationId xmlns:p14="http://schemas.microsoft.com/office/powerpoint/2010/main" val="5618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564684" y="764704"/>
            <a:ext cx="8039764" cy="54726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4418333" y="2054095"/>
            <a:ext cx="38980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CL" sz="2800" dirty="0" smtClean="0"/>
              <a:t>Selecciona ámbito, tramo, OA Nivel del </a:t>
            </a:r>
            <a:r>
              <a:rPr lang="es-CL" sz="2800" dirty="0" err="1" smtClean="0"/>
              <a:t>curriculo</a:t>
            </a:r>
            <a:r>
              <a:rPr lang="es-CL" sz="2800" dirty="0" smtClean="0"/>
              <a:t> priorizado de Educación </a:t>
            </a:r>
            <a:r>
              <a:rPr lang="es-CL" sz="2800" dirty="0" err="1" smtClean="0"/>
              <a:t>Parvularia</a:t>
            </a:r>
            <a:endParaRPr lang="es-CL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971600" y="1196752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600" b="1" dirty="0" smtClean="0"/>
              <a:t>1</a:t>
            </a:r>
            <a:endParaRPr lang="es-CL" sz="9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8" t="16360" r="35344" b="13105"/>
          <a:stretch/>
        </p:blipFill>
        <p:spPr bwMode="auto">
          <a:xfrm>
            <a:off x="2015389" y="2454234"/>
            <a:ext cx="2376915" cy="307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3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539552" y="650597"/>
            <a:ext cx="8039764" cy="54726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971600" y="1196752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600" b="1" dirty="0" smtClean="0"/>
              <a:t>2</a:t>
            </a:r>
            <a:endParaRPr lang="es-CL" sz="9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9" t="33125" r="6999" b="28750"/>
          <a:stretch/>
        </p:blipFill>
        <p:spPr bwMode="auto">
          <a:xfrm>
            <a:off x="683568" y="2766412"/>
            <a:ext cx="4965908" cy="278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10336" y="3701931"/>
            <a:ext cx="37261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dirty="0" smtClean="0"/>
              <a:t>Proponer y describir una actividad para el </a:t>
            </a:r>
          </a:p>
          <a:p>
            <a:pPr>
              <a:lnSpc>
                <a:spcPct val="150000"/>
              </a:lnSpc>
            </a:pPr>
            <a:r>
              <a:rPr lang="es-CL" sz="2800" dirty="0" smtClean="0"/>
              <a:t>OA seleccionado.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16684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539552" y="650597"/>
            <a:ext cx="8039764" cy="54726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995362"/>
            <a:ext cx="7334250" cy="4867275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003688" y="4221088"/>
            <a:ext cx="3156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 smtClean="0"/>
              <a:t>Fundamentación TIC e intencionalidad </a:t>
            </a:r>
          </a:p>
          <a:p>
            <a:r>
              <a:rPr lang="es-CL" sz="2800" dirty="0" smtClean="0"/>
              <a:t>pedagógica</a:t>
            </a:r>
            <a:r>
              <a:rPr lang="es-CL" dirty="0" smtClean="0"/>
              <a:t>, 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971600" y="1196752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600" b="1" dirty="0" smtClean="0"/>
              <a:t>3</a:t>
            </a:r>
            <a:endParaRPr lang="es-CL" sz="9600" b="1" dirty="0"/>
          </a:p>
        </p:txBody>
      </p:sp>
    </p:spTree>
    <p:extLst>
      <p:ext uri="{BB962C8B-B14F-4D97-AF65-F5344CB8AC3E}">
        <p14:creationId xmlns:p14="http://schemas.microsoft.com/office/powerpoint/2010/main" val="217773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539552" y="650597"/>
            <a:ext cx="8039764" cy="54726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570743" y="650597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600" b="1" dirty="0" smtClean="0"/>
              <a:t>4</a:t>
            </a:r>
            <a:endParaRPr lang="es-CL" sz="9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844824"/>
            <a:ext cx="7609725" cy="427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12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539552" y="650597"/>
            <a:ext cx="8039764" cy="54726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570743" y="650597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600" b="1" dirty="0" smtClean="0"/>
              <a:t>5</a:t>
            </a:r>
            <a:endParaRPr lang="es-CL" sz="9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051720" y="2228256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Hoy: Estado de avance al final de la clase</a:t>
            </a:r>
          </a:p>
          <a:p>
            <a:endParaRPr lang="es-CL" dirty="0"/>
          </a:p>
          <a:p>
            <a:r>
              <a:rPr lang="es-CL" dirty="0"/>
              <a:t>M</a:t>
            </a:r>
            <a:r>
              <a:rPr lang="es-CL" dirty="0" smtClean="0"/>
              <a:t>iércoles 25: Cierre Mural</a:t>
            </a:r>
          </a:p>
          <a:p>
            <a:endParaRPr lang="es-CL" dirty="0"/>
          </a:p>
          <a:p>
            <a:r>
              <a:rPr lang="es-CL" dirty="0" smtClean="0"/>
              <a:t>Miércoles 25: Reflexión fundamentada escrita sobre la actividad.</a:t>
            </a:r>
            <a:endParaRPr lang="es-CL" dirty="0"/>
          </a:p>
          <a:p>
            <a:r>
              <a:rPr lang="es-CL" dirty="0" smtClean="0"/>
              <a:t>Nota 1</a:t>
            </a:r>
          </a:p>
          <a:p>
            <a:endParaRPr lang="es-CL" dirty="0"/>
          </a:p>
          <a:p>
            <a:r>
              <a:rPr lang="es-CL" dirty="0" smtClean="0"/>
              <a:t>Ponderaciones: Mural 40 %  Reflexión personal 60%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370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81</Words>
  <Application>Microsoft Office PowerPoint</Application>
  <PresentationFormat>Presentación en pantalla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Abarca</dc:creator>
  <cp:lastModifiedBy>Ricardo Abarca</cp:lastModifiedBy>
  <cp:revision>8</cp:revision>
  <dcterms:created xsi:type="dcterms:W3CDTF">2021-08-18T16:13:26Z</dcterms:created>
  <dcterms:modified xsi:type="dcterms:W3CDTF">2021-08-19T17:09:05Z</dcterms:modified>
</cp:coreProperties>
</file>