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theme/theme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5.xml" ContentType="application/vnd.openxmlformats-officedocument.theme+xml"/>
  <Override PartName="/ppt/slideLayouts/slideLayout143.xml" ContentType="application/vnd.openxmlformats-officedocument.presentationml.slideLayout+xml"/>
  <Override PartName="/ppt/theme/theme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7.xml" ContentType="application/vnd.openxmlformats-officedocument.theme+xml"/>
  <Override PartName="/ppt/slideLayouts/slideLayout178.xml" ContentType="application/vnd.openxmlformats-officedocument.presentationml.slideLayout+xml"/>
  <Override PartName="/ppt/theme/theme8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9" r:id="rId2"/>
    <p:sldMasterId id="2147483763" r:id="rId3"/>
    <p:sldMasterId id="2147483802" r:id="rId4"/>
    <p:sldMasterId id="2147483886" r:id="rId5"/>
    <p:sldMasterId id="2147483924" r:id="rId6"/>
    <p:sldMasterId id="2147483926" r:id="rId7"/>
    <p:sldMasterId id="2147483961" r:id="rId8"/>
    <p:sldMasterId id="2147483963" r:id="rId9"/>
  </p:sldMasterIdLst>
  <p:notesMasterIdLst>
    <p:notesMasterId r:id="rId36"/>
  </p:notesMasterIdLst>
  <p:sldIdLst>
    <p:sldId id="556" r:id="rId10"/>
    <p:sldId id="605" r:id="rId11"/>
    <p:sldId id="646" r:id="rId12"/>
    <p:sldId id="650" r:id="rId13"/>
    <p:sldId id="677" r:id="rId14"/>
    <p:sldId id="336" r:id="rId15"/>
    <p:sldId id="651" r:id="rId16"/>
    <p:sldId id="653" r:id="rId17"/>
    <p:sldId id="676" r:id="rId18"/>
    <p:sldId id="682" r:id="rId19"/>
    <p:sldId id="679" r:id="rId20"/>
    <p:sldId id="680" r:id="rId21"/>
    <p:sldId id="681" r:id="rId22"/>
    <p:sldId id="665" r:id="rId23"/>
    <p:sldId id="666" r:id="rId24"/>
    <p:sldId id="276" r:id="rId25"/>
    <p:sldId id="685" r:id="rId26"/>
    <p:sldId id="668" r:id="rId27"/>
    <p:sldId id="669" r:id="rId28"/>
    <p:sldId id="686" r:id="rId29"/>
    <p:sldId id="571" r:id="rId30"/>
    <p:sldId id="670" r:id="rId31"/>
    <p:sldId id="687" r:id="rId32"/>
    <p:sldId id="656" r:id="rId33"/>
    <p:sldId id="684" r:id="rId34"/>
    <p:sldId id="683" r:id="rId35"/>
  </p:sldIdLst>
  <p:sldSz cx="12192000" cy="6858000"/>
  <p:notesSz cx="6858000" cy="9144000"/>
  <p:custDataLst>
    <p:tags r:id="rId37"/>
  </p:custData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3" autoAdjust="0"/>
    <p:restoredTop sz="94757" autoAdjust="0"/>
  </p:normalViewPr>
  <p:slideViewPr>
    <p:cSldViewPr>
      <p:cViewPr varScale="1">
        <p:scale>
          <a:sx n="82" d="100"/>
          <a:sy n="82" d="100"/>
        </p:scale>
        <p:origin x="965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A9C19-C95E-47E1-B376-6D97F10D2290}" type="datetimeFigureOut">
              <a:rPr lang="es-MX" smtClean="0"/>
              <a:pPr/>
              <a:t>20/03/2021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1EE95-4C78-4BB2-82D7-3CAC7F47AA2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6912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9516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2230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48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7788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3348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0227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4124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4644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0474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s-MX" sz="12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292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8060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5344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8034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89067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1188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030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0268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10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60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640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349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5D6B7-D292-4D73-96B6-8F81F6A4732A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055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2526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1EE95-4C78-4BB2-82D7-3CAC7F47AA27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494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7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/>
        </p:nvSpPr>
        <p:spPr>
          <a:xfrm>
            <a:off x="1535097" y="2235676"/>
            <a:ext cx="8977776" cy="2201437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951613" y="2660915"/>
            <a:ext cx="6697090" cy="79317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64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695806" y="3453307"/>
            <a:ext cx="5854929" cy="9070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6792844" y="2493199"/>
            <a:ext cx="5854929" cy="907029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938664" y="3289502"/>
            <a:ext cx="6662029" cy="5235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 hasCustomPrompt="1"/>
          </p:nvPr>
        </p:nvSpPr>
        <p:spPr>
          <a:xfrm>
            <a:off x="2927373" y="3861048"/>
            <a:ext cx="6385263" cy="288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960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6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Graph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478889" y="1604797"/>
            <a:ext cx="11138204" cy="288032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Add Graph </a:t>
            </a: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1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32084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5260553" y="1583405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5134495" y="1505940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5096907" y="1467778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913068" y="1478080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5259020" y="2543511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5132963" y="2466046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5095374" y="2427884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11535" y="2438186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5" name="対角する 2 つの角を切り取った四角形 54"/>
          <p:cNvSpPr/>
          <p:nvPr userDrawn="1"/>
        </p:nvSpPr>
        <p:spPr>
          <a:xfrm rot="21226749">
            <a:off x="5260553" y="3558620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6" name="対角する 2 つの角を切り取った四角形 55"/>
          <p:cNvSpPr/>
          <p:nvPr userDrawn="1"/>
        </p:nvSpPr>
        <p:spPr>
          <a:xfrm rot="21054230">
            <a:off x="5134495" y="3481154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7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96907" y="3442993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913068" y="3453295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対角する 2 つの角を切り取った四角形 58"/>
          <p:cNvSpPr/>
          <p:nvPr userDrawn="1"/>
        </p:nvSpPr>
        <p:spPr>
          <a:xfrm rot="21226749">
            <a:off x="5259019" y="4566732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0" name="対角する 2 つの角を切り取った四角形 59"/>
          <p:cNvSpPr/>
          <p:nvPr userDrawn="1"/>
        </p:nvSpPr>
        <p:spPr>
          <a:xfrm rot="21054230">
            <a:off x="5132961" y="4489266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5095373" y="4451105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911533" y="4461407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対角する 2 つの角を切り取った四角形 62"/>
          <p:cNvSpPr/>
          <p:nvPr userDrawn="1"/>
        </p:nvSpPr>
        <p:spPr>
          <a:xfrm rot="21226749">
            <a:off x="5259020" y="5567847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4" name="対角する 2 つの角を切り取った四角形 63"/>
          <p:cNvSpPr/>
          <p:nvPr userDrawn="1"/>
        </p:nvSpPr>
        <p:spPr>
          <a:xfrm rot="21054230">
            <a:off x="5132963" y="5490382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5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5095374" y="5452220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911535" y="5462522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22918" y="1460781"/>
            <a:ext cx="4128817" cy="4695416"/>
          </a:xfrm>
        </p:spPr>
        <p:txBody>
          <a:bodyPr anchor="ctr">
            <a:normAutofit/>
          </a:bodyPr>
          <a:lstStyle>
            <a:lvl1pPr algn="l">
              <a:lnSpc>
                <a:spcPts val="4000"/>
              </a:lnSpc>
              <a:defRPr sz="4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8762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5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9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0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対角する 2 つの角を切り取った四角形 8"/>
          <p:cNvSpPr/>
          <p:nvPr userDrawn="1"/>
        </p:nvSpPr>
        <p:spPr>
          <a:xfrm rot="120000">
            <a:off x="1154121" y="519393"/>
            <a:ext cx="4731289" cy="5762241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0" name="対角する 2 つの角を切り取った四角形 9"/>
          <p:cNvSpPr/>
          <p:nvPr userDrawn="1"/>
        </p:nvSpPr>
        <p:spPr>
          <a:xfrm rot="21233286">
            <a:off x="532176" y="700049"/>
            <a:ext cx="4731289" cy="5762241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1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 rot="21423148">
            <a:off x="830509" y="549517"/>
            <a:ext cx="4731153" cy="5665775"/>
          </a:xfrm>
          <a:prstGeom prst="snip2Diag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96529" y="1076740"/>
            <a:ext cx="5424544" cy="49925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ts val="6000"/>
              </a:lnSpc>
              <a:defRPr sz="7500" baseline="0"/>
            </a:lvl1pPr>
          </a:lstStyle>
          <a:p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decel="7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" name="テキスト プレースホルダー 3"/>
          <p:cNvSpPr>
            <a:spLocks noGrp="1"/>
          </p:cNvSpPr>
          <p:nvPr>
            <p:ph type="body" sz="quarter" idx="12" hasCustomPrompt="1"/>
          </p:nvPr>
        </p:nvSpPr>
        <p:spPr>
          <a:xfrm rot="21420572">
            <a:off x="622619" y="5301243"/>
            <a:ext cx="6096909" cy="960139"/>
          </a:xfrm>
          <a:prstGeom prst="snip2DiagRect">
            <a:avLst/>
          </a:prstGeom>
          <a:solidFill>
            <a:schemeClr val="accent2">
              <a:alpha val="40000"/>
            </a:schemeClr>
          </a:solidFill>
        </p:spPr>
        <p:txBody>
          <a:bodyPr anchor="ctr">
            <a:noAutofit/>
          </a:bodyPr>
          <a:lstStyle>
            <a:lvl1pPr>
              <a:defRPr sz="4000" baseline="0">
                <a:latin typeface="+mj-lt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30879" y="5205199"/>
            <a:ext cx="6096909" cy="960139"/>
          </a:xfrm>
          <a:prstGeom prst="snip2Diag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42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1" y="5297199"/>
            <a:ext cx="7347091" cy="52563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3" y="5444807"/>
            <a:ext cx="8209613" cy="571258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006993" y="5829267"/>
            <a:ext cx="10414636" cy="576064"/>
          </a:xfrm>
        </p:spPr>
        <p:txBody>
          <a:bodyPr>
            <a:noAutofit/>
          </a:bodyPr>
          <a:lstStyle>
            <a:lvl1pPr marL="0" indent="0" algn="l">
              <a:lnSpc>
                <a:spcPts val="1500"/>
              </a:lnSpc>
              <a:buNone/>
              <a:defRPr sz="2200" i="0" baseline="0">
                <a:solidFill>
                  <a:srgbClr val="525252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006994" y="5157193"/>
            <a:ext cx="10418061" cy="67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000"/>
              </a:lnSpc>
              <a:defRPr sz="4800" baseline="0"/>
            </a:lvl1pPr>
          </a:lstStyle>
          <a:p>
            <a:br>
              <a:rPr lang="en-US" altLang="ja-JP" dirty="0"/>
            </a:br>
            <a:r>
              <a:rPr lang="en-US" altLang="ja-JP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9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78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120000">
            <a:off x="813861" y="1411707"/>
            <a:ext cx="10994176" cy="2880320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対角する 2 つの角を切り取った四角形 8"/>
          <p:cNvSpPr/>
          <p:nvPr userDrawn="1"/>
        </p:nvSpPr>
        <p:spPr>
          <a:xfrm rot="-120000">
            <a:off x="478888" y="1508787"/>
            <a:ext cx="10994176" cy="2880320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>
            <a:off x="623413" y="1365250"/>
            <a:ext cx="10993863" cy="2832100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7" grpId="0"/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n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35098" y="3813044"/>
            <a:ext cx="9121805" cy="1056117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800" i="0" baseline="0">
                <a:solidFill>
                  <a:schemeClr val="accent1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14830693" y="2717816"/>
            <a:ext cx="12226269" cy="4115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13731963" y="2611981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40" y="3298319"/>
            <a:ext cx="8209613" cy="571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79" y="3176700"/>
            <a:ext cx="7347091" cy="5256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970608" y="2804932"/>
            <a:ext cx="8254208" cy="93451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4500"/>
              </a:lnSpc>
              <a:defRPr sz="4800"/>
            </a:lvl1pPr>
          </a:lstStyle>
          <a:p>
            <a:r>
              <a:rPr lang="en-US" altLang="ja-JP" dirty="0"/>
              <a:t>Presentation Title Here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706253" y="5685252"/>
            <a:ext cx="8758612" cy="921205"/>
          </a:xfrm>
        </p:spPr>
        <p:txBody>
          <a:bodyPr anchor="b">
            <a:normAutofit/>
          </a:bodyPr>
          <a:lstStyle>
            <a:lvl1pPr algn="ctr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0403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5980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763167" y="791500"/>
            <a:ext cx="4642400" cy="4642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098967" y="2475033"/>
            <a:ext cx="3994000" cy="19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5200" y="1994067"/>
            <a:ext cx="3541600" cy="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42141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7040133" y="1737433"/>
            <a:ext cx="4642400" cy="4642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478633" y="3639367"/>
            <a:ext cx="3762400" cy="1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478633" y="2612833"/>
            <a:ext cx="3762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8192833" y="5189100"/>
            <a:ext cx="3048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225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ly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74907" y="1556792"/>
            <a:ext cx="5136488" cy="398444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6667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5855423" y="2276872"/>
            <a:ext cx="5473612" cy="23042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07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950967" y="883401"/>
            <a:ext cx="10290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000" cy="44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SzPts val="1000"/>
              <a:buFont typeface="Livvic"/>
              <a:buAutoNum type="arabicPeriod"/>
              <a:defRPr sz="1333"/>
            </a:lvl1pPr>
            <a:lvl2pPr marL="1219170" lvl="1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lphaLcPeriod"/>
              <a:defRPr sz="1333"/>
            </a:lvl2pPr>
            <a:lvl3pPr marL="1828754" lvl="2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romanLcPeriod"/>
              <a:defRPr sz="1333"/>
            </a:lvl3pPr>
            <a:lvl4pPr marL="2438339" lvl="3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rabicPeriod"/>
              <a:defRPr sz="1333"/>
            </a:lvl4pPr>
            <a:lvl5pPr marL="3047924" lvl="4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lphaLcPeriod"/>
              <a:defRPr sz="1333"/>
            </a:lvl5pPr>
            <a:lvl6pPr marL="3657509" lvl="5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romanLcPeriod"/>
              <a:defRPr sz="1333"/>
            </a:lvl6pPr>
            <a:lvl7pPr marL="4267093" lvl="6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rabicPeriod"/>
              <a:defRPr sz="1333"/>
            </a:lvl7pPr>
            <a:lvl8pPr marL="4876678" lvl="7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lphaLcPeriod"/>
              <a:defRPr sz="1333"/>
            </a:lvl8pPr>
            <a:lvl9pPr marL="5486263" lvl="8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romanLcPeriod"/>
              <a:defRPr sz="13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909113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331467" y="879200"/>
            <a:ext cx="9576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1963833" y="2829617"/>
            <a:ext cx="33544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963832" y="3641551"/>
            <a:ext cx="33544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3"/>
          </p:nvPr>
        </p:nvSpPr>
        <p:spPr>
          <a:xfrm>
            <a:off x="6873767" y="2829617"/>
            <a:ext cx="33544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6873765" y="3641551"/>
            <a:ext cx="33544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62504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443800" y="895400"/>
            <a:ext cx="9304400" cy="4780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08240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0" y="2451300"/>
            <a:ext cx="12192000" cy="1758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08601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0" y="2358000"/>
            <a:ext cx="12192000" cy="450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1190400" y="4011533"/>
            <a:ext cx="4762000" cy="7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1167000" y="4676933"/>
            <a:ext cx="4295200" cy="1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938497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809600" y="702000"/>
            <a:ext cx="46220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933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61326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990600" y="1650800"/>
            <a:ext cx="103060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421300" y="3893200"/>
            <a:ext cx="89492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54032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6057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>
            <a:off x="0" y="0"/>
            <a:ext cx="690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13"/>
          <p:cNvSpPr/>
          <p:nvPr/>
        </p:nvSpPr>
        <p:spPr>
          <a:xfrm>
            <a:off x="950967" y="1846933"/>
            <a:ext cx="1095600" cy="928400"/>
          </a:xfrm>
          <a:prstGeom prst="snip2DiagRect">
            <a:avLst>
              <a:gd name="adj1" fmla="val 0"/>
              <a:gd name="adj2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51" name="Google Shape;51;p13"/>
          <p:cNvSpPr/>
          <p:nvPr/>
        </p:nvSpPr>
        <p:spPr>
          <a:xfrm>
            <a:off x="950967" y="3248817"/>
            <a:ext cx="1095600" cy="928400"/>
          </a:xfrm>
          <a:prstGeom prst="snip2DiagRect">
            <a:avLst>
              <a:gd name="adj1" fmla="val 0"/>
              <a:gd name="adj2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950967" y="4668169"/>
            <a:ext cx="1095600" cy="928400"/>
          </a:xfrm>
          <a:prstGeom prst="snip2DiagRect">
            <a:avLst>
              <a:gd name="adj1" fmla="val 0"/>
              <a:gd name="adj2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950967" y="890600"/>
            <a:ext cx="8409600" cy="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 flipH="1">
            <a:off x="2303167" y="1876316"/>
            <a:ext cx="5376000" cy="4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2"/>
          </p:nvPr>
        </p:nvSpPr>
        <p:spPr>
          <a:xfrm>
            <a:off x="2301333" y="2149800"/>
            <a:ext cx="3769600" cy="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 hasCustomPrompt="1"/>
          </p:nvPr>
        </p:nvSpPr>
        <p:spPr>
          <a:xfrm>
            <a:off x="1157100" y="1846933"/>
            <a:ext cx="6780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 flipH="1">
            <a:off x="2303167" y="3020933"/>
            <a:ext cx="5376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2301333" y="3555796"/>
            <a:ext cx="3769600" cy="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57100" y="4670433"/>
            <a:ext cx="6780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 flipH="1">
            <a:off x="2303167" y="4339867"/>
            <a:ext cx="5376000" cy="7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2301333" y="4952733"/>
            <a:ext cx="3769600" cy="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57100" y="3249767"/>
            <a:ext cx="6780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843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616033" y="1693700"/>
            <a:ext cx="46372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2616028" y="4472409"/>
            <a:ext cx="44704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0535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78888" y="1412776"/>
            <a:ext cx="11090194" cy="398444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2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85402"/>
      </p:ext>
    </p:extLst>
  </p:cSld>
  <p:clrMapOvr>
    <a:masterClrMapping/>
  </p:clrMapOvr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5290000" y="0"/>
            <a:ext cx="690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114300" y="4079400"/>
            <a:ext cx="49200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6733967" y="5095733"/>
            <a:ext cx="4505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25329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133" y="622400"/>
            <a:ext cx="12192000" cy="623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1308000" y="893800"/>
            <a:ext cx="9576000" cy="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idx="2"/>
          </p:nvPr>
        </p:nvSpPr>
        <p:spPr>
          <a:xfrm>
            <a:off x="1224649" y="1851600"/>
            <a:ext cx="48096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224648" y="2674767"/>
            <a:ext cx="4809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○"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■"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●"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○"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■"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●"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○"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■"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566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2362100"/>
            <a:ext cx="12192000" cy="449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235733" y="2801333"/>
            <a:ext cx="11688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 idx="2"/>
          </p:nvPr>
        </p:nvSpPr>
        <p:spPr>
          <a:xfrm>
            <a:off x="1342863" y="3419700"/>
            <a:ext cx="35132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1342867" y="4242867"/>
            <a:ext cx="3099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 idx="3"/>
          </p:nvPr>
        </p:nvSpPr>
        <p:spPr>
          <a:xfrm>
            <a:off x="4900196" y="3419700"/>
            <a:ext cx="35132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4"/>
          </p:nvPr>
        </p:nvSpPr>
        <p:spPr>
          <a:xfrm>
            <a:off x="4900200" y="4242867"/>
            <a:ext cx="3099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5"/>
          </p:nvPr>
        </p:nvSpPr>
        <p:spPr>
          <a:xfrm>
            <a:off x="8457529" y="3419700"/>
            <a:ext cx="35132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6"/>
          </p:nvPr>
        </p:nvSpPr>
        <p:spPr>
          <a:xfrm>
            <a:off x="8457533" y="4242867"/>
            <a:ext cx="3099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53623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3429000"/>
            <a:ext cx="12192000" cy="34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2">
            <a:alphaModFix/>
          </a:blip>
          <a:srcRect t="25176" b="49996"/>
          <a:stretch/>
        </p:blipFill>
        <p:spPr>
          <a:xfrm>
            <a:off x="34" y="1702967"/>
            <a:ext cx="12192007" cy="172603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/>
          <p:nvPr/>
        </p:nvSpPr>
        <p:spPr>
          <a:xfrm>
            <a:off x="950897" y="2387200"/>
            <a:ext cx="2354400" cy="208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8"/>
          <p:cNvSpPr/>
          <p:nvPr/>
        </p:nvSpPr>
        <p:spPr>
          <a:xfrm>
            <a:off x="8886632" y="2387200"/>
            <a:ext cx="2354400" cy="208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8"/>
          <p:cNvSpPr/>
          <p:nvPr/>
        </p:nvSpPr>
        <p:spPr>
          <a:xfrm>
            <a:off x="3596143" y="2387200"/>
            <a:ext cx="2354400" cy="208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8"/>
          <p:cNvSpPr/>
          <p:nvPr/>
        </p:nvSpPr>
        <p:spPr>
          <a:xfrm>
            <a:off x="6241387" y="2387200"/>
            <a:ext cx="2354400" cy="20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8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251633" y="884400"/>
            <a:ext cx="11688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2"/>
          </p:nvPr>
        </p:nvSpPr>
        <p:spPr>
          <a:xfrm>
            <a:off x="950964" y="3823267"/>
            <a:ext cx="235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951131" y="4610433"/>
            <a:ext cx="2354400" cy="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3"/>
          </p:nvPr>
        </p:nvSpPr>
        <p:spPr>
          <a:xfrm>
            <a:off x="3596836" y="3823267"/>
            <a:ext cx="235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4"/>
          </p:nvPr>
        </p:nvSpPr>
        <p:spPr>
          <a:xfrm>
            <a:off x="3596831" y="4610433"/>
            <a:ext cx="2354400" cy="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 idx="5"/>
          </p:nvPr>
        </p:nvSpPr>
        <p:spPr>
          <a:xfrm>
            <a:off x="6241736" y="3823267"/>
            <a:ext cx="235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6"/>
          </p:nvPr>
        </p:nvSpPr>
        <p:spPr>
          <a:xfrm>
            <a:off x="6241731" y="4610433"/>
            <a:ext cx="2354400" cy="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 idx="7"/>
          </p:nvPr>
        </p:nvSpPr>
        <p:spPr>
          <a:xfrm>
            <a:off x="8886636" y="3823267"/>
            <a:ext cx="235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8"/>
          </p:nvPr>
        </p:nvSpPr>
        <p:spPr>
          <a:xfrm>
            <a:off x="8886632" y="4610433"/>
            <a:ext cx="2354400" cy="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41089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733467" y="886017"/>
            <a:ext cx="3760400" cy="1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73076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4145733" y="0"/>
            <a:ext cx="8046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0"/>
          <p:cNvSpPr/>
          <p:nvPr/>
        </p:nvSpPr>
        <p:spPr>
          <a:xfrm>
            <a:off x="0" y="0"/>
            <a:ext cx="7316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4180100" y="889267"/>
            <a:ext cx="7060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37358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1331467" y="892600"/>
            <a:ext cx="9576000" cy="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42731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/>
          <p:nvPr/>
        </p:nvSpPr>
        <p:spPr>
          <a:xfrm>
            <a:off x="133" y="622400"/>
            <a:ext cx="12192000" cy="623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1443800" y="889800"/>
            <a:ext cx="93044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69034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/>
          <p:nvPr/>
        </p:nvSpPr>
        <p:spPr>
          <a:xfrm>
            <a:off x="0" y="2358000"/>
            <a:ext cx="12192000" cy="450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1509800" y="894267"/>
            <a:ext cx="9172400" cy="770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74098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/>
          <p:nvPr/>
        </p:nvSpPr>
        <p:spPr>
          <a:xfrm>
            <a:off x="0" y="0"/>
            <a:ext cx="690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hasCustomPrompt="1"/>
          </p:nvPr>
        </p:nvSpPr>
        <p:spPr>
          <a:xfrm>
            <a:off x="831200" y="1115567"/>
            <a:ext cx="72124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831200" y="2094276"/>
            <a:ext cx="67980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D9D9D9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2" hasCustomPrompt="1"/>
          </p:nvPr>
        </p:nvSpPr>
        <p:spPr>
          <a:xfrm>
            <a:off x="831200" y="2645633"/>
            <a:ext cx="54592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3"/>
          </p:nvPr>
        </p:nvSpPr>
        <p:spPr>
          <a:xfrm>
            <a:off x="831200" y="3624343"/>
            <a:ext cx="67980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D9D9D9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title" idx="4" hasCustomPrompt="1"/>
          </p:nvPr>
        </p:nvSpPr>
        <p:spPr>
          <a:xfrm>
            <a:off x="831200" y="4226500"/>
            <a:ext cx="54592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t>xx%</a:t>
            </a:r>
          </a:p>
        </p:txBody>
      </p:sp>
      <p:sp>
        <p:nvSpPr>
          <p:cNvPr id="124" name="Google Shape;124;p24"/>
          <p:cNvSpPr txBox="1">
            <a:spLocks noGrp="1"/>
          </p:cNvSpPr>
          <p:nvPr>
            <p:ph type="subTitle" idx="5"/>
          </p:nvPr>
        </p:nvSpPr>
        <p:spPr>
          <a:xfrm>
            <a:off x="831200" y="5205209"/>
            <a:ext cx="67980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D9D9D9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8444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799743" y="1220755"/>
            <a:ext cx="6961377" cy="240026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7334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799743" y="3621021"/>
            <a:ext cx="6961377" cy="2304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59696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213433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6" grpId="0"/>
    </p:bldLst>
  </p:timing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>
            <a:off x="133" y="622400"/>
            <a:ext cx="12192000" cy="623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5"/>
          <p:cNvSpPr/>
          <p:nvPr/>
        </p:nvSpPr>
        <p:spPr>
          <a:xfrm>
            <a:off x="6923883" y="2140272"/>
            <a:ext cx="354503" cy="52480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5"/>
          <p:cNvSpPr/>
          <p:nvPr/>
        </p:nvSpPr>
        <p:spPr>
          <a:xfrm>
            <a:off x="6923883" y="3217156"/>
            <a:ext cx="354503" cy="52480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5"/>
          <p:cNvSpPr/>
          <p:nvPr/>
        </p:nvSpPr>
        <p:spPr>
          <a:xfrm>
            <a:off x="6923883" y="4294072"/>
            <a:ext cx="354503" cy="52480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5"/>
          <p:cNvSpPr/>
          <p:nvPr/>
        </p:nvSpPr>
        <p:spPr>
          <a:xfrm>
            <a:off x="6923883" y="5332272"/>
            <a:ext cx="354503" cy="52480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7534767" y="1745004"/>
            <a:ext cx="3513200" cy="6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ubTitle" idx="1"/>
          </p:nvPr>
        </p:nvSpPr>
        <p:spPr>
          <a:xfrm>
            <a:off x="7534767" y="2285300"/>
            <a:ext cx="3811600" cy="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 idx="2"/>
          </p:nvPr>
        </p:nvSpPr>
        <p:spPr>
          <a:xfrm>
            <a:off x="7534767" y="2821904"/>
            <a:ext cx="3513200" cy="6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3"/>
          </p:nvPr>
        </p:nvSpPr>
        <p:spPr>
          <a:xfrm>
            <a:off x="7534767" y="3362200"/>
            <a:ext cx="3811600" cy="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4"/>
          </p:nvPr>
        </p:nvSpPr>
        <p:spPr>
          <a:xfrm>
            <a:off x="7534767" y="3898804"/>
            <a:ext cx="3513200" cy="6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5"/>
          </p:nvPr>
        </p:nvSpPr>
        <p:spPr>
          <a:xfrm>
            <a:off x="7534767" y="4439100"/>
            <a:ext cx="3811600" cy="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6"/>
          </p:nvPr>
        </p:nvSpPr>
        <p:spPr>
          <a:xfrm>
            <a:off x="7534767" y="4937004"/>
            <a:ext cx="3513200" cy="6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7"/>
          </p:nvPr>
        </p:nvSpPr>
        <p:spPr>
          <a:xfrm>
            <a:off x="7534767" y="5477300"/>
            <a:ext cx="3811600" cy="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8"/>
          </p:nvPr>
        </p:nvSpPr>
        <p:spPr>
          <a:xfrm>
            <a:off x="6923867" y="889633"/>
            <a:ext cx="4496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27891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5290000" y="0"/>
            <a:ext cx="690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6530767" y="3861900"/>
            <a:ext cx="49200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6530767" y="4878233"/>
            <a:ext cx="4652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32238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133" y="622400"/>
            <a:ext cx="12192000" cy="623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>
            <a:off x="1443800" y="896367"/>
            <a:ext cx="9304400" cy="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1"/>
          </p:nvPr>
        </p:nvSpPr>
        <p:spPr>
          <a:xfrm>
            <a:off x="950975" y="2906400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2"/>
          </p:nvPr>
        </p:nvSpPr>
        <p:spPr>
          <a:xfrm>
            <a:off x="950975" y="2420951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3"/>
          </p:nvPr>
        </p:nvSpPr>
        <p:spPr>
          <a:xfrm>
            <a:off x="4934208" y="2906400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4"/>
          </p:nvPr>
        </p:nvSpPr>
        <p:spPr>
          <a:xfrm>
            <a:off x="4934208" y="2420951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5"/>
          </p:nvPr>
        </p:nvSpPr>
        <p:spPr>
          <a:xfrm>
            <a:off x="8917441" y="2906400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6"/>
          </p:nvPr>
        </p:nvSpPr>
        <p:spPr>
          <a:xfrm>
            <a:off x="8917441" y="2420951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7"/>
          </p:nvPr>
        </p:nvSpPr>
        <p:spPr>
          <a:xfrm>
            <a:off x="950975" y="5290751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ubTitle" idx="8"/>
          </p:nvPr>
        </p:nvSpPr>
        <p:spPr>
          <a:xfrm>
            <a:off x="950975" y="4800280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subTitle" idx="9"/>
          </p:nvPr>
        </p:nvSpPr>
        <p:spPr>
          <a:xfrm>
            <a:off x="4934208" y="5290751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subTitle" idx="13"/>
          </p:nvPr>
        </p:nvSpPr>
        <p:spPr>
          <a:xfrm>
            <a:off x="4934208" y="4800280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ubTitle" idx="14"/>
          </p:nvPr>
        </p:nvSpPr>
        <p:spPr>
          <a:xfrm>
            <a:off x="8917441" y="5290751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ubTitle" idx="15"/>
          </p:nvPr>
        </p:nvSpPr>
        <p:spPr>
          <a:xfrm>
            <a:off x="8917441" y="4800280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0011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/>
          <p:nvPr/>
        </p:nvSpPr>
        <p:spPr>
          <a:xfrm>
            <a:off x="3275400" y="573767"/>
            <a:ext cx="5641200" cy="54008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45200" y="379833"/>
            <a:ext cx="5901600" cy="19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1"/>
          </p:nvPr>
        </p:nvSpPr>
        <p:spPr>
          <a:xfrm>
            <a:off x="3721200" y="1748233"/>
            <a:ext cx="47496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3" name="Google Shape;163;p28"/>
          <p:cNvSpPr txBox="1"/>
          <p:nvPr/>
        </p:nvSpPr>
        <p:spPr>
          <a:xfrm>
            <a:off x="3567600" y="4077367"/>
            <a:ext cx="5056800" cy="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rPr>
              <a:t>CREDITS: This presentation template was created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rPr>
              <a:t>, including icons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rPr>
              <a:t>, and infographics &amp; images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2"/>
          </p:nvPr>
        </p:nvSpPr>
        <p:spPr>
          <a:xfrm>
            <a:off x="3721200" y="2232667"/>
            <a:ext cx="47496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65646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587004" y="359367"/>
            <a:ext cx="10911048" cy="4817489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87499" y="5541235"/>
            <a:ext cx="10418061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2700" baseline="0"/>
            </a:lvl1pPr>
          </a:lstStyle>
          <a:p>
            <a:r>
              <a:rPr lang="en-US" altLang="ja-JP" dirty="0"/>
              <a:t>SECTION TITLE HERE</a:t>
            </a:r>
            <a:endParaRPr lang="en-US" dirty="0"/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426332">
            <a:off x="401052" y="581250"/>
            <a:ext cx="10918813" cy="479857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720000">
            <a:off x="872351" y="657604"/>
            <a:ext cx="10918813" cy="479857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89211" y="6021289"/>
            <a:ext cx="10414636" cy="624069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200" i="0" baseline="0">
                <a:solidFill>
                  <a:srgbClr val="525252"/>
                </a:solidFill>
                <a:latin typeface="+mn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7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174C-3BDE-4DCB-86F4-7A869A56DCAC}" type="datetimeFigureOut">
              <a:rPr lang="es-MX" smtClean="0"/>
              <a:pPr/>
              <a:t>20/03/2021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1695-28E9-47E5-AF64-6517E3022FC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04107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Graph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478889" y="1604797"/>
            <a:ext cx="11138204" cy="288032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Add Graph </a:t>
            </a: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1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148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5260553" y="1583405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5134495" y="1505940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5096907" y="1467778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913068" y="1478080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5259020" y="2543511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5132963" y="2466046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5095374" y="2427884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11535" y="2438186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5" name="対角する 2 つの角を切り取った四角形 54"/>
          <p:cNvSpPr/>
          <p:nvPr userDrawn="1"/>
        </p:nvSpPr>
        <p:spPr>
          <a:xfrm rot="21226749">
            <a:off x="5260553" y="3558620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6" name="対角する 2 つの角を切り取った四角形 55"/>
          <p:cNvSpPr/>
          <p:nvPr userDrawn="1"/>
        </p:nvSpPr>
        <p:spPr>
          <a:xfrm rot="21054230">
            <a:off x="5134495" y="3481154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7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96907" y="3442993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913068" y="3453295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対角する 2 つの角を切り取った四角形 58"/>
          <p:cNvSpPr/>
          <p:nvPr userDrawn="1"/>
        </p:nvSpPr>
        <p:spPr>
          <a:xfrm rot="21226749">
            <a:off x="5259019" y="4566732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0" name="対角する 2 つの角を切り取った四角形 59"/>
          <p:cNvSpPr/>
          <p:nvPr userDrawn="1"/>
        </p:nvSpPr>
        <p:spPr>
          <a:xfrm rot="21054230">
            <a:off x="5132961" y="4489266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5095373" y="4451105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911533" y="4461407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対角する 2 つの角を切り取った四角形 62"/>
          <p:cNvSpPr/>
          <p:nvPr userDrawn="1"/>
        </p:nvSpPr>
        <p:spPr>
          <a:xfrm rot="21226749">
            <a:off x="5259020" y="5567847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4" name="対角する 2 つの角を切り取った四角形 63"/>
          <p:cNvSpPr/>
          <p:nvPr userDrawn="1"/>
        </p:nvSpPr>
        <p:spPr>
          <a:xfrm rot="21054230">
            <a:off x="5132963" y="5490382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5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5095374" y="5452220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911535" y="5462522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22918" y="1460781"/>
            <a:ext cx="4128817" cy="4695416"/>
          </a:xfrm>
        </p:spPr>
        <p:txBody>
          <a:bodyPr anchor="ctr">
            <a:normAutofit/>
          </a:bodyPr>
          <a:lstStyle>
            <a:lvl1pPr algn="l">
              <a:lnSpc>
                <a:spcPts val="4000"/>
              </a:lnSpc>
              <a:defRPr sz="4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2518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5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9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0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対角する 2 つの角を切り取った四角形 8"/>
          <p:cNvSpPr/>
          <p:nvPr userDrawn="1"/>
        </p:nvSpPr>
        <p:spPr>
          <a:xfrm rot="120000">
            <a:off x="1154121" y="519393"/>
            <a:ext cx="4731289" cy="5762241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0" name="対角する 2 つの角を切り取った四角形 9"/>
          <p:cNvSpPr/>
          <p:nvPr userDrawn="1"/>
        </p:nvSpPr>
        <p:spPr>
          <a:xfrm rot="21233286">
            <a:off x="532176" y="700049"/>
            <a:ext cx="4731289" cy="5762241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1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 rot="21423148">
            <a:off x="830509" y="549517"/>
            <a:ext cx="4731153" cy="5665775"/>
          </a:xfrm>
          <a:prstGeom prst="snip2Diag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96529" y="1076740"/>
            <a:ext cx="5424544" cy="49925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ts val="6000"/>
              </a:lnSpc>
              <a:defRPr sz="7500" baseline="0"/>
            </a:lvl1pPr>
          </a:lstStyle>
          <a:p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decel="7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" name="テキスト プレースホルダー 3"/>
          <p:cNvSpPr>
            <a:spLocks noGrp="1"/>
          </p:cNvSpPr>
          <p:nvPr>
            <p:ph type="body" sz="quarter" idx="12" hasCustomPrompt="1"/>
          </p:nvPr>
        </p:nvSpPr>
        <p:spPr>
          <a:xfrm rot="21420572">
            <a:off x="622619" y="5301243"/>
            <a:ext cx="6096909" cy="960139"/>
          </a:xfrm>
          <a:prstGeom prst="snip2DiagRect">
            <a:avLst/>
          </a:prstGeom>
          <a:solidFill>
            <a:schemeClr val="accent2">
              <a:alpha val="40000"/>
            </a:schemeClr>
          </a:solidFill>
        </p:spPr>
        <p:txBody>
          <a:bodyPr anchor="ctr">
            <a:noAutofit/>
          </a:bodyPr>
          <a:lstStyle>
            <a:lvl1pPr>
              <a:defRPr sz="4000" baseline="0">
                <a:latin typeface="+mj-lt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30879" y="5205199"/>
            <a:ext cx="6096909" cy="960139"/>
          </a:xfrm>
          <a:prstGeom prst="snip2Diag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18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8695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1" y="5297199"/>
            <a:ext cx="7347091" cy="52563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3" y="5444807"/>
            <a:ext cx="8209613" cy="571258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006993" y="5829267"/>
            <a:ext cx="10414636" cy="576064"/>
          </a:xfrm>
        </p:spPr>
        <p:txBody>
          <a:bodyPr>
            <a:noAutofit/>
          </a:bodyPr>
          <a:lstStyle>
            <a:lvl1pPr marL="0" indent="0" algn="l">
              <a:lnSpc>
                <a:spcPts val="1500"/>
              </a:lnSpc>
              <a:buNone/>
              <a:defRPr sz="2200" i="0" baseline="0">
                <a:solidFill>
                  <a:srgbClr val="525252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006994" y="5157193"/>
            <a:ext cx="10418061" cy="67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000"/>
              </a:lnSpc>
              <a:defRPr sz="4800" baseline="0"/>
            </a:lvl1pPr>
          </a:lstStyle>
          <a:p>
            <a:br>
              <a:rPr lang="en-US" altLang="ja-JP" dirty="0"/>
            </a:br>
            <a:r>
              <a:rPr lang="en-US" altLang="ja-JP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78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120000">
            <a:off x="813861" y="1411707"/>
            <a:ext cx="10994176" cy="2880320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対角する 2 つの角を切り取った四角形 8"/>
          <p:cNvSpPr/>
          <p:nvPr userDrawn="1"/>
        </p:nvSpPr>
        <p:spPr>
          <a:xfrm rot="-120000">
            <a:off x="478888" y="1508787"/>
            <a:ext cx="10994176" cy="2880320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>
            <a:off x="623413" y="1365250"/>
            <a:ext cx="10993863" cy="2832100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3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7" grpId="0"/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n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35098" y="3813044"/>
            <a:ext cx="9121805" cy="1056117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800" i="0" baseline="0">
                <a:solidFill>
                  <a:schemeClr val="accent1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14830693" y="2717816"/>
            <a:ext cx="12226269" cy="4115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13731963" y="2611981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40" y="3298319"/>
            <a:ext cx="8209613" cy="571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79" y="3176700"/>
            <a:ext cx="7347091" cy="5256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970608" y="2804932"/>
            <a:ext cx="8254208" cy="93451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4500"/>
              </a:lnSpc>
              <a:defRPr sz="4800"/>
            </a:lvl1pPr>
          </a:lstStyle>
          <a:p>
            <a:r>
              <a:rPr lang="en-US" altLang="ja-JP" dirty="0"/>
              <a:t>Presentation Title Here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706253" y="5685252"/>
            <a:ext cx="8758612" cy="921205"/>
          </a:xfrm>
        </p:spPr>
        <p:txBody>
          <a:bodyPr anchor="b">
            <a:normAutofit/>
          </a:bodyPr>
          <a:lstStyle>
            <a:lvl1pPr algn="ctr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907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417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46367" y="2182667"/>
            <a:ext cx="5823200" cy="20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46367" y="4265333"/>
            <a:ext cx="5823200" cy="41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69682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946367" y="2867800"/>
            <a:ext cx="1024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44299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946367" y="1536633"/>
            <a:ext cx="93468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22704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946367" y="1536633"/>
            <a:ext cx="43472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5594975" y="1536633"/>
            <a:ext cx="4347200" cy="46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69940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75755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946367" y="1852800"/>
            <a:ext cx="3744000" cy="42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925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526898" y="2804931"/>
            <a:ext cx="3600712" cy="36004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48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1871363" y="3284984"/>
            <a:ext cx="959991" cy="9599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670927" y="4965171"/>
            <a:ext cx="3264646" cy="384175"/>
          </a:xfrm>
        </p:spPr>
        <p:txBody>
          <a:bodyPr>
            <a:noAutofit/>
          </a:bodyPr>
          <a:lstStyle>
            <a:lvl1pPr algn="ctr">
              <a:defRPr sz="2133" baseline="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0501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>
            <a:spLocks noGrp="1"/>
          </p:cNvSpPr>
          <p:nvPr>
            <p:ph type="title"/>
          </p:nvPr>
        </p:nvSpPr>
        <p:spPr>
          <a:xfrm>
            <a:off x="946367" y="719233"/>
            <a:ext cx="5149600" cy="54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28311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946367" y="1644233"/>
            <a:ext cx="5116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946367" y="3737433"/>
            <a:ext cx="511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61296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65618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946367" y="5640767"/>
            <a:ext cx="7467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1688268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946367" y="1474833"/>
            <a:ext cx="1029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946367" y="4202967"/>
            <a:ext cx="102992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82493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194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946367" y="719233"/>
            <a:ext cx="102992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title" idx="2" hasCustomPrompt="1"/>
          </p:nvPr>
        </p:nvSpPr>
        <p:spPr>
          <a:xfrm>
            <a:off x="993351" y="2709833"/>
            <a:ext cx="2222400" cy="10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993351" y="4111967"/>
            <a:ext cx="2222400" cy="7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3"/>
          </p:nvPr>
        </p:nvSpPr>
        <p:spPr>
          <a:xfrm>
            <a:off x="993351" y="4885567"/>
            <a:ext cx="2222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4" hasCustomPrompt="1"/>
          </p:nvPr>
        </p:nvSpPr>
        <p:spPr>
          <a:xfrm>
            <a:off x="3654317" y="2709833"/>
            <a:ext cx="2222400" cy="10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5"/>
          </p:nvPr>
        </p:nvSpPr>
        <p:spPr>
          <a:xfrm>
            <a:off x="3654317" y="4111967"/>
            <a:ext cx="2222400" cy="7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6"/>
          </p:nvPr>
        </p:nvSpPr>
        <p:spPr>
          <a:xfrm>
            <a:off x="3654317" y="4885567"/>
            <a:ext cx="2222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7" hasCustomPrompt="1"/>
          </p:nvPr>
        </p:nvSpPr>
        <p:spPr>
          <a:xfrm>
            <a:off x="6315284" y="2709833"/>
            <a:ext cx="2222400" cy="10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8"/>
          </p:nvPr>
        </p:nvSpPr>
        <p:spPr>
          <a:xfrm>
            <a:off x="6315284" y="4111967"/>
            <a:ext cx="2222400" cy="7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9"/>
          </p:nvPr>
        </p:nvSpPr>
        <p:spPr>
          <a:xfrm>
            <a:off x="6315284" y="4885567"/>
            <a:ext cx="2222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13" hasCustomPrompt="1"/>
          </p:nvPr>
        </p:nvSpPr>
        <p:spPr>
          <a:xfrm>
            <a:off x="8976251" y="2709833"/>
            <a:ext cx="2222400" cy="103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4"/>
          </p:nvPr>
        </p:nvSpPr>
        <p:spPr>
          <a:xfrm>
            <a:off x="8976251" y="4111967"/>
            <a:ext cx="2222400" cy="7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15"/>
          </p:nvPr>
        </p:nvSpPr>
        <p:spPr>
          <a:xfrm>
            <a:off x="8976251" y="4885567"/>
            <a:ext cx="2222400" cy="8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03670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ubTitle" idx="1"/>
          </p:nvPr>
        </p:nvSpPr>
        <p:spPr>
          <a:xfrm>
            <a:off x="1460351" y="2183933"/>
            <a:ext cx="41216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333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2"/>
          </p:nvPr>
        </p:nvSpPr>
        <p:spPr>
          <a:xfrm>
            <a:off x="1460377" y="3925667"/>
            <a:ext cx="4121600" cy="2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39696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7010233" y="2484200"/>
            <a:ext cx="3828800" cy="368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2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2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2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2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2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2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2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2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2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 idx="2" hasCustomPrompt="1"/>
          </p:nvPr>
        </p:nvSpPr>
        <p:spPr>
          <a:xfrm>
            <a:off x="8616833" y="1211467"/>
            <a:ext cx="2222400" cy="7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8229433" y="2955400"/>
            <a:ext cx="26096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97378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1436251" y="3873600"/>
            <a:ext cx="4170000" cy="368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2"/>
          </p:nvPr>
        </p:nvSpPr>
        <p:spPr>
          <a:xfrm>
            <a:off x="1436084" y="4344800"/>
            <a:ext cx="41700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ubTitle" idx="3"/>
          </p:nvPr>
        </p:nvSpPr>
        <p:spPr>
          <a:xfrm>
            <a:off x="6585800" y="1163833"/>
            <a:ext cx="4170000" cy="368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4"/>
          </p:nvPr>
        </p:nvSpPr>
        <p:spPr>
          <a:xfrm>
            <a:off x="6585800" y="1635033"/>
            <a:ext cx="41700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650096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ubTitle" idx="1"/>
          </p:nvPr>
        </p:nvSpPr>
        <p:spPr>
          <a:xfrm>
            <a:off x="1964725" y="3136133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ubTitle" idx="2"/>
          </p:nvPr>
        </p:nvSpPr>
        <p:spPr>
          <a:xfrm>
            <a:off x="1964632" y="3607333"/>
            <a:ext cx="23372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ubTitle" idx="3"/>
          </p:nvPr>
        </p:nvSpPr>
        <p:spPr>
          <a:xfrm>
            <a:off x="4927441" y="1901933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4"/>
          </p:nvPr>
        </p:nvSpPr>
        <p:spPr>
          <a:xfrm>
            <a:off x="4927348" y="2373133"/>
            <a:ext cx="23372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5"/>
          </p:nvPr>
        </p:nvSpPr>
        <p:spPr>
          <a:xfrm>
            <a:off x="7890025" y="3136133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6"/>
          </p:nvPr>
        </p:nvSpPr>
        <p:spPr>
          <a:xfrm>
            <a:off x="7889932" y="3607333"/>
            <a:ext cx="23372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5192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-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860" y="5301208"/>
            <a:ext cx="5760611" cy="1344149"/>
          </a:xfrm>
        </p:spPr>
        <p:txBody>
          <a:bodyPr anchor="b">
            <a:noAutofit/>
          </a:bodyPr>
          <a:lstStyle>
            <a:lvl1pPr algn="l">
              <a:lnSpc>
                <a:spcPts val="5334"/>
              </a:lnSpc>
              <a:defRPr sz="5334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8125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ubTitle" idx="1"/>
          </p:nvPr>
        </p:nvSpPr>
        <p:spPr>
          <a:xfrm>
            <a:off x="2282717" y="1164033"/>
            <a:ext cx="35268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2"/>
          </p:nvPr>
        </p:nvSpPr>
        <p:spPr>
          <a:xfrm>
            <a:off x="2282733" y="1635233"/>
            <a:ext cx="32084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3"/>
          </p:nvPr>
        </p:nvSpPr>
        <p:spPr>
          <a:xfrm>
            <a:off x="6382476" y="1164033"/>
            <a:ext cx="35268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82468" y="1635233"/>
            <a:ext cx="32084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5"/>
          </p:nvPr>
        </p:nvSpPr>
        <p:spPr>
          <a:xfrm>
            <a:off x="1436201" y="3873800"/>
            <a:ext cx="35268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6"/>
          </p:nvPr>
        </p:nvSpPr>
        <p:spPr>
          <a:xfrm>
            <a:off x="1436200" y="4345000"/>
            <a:ext cx="32084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7"/>
          </p:nvPr>
        </p:nvSpPr>
        <p:spPr>
          <a:xfrm>
            <a:off x="5535959" y="3873800"/>
            <a:ext cx="35268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8"/>
          </p:nvPr>
        </p:nvSpPr>
        <p:spPr>
          <a:xfrm>
            <a:off x="5535965" y="4345000"/>
            <a:ext cx="32084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641841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1"/>
          </p:nvPr>
        </p:nvSpPr>
        <p:spPr>
          <a:xfrm>
            <a:off x="1964725" y="3440933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ubTitle" idx="2"/>
          </p:nvPr>
        </p:nvSpPr>
        <p:spPr>
          <a:xfrm>
            <a:off x="1964632" y="3912133"/>
            <a:ext cx="23372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ubTitle" idx="3"/>
          </p:nvPr>
        </p:nvSpPr>
        <p:spPr>
          <a:xfrm>
            <a:off x="4927441" y="3440933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4"/>
          </p:nvPr>
        </p:nvSpPr>
        <p:spPr>
          <a:xfrm>
            <a:off x="4927348" y="3912133"/>
            <a:ext cx="23372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ubTitle" idx="5"/>
          </p:nvPr>
        </p:nvSpPr>
        <p:spPr>
          <a:xfrm>
            <a:off x="7890025" y="3440933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6"/>
          </p:nvPr>
        </p:nvSpPr>
        <p:spPr>
          <a:xfrm>
            <a:off x="7889932" y="3912133"/>
            <a:ext cx="2337200" cy="1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79796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1964725" y="2605851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1964633" y="1381051"/>
            <a:ext cx="23372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3"/>
          </p:nvPr>
        </p:nvSpPr>
        <p:spPr>
          <a:xfrm>
            <a:off x="4927441" y="2605851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4"/>
          </p:nvPr>
        </p:nvSpPr>
        <p:spPr>
          <a:xfrm>
            <a:off x="4927349" y="1381051"/>
            <a:ext cx="23372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ubTitle" idx="5"/>
          </p:nvPr>
        </p:nvSpPr>
        <p:spPr>
          <a:xfrm>
            <a:off x="7890025" y="2605851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6"/>
          </p:nvPr>
        </p:nvSpPr>
        <p:spPr>
          <a:xfrm>
            <a:off x="7889933" y="1381051"/>
            <a:ext cx="2337200" cy="112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7"/>
          </p:nvPr>
        </p:nvSpPr>
        <p:spPr>
          <a:xfrm>
            <a:off x="1964725" y="3882517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8"/>
          </p:nvPr>
        </p:nvSpPr>
        <p:spPr>
          <a:xfrm>
            <a:off x="1964633" y="4328484"/>
            <a:ext cx="2337200" cy="112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9"/>
          </p:nvPr>
        </p:nvSpPr>
        <p:spPr>
          <a:xfrm>
            <a:off x="4927441" y="3882517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13"/>
          </p:nvPr>
        </p:nvSpPr>
        <p:spPr>
          <a:xfrm>
            <a:off x="4927349" y="4328484"/>
            <a:ext cx="2337200" cy="112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14"/>
          </p:nvPr>
        </p:nvSpPr>
        <p:spPr>
          <a:xfrm>
            <a:off x="7890025" y="3882517"/>
            <a:ext cx="2337200" cy="3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>
                <a:latin typeface="Squada One"/>
                <a:ea typeface="Squada One"/>
                <a:cs typeface="Squada One"/>
                <a:sym typeface="Squa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15"/>
          </p:nvPr>
        </p:nvSpPr>
        <p:spPr>
          <a:xfrm>
            <a:off x="7889933" y="4328484"/>
            <a:ext cx="2337200" cy="112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969620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817267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 rot="5400000">
            <a:off x="8320633" y="3214233"/>
            <a:ext cx="5420000" cy="43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613415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ctrTitle"/>
          </p:nvPr>
        </p:nvSpPr>
        <p:spPr>
          <a:xfrm>
            <a:off x="7058033" y="2017233"/>
            <a:ext cx="4187600" cy="10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1"/>
          </p:nvPr>
        </p:nvSpPr>
        <p:spPr>
          <a:xfrm>
            <a:off x="5422433" y="3057000"/>
            <a:ext cx="5823200" cy="410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ubTitle" idx="2"/>
          </p:nvPr>
        </p:nvSpPr>
        <p:spPr>
          <a:xfrm>
            <a:off x="7058000" y="3467000"/>
            <a:ext cx="4187600" cy="9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3" name="Google Shape;113;p23"/>
          <p:cNvSpPr txBox="1"/>
          <p:nvPr/>
        </p:nvSpPr>
        <p:spPr>
          <a:xfrm>
            <a:off x="946367" y="5175467"/>
            <a:ext cx="3491200" cy="6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ind Siliguri"/>
                <a:ea typeface="Hind Siliguri"/>
                <a:cs typeface="Hind Siliguri"/>
                <a:sym typeface="Hind Siliguri"/>
              </a:rPr>
              <a:t>CREDITS: This presentation template was created by </a:t>
            </a:r>
            <a:r>
              <a:rPr lang="en" sz="1200"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3"/>
              </a:rPr>
              <a:t>Slidesgo</a:t>
            </a:r>
            <a:r>
              <a:rPr lang="en" sz="1200">
                <a:latin typeface="Hind Siliguri"/>
                <a:ea typeface="Hind Siliguri"/>
                <a:cs typeface="Hind Siliguri"/>
                <a:sym typeface="Hind Siliguri"/>
              </a:rPr>
              <a:t>, including icons by </a:t>
            </a:r>
            <a:r>
              <a:rPr lang="en" sz="1200"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4"/>
              </a:rPr>
              <a:t>Flaticon</a:t>
            </a:r>
            <a:r>
              <a:rPr lang="en" sz="1200">
                <a:latin typeface="Hind Siliguri"/>
                <a:ea typeface="Hind Siliguri"/>
                <a:cs typeface="Hind Siliguri"/>
                <a:sym typeface="Hind Siliguri"/>
              </a:rPr>
              <a:t>, and infographics &amp; images by </a:t>
            </a:r>
            <a:r>
              <a:rPr lang="en" sz="1200">
                <a:uFill>
                  <a:noFill/>
                </a:uFill>
                <a:latin typeface="Hind Siliguri"/>
                <a:ea typeface="Hind Siliguri"/>
                <a:cs typeface="Hind Siliguri"/>
                <a:sym typeface="Hind Siliguri"/>
                <a:hlinkClick r:id="rId5"/>
              </a:rPr>
              <a:t>Freepik</a:t>
            </a:r>
            <a:r>
              <a:rPr lang="en" sz="1200">
                <a:latin typeface="Hind Siliguri"/>
                <a:ea typeface="Hind Siliguri"/>
                <a:cs typeface="Hind Siliguri"/>
                <a:sym typeface="Hind Siliguri"/>
              </a:rPr>
              <a:t>. </a:t>
            </a:r>
            <a:endParaRPr sz="1200">
              <a:latin typeface="Hind Siliguri"/>
              <a:ea typeface="Hind Siliguri"/>
              <a:cs typeface="Hind Siliguri"/>
              <a:sym typeface="Hind Siliguri"/>
            </a:endParaRPr>
          </a:p>
        </p:txBody>
      </p:sp>
    </p:spTree>
    <p:extLst>
      <p:ext uri="{BB962C8B-B14F-4D97-AF65-F5344CB8AC3E}">
        <p14:creationId xmlns:p14="http://schemas.microsoft.com/office/powerpoint/2010/main" val="1910503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306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883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3406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587004" y="359367"/>
            <a:ext cx="10911048" cy="4817489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87499" y="5541235"/>
            <a:ext cx="10418061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2700" baseline="0"/>
            </a:lvl1pPr>
          </a:lstStyle>
          <a:p>
            <a:r>
              <a:rPr lang="en-US" altLang="ja-JP" dirty="0"/>
              <a:t>SECTION TITLE HERE</a:t>
            </a:r>
            <a:endParaRPr lang="en-US" dirty="0"/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426332">
            <a:off x="401052" y="581250"/>
            <a:ext cx="10918813" cy="479857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720000">
            <a:off x="872351" y="657604"/>
            <a:ext cx="10918813" cy="479857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89211" y="6021289"/>
            <a:ext cx="10414636" cy="624069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200" i="0" baseline="0">
                <a:solidFill>
                  <a:srgbClr val="525252"/>
                </a:solidFill>
                <a:latin typeface="+mn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7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 hasCustomPrompt="1"/>
          </p:nvPr>
        </p:nvSpPr>
        <p:spPr>
          <a:xfrm>
            <a:off x="574907" y="2804931"/>
            <a:ext cx="11042185" cy="1152128"/>
          </a:xfrm>
        </p:spPr>
        <p:txBody>
          <a:bodyPr anchor="ctr">
            <a:noAutofit/>
          </a:bodyPr>
          <a:lstStyle>
            <a:lvl1pPr algn="ctr">
              <a:defRPr sz="6400"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7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174C-3BDE-4DCB-86F4-7A869A56DCAC}" type="datetimeFigureOut">
              <a:rPr lang="es-MX" smtClean="0"/>
              <a:pPr/>
              <a:t>20/03/2021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1695-28E9-47E5-AF64-6517E3022FC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41292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Graph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478889" y="1604797"/>
            <a:ext cx="11138204" cy="288032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Add Graph </a:t>
            </a: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1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7461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5260553" y="1583405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5134495" y="1505940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5096907" y="1467778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913068" y="1478080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5259020" y="2543511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5132963" y="2466046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5095374" y="2427884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11535" y="2438186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5" name="対角する 2 つの角を切り取った四角形 54"/>
          <p:cNvSpPr/>
          <p:nvPr userDrawn="1"/>
        </p:nvSpPr>
        <p:spPr>
          <a:xfrm rot="21226749">
            <a:off x="5260553" y="3558620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6" name="対角する 2 つの角を切り取った四角形 55"/>
          <p:cNvSpPr/>
          <p:nvPr userDrawn="1"/>
        </p:nvSpPr>
        <p:spPr>
          <a:xfrm rot="21054230">
            <a:off x="5134495" y="3481154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7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96907" y="3442993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913068" y="3453295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対角する 2 つの角を切り取った四角形 58"/>
          <p:cNvSpPr/>
          <p:nvPr userDrawn="1"/>
        </p:nvSpPr>
        <p:spPr>
          <a:xfrm rot="21226749">
            <a:off x="5259019" y="4566732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0" name="対角する 2 つの角を切り取った四角形 59"/>
          <p:cNvSpPr/>
          <p:nvPr userDrawn="1"/>
        </p:nvSpPr>
        <p:spPr>
          <a:xfrm rot="21054230">
            <a:off x="5132961" y="4489266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5095373" y="4451105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911533" y="4461407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対角する 2 つの角を切り取った四角形 62"/>
          <p:cNvSpPr/>
          <p:nvPr userDrawn="1"/>
        </p:nvSpPr>
        <p:spPr>
          <a:xfrm rot="21226749">
            <a:off x="5259020" y="5567847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4" name="対角する 2 つの角を切り取った四角形 63"/>
          <p:cNvSpPr/>
          <p:nvPr userDrawn="1"/>
        </p:nvSpPr>
        <p:spPr>
          <a:xfrm rot="21054230">
            <a:off x="5132963" y="5490382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5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5095374" y="5452220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911535" y="5462522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22918" y="1460781"/>
            <a:ext cx="4128817" cy="4695416"/>
          </a:xfrm>
        </p:spPr>
        <p:txBody>
          <a:bodyPr anchor="ctr">
            <a:normAutofit/>
          </a:bodyPr>
          <a:lstStyle>
            <a:lvl1pPr algn="l">
              <a:lnSpc>
                <a:spcPts val="4000"/>
              </a:lnSpc>
              <a:defRPr sz="4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04339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5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9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0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対角する 2 つの角を切り取った四角形 8"/>
          <p:cNvSpPr/>
          <p:nvPr userDrawn="1"/>
        </p:nvSpPr>
        <p:spPr>
          <a:xfrm rot="120000">
            <a:off x="1154121" y="519393"/>
            <a:ext cx="4731289" cy="5762241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0" name="対角する 2 つの角を切り取った四角形 9"/>
          <p:cNvSpPr/>
          <p:nvPr userDrawn="1"/>
        </p:nvSpPr>
        <p:spPr>
          <a:xfrm rot="21233286">
            <a:off x="532176" y="700049"/>
            <a:ext cx="4731289" cy="5762241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1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 rot="21423148">
            <a:off x="830509" y="549517"/>
            <a:ext cx="4731153" cy="5665775"/>
          </a:xfrm>
          <a:prstGeom prst="snip2Diag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96529" y="1076740"/>
            <a:ext cx="5424544" cy="49925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ts val="6000"/>
              </a:lnSpc>
              <a:defRPr sz="7500" baseline="0"/>
            </a:lvl1pPr>
          </a:lstStyle>
          <a:p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2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decel="7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" name="テキスト プレースホルダー 3"/>
          <p:cNvSpPr>
            <a:spLocks noGrp="1"/>
          </p:cNvSpPr>
          <p:nvPr>
            <p:ph type="body" sz="quarter" idx="12" hasCustomPrompt="1"/>
          </p:nvPr>
        </p:nvSpPr>
        <p:spPr>
          <a:xfrm rot="21420572">
            <a:off x="622619" y="5301243"/>
            <a:ext cx="6096909" cy="960139"/>
          </a:xfrm>
          <a:prstGeom prst="snip2DiagRect">
            <a:avLst/>
          </a:prstGeom>
          <a:solidFill>
            <a:schemeClr val="accent2">
              <a:alpha val="40000"/>
            </a:schemeClr>
          </a:solidFill>
        </p:spPr>
        <p:txBody>
          <a:bodyPr anchor="ctr">
            <a:noAutofit/>
          </a:bodyPr>
          <a:lstStyle>
            <a:lvl1pPr>
              <a:defRPr sz="4000" baseline="0">
                <a:latin typeface="+mj-lt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30879" y="5205199"/>
            <a:ext cx="6096909" cy="960139"/>
          </a:xfrm>
          <a:prstGeom prst="snip2Diag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46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1" y="5297199"/>
            <a:ext cx="7347091" cy="52563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3" y="5444807"/>
            <a:ext cx="8209613" cy="571258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006993" y="5829267"/>
            <a:ext cx="10414636" cy="576064"/>
          </a:xfrm>
        </p:spPr>
        <p:txBody>
          <a:bodyPr>
            <a:noAutofit/>
          </a:bodyPr>
          <a:lstStyle>
            <a:lvl1pPr marL="0" indent="0" algn="l">
              <a:lnSpc>
                <a:spcPts val="1500"/>
              </a:lnSpc>
              <a:buNone/>
              <a:defRPr sz="2200" i="0" baseline="0">
                <a:solidFill>
                  <a:srgbClr val="525252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006994" y="5157193"/>
            <a:ext cx="10418061" cy="67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000"/>
              </a:lnSpc>
              <a:defRPr sz="4800" baseline="0"/>
            </a:lvl1pPr>
          </a:lstStyle>
          <a:p>
            <a:br>
              <a:rPr lang="en-US" altLang="ja-JP" dirty="0"/>
            </a:br>
            <a:r>
              <a:rPr lang="en-US" altLang="ja-JP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78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120000">
            <a:off x="813861" y="1411707"/>
            <a:ext cx="10994176" cy="2880320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対角する 2 つの角を切り取った四角形 8"/>
          <p:cNvSpPr/>
          <p:nvPr userDrawn="1"/>
        </p:nvSpPr>
        <p:spPr>
          <a:xfrm rot="-120000">
            <a:off x="478888" y="1508787"/>
            <a:ext cx="10994176" cy="2880320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>
            <a:off x="623413" y="1365250"/>
            <a:ext cx="10993863" cy="2832100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7" grpId="0"/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n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35098" y="3813044"/>
            <a:ext cx="9121805" cy="1056117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800" i="0" baseline="0">
                <a:solidFill>
                  <a:schemeClr val="accent1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14830693" y="2717816"/>
            <a:ext cx="12226269" cy="4115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13731963" y="2611981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40" y="3298319"/>
            <a:ext cx="8209613" cy="571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79" y="3176700"/>
            <a:ext cx="7347091" cy="5256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970608" y="2804932"/>
            <a:ext cx="8254208" cy="93451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4500"/>
              </a:lnSpc>
              <a:defRPr sz="4800"/>
            </a:lvl1pPr>
          </a:lstStyle>
          <a:p>
            <a:r>
              <a:rPr lang="en-US" altLang="ja-JP" dirty="0"/>
              <a:t>Presentation Title Here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706253" y="5685252"/>
            <a:ext cx="8758612" cy="921205"/>
          </a:xfrm>
        </p:spPr>
        <p:txBody>
          <a:bodyPr anchor="b">
            <a:normAutofit/>
          </a:bodyPr>
          <a:lstStyle>
            <a:lvl1pPr algn="ctr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775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4980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763167" y="791500"/>
            <a:ext cx="4642400" cy="4642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098967" y="2475033"/>
            <a:ext cx="3994000" cy="19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5200" y="1994067"/>
            <a:ext cx="3541600" cy="8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43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35098" y="3813044"/>
            <a:ext cx="9121805" cy="1056117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800" i="0" baseline="0">
                <a:solidFill>
                  <a:schemeClr val="accent2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</a:p>
          <a:p>
            <a:r>
              <a:rPr lang="en-US" dirty="0"/>
              <a:t>Sub Title Here</a:t>
            </a: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14830693" y="2717816"/>
            <a:ext cx="12226269" cy="4115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13731963" y="2611981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40" y="3298319"/>
            <a:ext cx="8209613" cy="571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79" y="3176700"/>
            <a:ext cx="7347091" cy="5256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970608" y="2804932"/>
            <a:ext cx="8254208" cy="934511"/>
          </a:xfrm>
        </p:spPr>
        <p:txBody>
          <a:bodyPr anchor="b">
            <a:noAutofit/>
          </a:bodyPr>
          <a:lstStyle>
            <a:lvl1pPr algn="ctr">
              <a:lnSpc>
                <a:spcPts val="4500"/>
              </a:lnSpc>
              <a:defRPr sz="4800"/>
            </a:lvl1pPr>
          </a:lstStyle>
          <a:p>
            <a:r>
              <a:rPr lang="en-US" altLang="ja-JP" dirty="0"/>
              <a:t>Presentation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0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7040133" y="1737433"/>
            <a:ext cx="4642400" cy="4642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478633" y="3639367"/>
            <a:ext cx="3762400" cy="1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7478633" y="2612833"/>
            <a:ext cx="3762400" cy="8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8192833" y="5189100"/>
            <a:ext cx="30484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42712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950967" y="883401"/>
            <a:ext cx="102900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000" cy="44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SzPts val="1000"/>
              <a:buFont typeface="Livvic"/>
              <a:buAutoNum type="arabicPeriod"/>
              <a:defRPr sz="1333"/>
            </a:lvl1pPr>
            <a:lvl2pPr marL="1219170" lvl="1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lphaLcPeriod"/>
              <a:defRPr sz="1333"/>
            </a:lvl2pPr>
            <a:lvl3pPr marL="1828754" lvl="2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romanLcPeriod"/>
              <a:defRPr sz="1333"/>
            </a:lvl3pPr>
            <a:lvl4pPr marL="2438339" lvl="3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rabicPeriod"/>
              <a:defRPr sz="1333"/>
            </a:lvl4pPr>
            <a:lvl5pPr marL="3047924" lvl="4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lphaLcPeriod"/>
              <a:defRPr sz="1333"/>
            </a:lvl5pPr>
            <a:lvl6pPr marL="3657509" lvl="5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romanLcPeriod"/>
              <a:defRPr sz="1333"/>
            </a:lvl6pPr>
            <a:lvl7pPr marL="4267093" lvl="6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rabicPeriod"/>
              <a:defRPr sz="1333"/>
            </a:lvl7pPr>
            <a:lvl8pPr marL="4876678" lvl="7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alphaLcPeriod"/>
              <a:defRPr sz="1333"/>
            </a:lvl8pPr>
            <a:lvl9pPr marL="5486263" lvl="8" indent="-389457" rtl="0"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AutoNum type="romanLcPeriod"/>
              <a:defRPr sz="133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2960447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331467" y="879200"/>
            <a:ext cx="9576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1963833" y="2829617"/>
            <a:ext cx="33544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963832" y="3641551"/>
            <a:ext cx="33544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3"/>
          </p:nvPr>
        </p:nvSpPr>
        <p:spPr>
          <a:xfrm>
            <a:off x="6873767" y="2829617"/>
            <a:ext cx="33544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6873765" y="3641551"/>
            <a:ext cx="33544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3148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443800" y="895400"/>
            <a:ext cx="9304400" cy="4780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91450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2358000"/>
            <a:ext cx="12192000" cy="450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729867" y="4222600"/>
            <a:ext cx="3414800" cy="7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5470600" y="3602600"/>
            <a:ext cx="5913200" cy="20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5491248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0" y="2451300"/>
            <a:ext cx="12192000" cy="1758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91288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0" y="2358000"/>
            <a:ext cx="12192000" cy="450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1190400" y="4011533"/>
            <a:ext cx="4762000" cy="7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1167000" y="4676933"/>
            <a:ext cx="4295200" cy="1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00171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809600" y="702000"/>
            <a:ext cx="46220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None/>
              <a:defRPr sz="2933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27296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990600" y="1650800"/>
            <a:ext cx="10306000" cy="2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421300" y="3893200"/>
            <a:ext cx="89492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370407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659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1" y="5297199"/>
            <a:ext cx="7347091" cy="52563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3" y="5444807"/>
            <a:ext cx="8209613" cy="571258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006993" y="5829267"/>
            <a:ext cx="10414636" cy="576064"/>
          </a:xfrm>
        </p:spPr>
        <p:txBody>
          <a:bodyPr>
            <a:noAutofit/>
          </a:bodyPr>
          <a:lstStyle>
            <a:lvl1pPr marL="0" indent="0" algn="l">
              <a:lnSpc>
                <a:spcPts val="1500"/>
              </a:lnSpc>
              <a:buNone/>
              <a:defRPr sz="2200" i="0" baseline="0">
                <a:solidFill>
                  <a:srgbClr val="525252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006994" y="5157193"/>
            <a:ext cx="10418061" cy="67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000"/>
              </a:lnSpc>
              <a:defRPr sz="4800" baseline="0"/>
            </a:lvl1pPr>
          </a:lstStyle>
          <a:p>
            <a:br>
              <a:rPr lang="en-US" altLang="ja-JP" dirty="0"/>
            </a:br>
            <a:r>
              <a:rPr lang="en-US" altLang="ja-JP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5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78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>
            <a:off x="0" y="0"/>
            <a:ext cx="690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13"/>
          <p:cNvSpPr/>
          <p:nvPr/>
        </p:nvSpPr>
        <p:spPr>
          <a:xfrm>
            <a:off x="950967" y="1846933"/>
            <a:ext cx="1095600" cy="928400"/>
          </a:xfrm>
          <a:prstGeom prst="snip2DiagRect">
            <a:avLst>
              <a:gd name="adj1" fmla="val 0"/>
              <a:gd name="adj2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51" name="Google Shape;51;p13"/>
          <p:cNvSpPr/>
          <p:nvPr/>
        </p:nvSpPr>
        <p:spPr>
          <a:xfrm>
            <a:off x="950967" y="3248817"/>
            <a:ext cx="1095600" cy="928400"/>
          </a:xfrm>
          <a:prstGeom prst="snip2DiagRect">
            <a:avLst>
              <a:gd name="adj1" fmla="val 0"/>
              <a:gd name="adj2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52" name="Google Shape;52;p13"/>
          <p:cNvSpPr/>
          <p:nvPr/>
        </p:nvSpPr>
        <p:spPr>
          <a:xfrm>
            <a:off x="950967" y="4668169"/>
            <a:ext cx="1095600" cy="928400"/>
          </a:xfrm>
          <a:prstGeom prst="snip2DiagRect">
            <a:avLst>
              <a:gd name="adj1" fmla="val 0"/>
              <a:gd name="adj2" fmla="val 16667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950967" y="890600"/>
            <a:ext cx="8409600" cy="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 flipH="1">
            <a:off x="2303167" y="1876316"/>
            <a:ext cx="5376000" cy="4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2"/>
          </p:nvPr>
        </p:nvSpPr>
        <p:spPr>
          <a:xfrm>
            <a:off x="2301333" y="2149800"/>
            <a:ext cx="3769600" cy="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3" hasCustomPrompt="1"/>
          </p:nvPr>
        </p:nvSpPr>
        <p:spPr>
          <a:xfrm>
            <a:off x="1157100" y="1846933"/>
            <a:ext cx="6780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 flipH="1">
            <a:off x="2303167" y="3020933"/>
            <a:ext cx="5376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5"/>
          </p:nvPr>
        </p:nvSpPr>
        <p:spPr>
          <a:xfrm>
            <a:off x="2301333" y="3555796"/>
            <a:ext cx="3769600" cy="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57100" y="4670433"/>
            <a:ext cx="6780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 flipH="1">
            <a:off x="2303167" y="4339867"/>
            <a:ext cx="5376000" cy="74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Squada One"/>
              <a:buNone/>
              <a:defRPr sz="2400"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8"/>
          </p:nvPr>
        </p:nvSpPr>
        <p:spPr>
          <a:xfrm>
            <a:off x="2301333" y="4952733"/>
            <a:ext cx="3769600" cy="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57100" y="3249767"/>
            <a:ext cx="678000" cy="9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Ubuntu"/>
              <a:buNone/>
              <a:defRPr sz="2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12125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616033" y="1693700"/>
            <a:ext cx="46372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2616028" y="4472409"/>
            <a:ext cx="44704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31368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5290000" y="0"/>
            <a:ext cx="690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6114300" y="4079400"/>
            <a:ext cx="49200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6733967" y="5095733"/>
            <a:ext cx="4505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90341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133" y="622400"/>
            <a:ext cx="12192000" cy="623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1308000" y="893800"/>
            <a:ext cx="9576000" cy="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idx="2"/>
          </p:nvPr>
        </p:nvSpPr>
        <p:spPr>
          <a:xfrm>
            <a:off x="1224649" y="1851600"/>
            <a:ext cx="48096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1224648" y="2674767"/>
            <a:ext cx="4809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○"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■"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●"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○"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■"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●"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○"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 Light"/>
              <a:buChar char="■"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43388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2362100"/>
            <a:ext cx="12192000" cy="449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235733" y="2801333"/>
            <a:ext cx="11688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 idx="2"/>
          </p:nvPr>
        </p:nvSpPr>
        <p:spPr>
          <a:xfrm>
            <a:off x="1342863" y="3419700"/>
            <a:ext cx="35132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1342867" y="4242867"/>
            <a:ext cx="3099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 idx="3"/>
          </p:nvPr>
        </p:nvSpPr>
        <p:spPr>
          <a:xfrm>
            <a:off x="4900196" y="3419700"/>
            <a:ext cx="35132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4"/>
          </p:nvPr>
        </p:nvSpPr>
        <p:spPr>
          <a:xfrm>
            <a:off x="4900200" y="4242867"/>
            <a:ext cx="3099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5"/>
          </p:nvPr>
        </p:nvSpPr>
        <p:spPr>
          <a:xfrm>
            <a:off x="8457529" y="3419700"/>
            <a:ext cx="35132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6"/>
          </p:nvPr>
        </p:nvSpPr>
        <p:spPr>
          <a:xfrm>
            <a:off x="8457533" y="4242867"/>
            <a:ext cx="3099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5314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3429000"/>
            <a:ext cx="12192000" cy="34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2">
            <a:alphaModFix/>
          </a:blip>
          <a:srcRect t="25176" b="49996"/>
          <a:stretch/>
        </p:blipFill>
        <p:spPr>
          <a:xfrm>
            <a:off x="34" y="1702967"/>
            <a:ext cx="12192007" cy="172603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/>
          <p:nvPr/>
        </p:nvSpPr>
        <p:spPr>
          <a:xfrm>
            <a:off x="950897" y="2387200"/>
            <a:ext cx="2354400" cy="208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8"/>
          <p:cNvSpPr/>
          <p:nvPr/>
        </p:nvSpPr>
        <p:spPr>
          <a:xfrm>
            <a:off x="8886632" y="2387200"/>
            <a:ext cx="2354400" cy="208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8"/>
          <p:cNvSpPr/>
          <p:nvPr/>
        </p:nvSpPr>
        <p:spPr>
          <a:xfrm>
            <a:off x="3596143" y="2387200"/>
            <a:ext cx="2354400" cy="208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8"/>
          <p:cNvSpPr/>
          <p:nvPr/>
        </p:nvSpPr>
        <p:spPr>
          <a:xfrm>
            <a:off x="6241387" y="2387200"/>
            <a:ext cx="2354400" cy="20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8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251633" y="884400"/>
            <a:ext cx="11688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2"/>
          </p:nvPr>
        </p:nvSpPr>
        <p:spPr>
          <a:xfrm>
            <a:off x="950964" y="3823267"/>
            <a:ext cx="235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951131" y="4610433"/>
            <a:ext cx="2354400" cy="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3"/>
          </p:nvPr>
        </p:nvSpPr>
        <p:spPr>
          <a:xfrm>
            <a:off x="3596836" y="3823267"/>
            <a:ext cx="235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4"/>
          </p:nvPr>
        </p:nvSpPr>
        <p:spPr>
          <a:xfrm>
            <a:off x="3596831" y="4610433"/>
            <a:ext cx="2354400" cy="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 idx="5"/>
          </p:nvPr>
        </p:nvSpPr>
        <p:spPr>
          <a:xfrm>
            <a:off x="6241736" y="3823267"/>
            <a:ext cx="235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6"/>
          </p:nvPr>
        </p:nvSpPr>
        <p:spPr>
          <a:xfrm>
            <a:off x="6241731" y="4610433"/>
            <a:ext cx="2354400" cy="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 idx="7"/>
          </p:nvPr>
        </p:nvSpPr>
        <p:spPr>
          <a:xfrm>
            <a:off x="8886636" y="3823267"/>
            <a:ext cx="23544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8"/>
          </p:nvPr>
        </p:nvSpPr>
        <p:spPr>
          <a:xfrm>
            <a:off x="8886632" y="4610433"/>
            <a:ext cx="2354400" cy="9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336583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733467" y="886017"/>
            <a:ext cx="3760400" cy="1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48853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4145733" y="0"/>
            <a:ext cx="8046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0"/>
          <p:cNvSpPr/>
          <p:nvPr/>
        </p:nvSpPr>
        <p:spPr>
          <a:xfrm>
            <a:off x="0" y="0"/>
            <a:ext cx="7316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4180100" y="889267"/>
            <a:ext cx="7060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291618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>
            <a:off x="542600" y="555000"/>
            <a:ext cx="11106800" cy="574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1331467" y="892600"/>
            <a:ext cx="9576000" cy="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14274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/>
          <p:nvPr/>
        </p:nvSpPr>
        <p:spPr>
          <a:xfrm>
            <a:off x="133" y="622400"/>
            <a:ext cx="12192000" cy="623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1443800" y="889800"/>
            <a:ext cx="93044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6138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/>
        </p:nvSpPr>
        <p:spPr>
          <a:xfrm>
            <a:off x="1535097" y="2235676"/>
            <a:ext cx="8977776" cy="2201437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951613" y="2804931"/>
            <a:ext cx="6697090" cy="79317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64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695806" y="3453307"/>
            <a:ext cx="5854929" cy="9070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6792844" y="2493199"/>
            <a:ext cx="5854929" cy="907029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938664" y="3433518"/>
            <a:ext cx="6662029" cy="5235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12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587004" y="359367"/>
            <a:ext cx="10911048" cy="4817489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87499" y="5541235"/>
            <a:ext cx="10418061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2700" baseline="0"/>
            </a:lvl1pPr>
          </a:lstStyle>
          <a:p>
            <a:r>
              <a:rPr lang="en-US" altLang="ja-JP" dirty="0"/>
              <a:t>SECTION TITLE HERE</a:t>
            </a:r>
            <a:endParaRPr lang="en-US" dirty="0"/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426332">
            <a:off x="401052" y="581250"/>
            <a:ext cx="10918813" cy="479857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720000">
            <a:off x="872351" y="657604"/>
            <a:ext cx="10918813" cy="479857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89211" y="6021289"/>
            <a:ext cx="10414636" cy="624069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200" i="0" baseline="0">
                <a:solidFill>
                  <a:srgbClr val="525252"/>
                </a:solidFill>
                <a:latin typeface="+mn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4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7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/>
          <p:nvPr/>
        </p:nvSpPr>
        <p:spPr>
          <a:xfrm>
            <a:off x="0" y="2358000"/>
            <a:ext cx="12192000" cy="450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1509800" y="894267"/>
            <a:ext cx="9172400" cy="770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72601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/>
          <p:nvPr/>
        </p:nvSpPr>
        <p:spPr>
          <a:xfrm>
            <a:off x="0" y="0"/>
            <a:ext cx="690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hasCustomPrompt="1"/>
          </p:nvPr>
        </p:nvSpPr>
        <p:spPr>
          <a:xfrm>
            <a:off x="831200" y="1115567"/>
            <a:ext cx="72124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831200" y="2094276"/>
            <a:ext cx="67980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D9D9D9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2" hasCustomPrompt="1"/>
          </p:nvPr>
        </p:nvSpPr>
        <p:spPr>
          <a:xfrm>
            <a:off x="831200" y="2645633"/>
            <a:ext cx="54592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3"/>
          </p:nvPr>
        </p:nvSpPr>
        <p:spPr>
          <a:xfrm>
            <a:off x="831200" y="3624343"/>
            <a:ext cx="67980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D9D9D9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title" idx="4" hasCustomPrompt="1"/>
          </p:nvPr>
        </p:nvSpPr>
        <p:spPr>
          <a:xfrm>
            <a:off x="831200" y="4226500"/>
            <a:ext cx="54592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t>xx%</a:t>
            </a:r>
          </a:p>
        </p:txBody>
      </p:sp>
      <p:sp>
        <p:nvSpPr>
          <p:cNvPr id="124" name="Google Shape;124;p24"/>
          <p:cNvSpPr txBox="1">
            <a:spLocks noGrp="1"/>
          </p:cNvSpPr>
          <p:nvPr>
            <p:ph type="subTitle" idx="5"/>
          </p:nvPr>
        </p:nvSpPr>
        <p:spPr>
          <a:xfrm>
            <a:off x="831200" y="5205209"/>
            <a:ext cx="67980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D9D9D9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857840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>
            <a:off x="133" y="622400"/>
            <a:ext cx="12192000" cy="623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5"/>
          <p:cNvSpPr/>
          <p:nvPr/>
        </p:nvSpPr>
        <p:spPr>
          <a:xfrm>
            <a:off x="6923883" y="2140272"/>
            <a:ext cx="354503" cy="52480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5"/>
          <p:cNvSpPr/>
          <p:nvPr/>
        </p:nvSpPr>
        <p:spPr>
          <a:xfrm>
            <a:off x="6923883" y="3217156"/>
            <a:ext cx="354503" cy="52480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5"/>
          <p:cNvSpPr/>
          <p:nvPr/>
        </p:nvSpPr>
        <p:spPr>
          <a:xfrm>
            <a:off x="6923883" y="4294072"/>
            <a:ext cx="354503" cy="52480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5"/>
          <p:cNvSpPr/>
          <p:nvPr/>
        </p:nvSpPr>
        <p:spPr>
          <a:xfrm>
            <a:off x="6923883" y="5332272"/>
            <a:ext cx="354503" cy="524803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7534767" y="1745004"/>
            <a:ext cx="3513200" cy="6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ubTitle" idx="1"/>
          </p:nvPr>
        </p:nvSpPr>
        <p:spPr>
          <a:xfrm>
            <a:off x="7534767" y="2285300"/>
            <a:ext cx="3811600" cy="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title" idx="2"/>
          </p:nvPr>
        </p:nvSpPr>
        <p:spPr>
          <a:xfrm>
            <a:off x="7534767" y="2821904"/>
            <a:ext cx="3513200" cy="6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ubTitle" idx="3"/>
          </p:nvPr>
        </p:nvSpPr>
        <p:spPr>
          <a:xfrm>
            <a:off x="7534767" y="3362200"/>
            <a:ext cx="3811600" cy="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4"/>
          </p:nvPr>
        </p:nvSpPr>
        <p:spPr>
          <a:xfrm>
            <a:off x="7534767" y="3898804"/>
            <a:ext cx="3513200" cy="6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5"/>
          </p:nvPr>
        </p:nvSpPr>
        <p:spPr>
          <a:xfrm>
            <a:off x="7534767" y="4439100"/>
            <a:ext cx="3811600" cy="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6"/>
          </p:nvPr>
        </p:nvSpPr>
        <p:spPr>
          <a:xfrm>
            <a:off x="7534767" y="4937004"/>
            <a:ext cx="3513200" cy="6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ubTitle" idx="7"/>
          </p:nvPr>
        </p:nvSpPr>
        <p:spPr>
          <a:xfrm>
            <a:off x="7534767" y="5477300"/>
            <a:ext cx="3811600" cy="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8"/>
          </p:nvPr>
        </p:nvSpPr>
        <p:spPr>
          <a:xfrm>
            <a:off x="6923867" y="889633"/>
            <a:ext cx="4496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9741113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5290000" y="0"/>
            <a:ext cx="690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6530767" y="3861900"/>
            <a:ext cx="49200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AutoNum type="romanLcPeriod"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6530767" y="4878233"/>
            <a:ext cx="4652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42717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/>
          <p:nvPr/>
        </p:nvSpPr>
        <p:spPr>
          <a:xfrm>
            <a:off x="133" y="622400"/>
            <a:ext cx="12192000" cy="6235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7"/>
          <p:cNvSpPr txBox="1">
            <a:spLocks noGrp="1"/>
          </p:cNvSpPr>
          <p:nvPr>
            <p:ph type="title"/>
          </p:nvPr>
        </p:nvSpPr>
        <p:spPr>
          <a:xfrm>
            <a:off x="1443800" y="896367"/>
            <a:ext cx="9304400" cy="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200"/>
              <a:buNone/>
              <a:defRPr>
                <a:solidFill>
                  <a:srgbClr val="EFD67E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1"/>
          </p:nvPr>
        </p:nvSpPr>
        <p:spPr>
          <a:xfrm>
            <a:off x="950975" y="2906400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2"/>
          </p:nvPr>
        </p:nvSpPr>
        <p:spPr>
          <a:xfrm>
            <a:off x="950975" y="2420951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3"/>
          </p:nvPr>
        </p:nvSpPr>
        <p:spPr>
          <a:xfrm>
            <a:off x="4934208" y="2906400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4"/>
          </p:nvPr>
        </p:nvSpPr>
        <p:spPr>
          <a:xfrm>
            <a:off x="4934208" y="2420951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5"/>
          </p:nvPr>
        </p:nvSpPr>
        <p:spPr>
          <a:xfrm>
            <a:off x="8917441" y="2906400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6"/>
          </p:nvPr>
        </p:nvSpPr>
        <p:spPr>
          <a:xfrm>
            <a:off x="8917441" y="2420951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7"/>
          </p:nvPr>
        </p:nvSpPr>
        <p:spPr>
          <a:xfrm>
            <a:off x="950975" y="5290751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ubTitle" idx="8"/>
          </p:nvPr>
        </p:nvSpPr>
        <p:spPr>
          <a:xfrm>
            <a:off x="950975" y="4800280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subTitle" idx="9"/>
          </p:nvPr>
        </p:nvSpPr>
        <p:spPr>
          <a:xfrm>
            <a:off x="4934208" y="5290751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subTitle" idx="13"/>
          </p:nvPr>
        </p:nvSpPr>
        <p:spPr>
          <a:xfrm>
            <a:off x="4934208" y="4800280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subTitle" idx="14"/>
          </p:nvPr>
        </p:nvSpPr>
        <p:spPr>
          <a:xfrm>
            <a:off x="8917441" y="5290751"/>
            <a:ext cx="2323600" cy="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ubTitle" idx="15"/>
          </p:nvPr>
        </p:nvSpPr>
        <p:spPr>
          <a:xfrm>
            <a:off x="8917441" y="4800280"/>
            <a:ext cx="2323600" cy="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24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4000" b="1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209652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/>
          <p:nvPr/>
        </p:nvSpPr>
        <p:spPr>
          <a:xfrm>
            <a:off x="3275400" y="573767"/>
            <a:ext cx="5641200" cy="54008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45200" y="379833"/>
            <a:ext cx="5901600" cy="19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1"/>
          </p:nvPr>
        </p:nvSpPr>
        <p:spPr>
          <a:xfrm>
            <a:off x="3721200" y="1748233"/>
            <a:ext cx="47496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63" name="Google Shape;163;p28"/>
          <p:cNvSpPr txBox="1"/>
          <p:nvPr/>
        </p:nvSpPr>
        <p:spPr>
          <a:xfrm>
            <a:off x="3567600" y="4077367"/>
            <a:ext cx="5056800" cy="9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rPr>
              <a:t>CREDITS: This presentation template was created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rPr>
              <a:t>, including icons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rPr>
              <a:t>, and infographics &amp; images by </a:t>
            </a:r>
            <a:r>
              <a:rPr lang="en" sz="2400" b="1">
                <a:solidFill>
                  <a:schemeClr val="lt1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2"/>
          </p:nvPr>
        </p:nvSpPr>
        <p:spPr>
          <a:xfrm>
            <a:off x="3721200" y="2232667"/>
            <a:ext cx="47496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203834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587004" y="359367"/>
            <a:ext cx="10911048" cy="4817489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87499" y="5541235"/>
            <a:ext cx="10418061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2700" baseline="0"/>
            </a:lvl1pPr>
          </a:lstStyle>
          <a:p>
            <a:r>
              <a:rPr lang="en-US" altLang="ja-JP" dirty="0"/>
              <a:t>SECTION TITLE HERE</a:t>
            </a:r>
            <a:endParaRPr lang="en-US" dirty="0"/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426332">
            <a:off x="401052" y="581250"/>
            <a:ext cx="10918813" cy="479857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720000">
            <a:off x="872351" y="657604"/>
            <a:ext cx="10918813" cy="479857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89211" y="6021289"/>
            <a:ext cx="10414636" cy="624069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200" i="0" baseline="0">
                <a:solidFill>
                  <a:srgbClr val="525252"/>
                </a:solidFill>
                <a:latin typeface="+mn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7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174C-3BDE-4DCB-86F4-7A869A56DCAC}" type="datetimeFigureOut">
              <a:rPr lang="es-MX" smtClean="0"/>
              <a:pPr/>
              <a:t>20/03/2021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1695-28E9-47E5-AF64-6517E3022FC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93195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Graph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478889" y="1604797"/>
            <a:ext cx="11138204" cy="288032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Add Graph </a:t>
            </a: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1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768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対角する 2 つの角を切り取った四角形 8"/>
          <p:cNvSpPr/>
          <p:nvPr userDrawn="1"/>
        </p:nvSpPr>
        <p:spPr>
          <a:xfrm rot="120000">
            <a:off x="1154121" y="519393"/>
            <a:ext cx="4731289" cy="5762241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0" name="対角する 2 つの角を切り取った四角形 9"/>
          <p:cNvSpPr/>
          <p:nvPr userDrawn="1"/>
        </p:nvSpPr>
        <p:spPr>
          <a:xfrm rot="21233286">
            <a:off x="532176" y="700049"/>
            <a:ext cx="4731289" cy="5762241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1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 rot="21423148">
            <a:off x="830509" y="549517"/>
            <a:ext cx="4731153" cy="5665775"/>
          </a:xfrm>
          <a:prstGeom prst="snip2Diag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96529" y="1076740"/>
            <a:ext cx="5424544" cy="49925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ts val="6000"/>
              </a:lnSpc>
              <a:defRPr sz="7500" baseline="0"/>
            </a:lvl1pPr>
          </a:lstStyle>
          <a:p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decel="7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対角する 2 つの角を切り取った四角形 8"/>
          <p:cNvSpPr/>
          <p:nvPr userDrawn="1"/>
        </p:nvSpPr>
        <p:spPr>
          <a:xfrm rot="120000">
            <a:off x="1154121" y="519393"/>
            <a:ext cx="4731289" cy="5762241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0" name="対角する 2 つの角を切り取った四角形 9"/>
          <p:cNvSpPr/>
          <p:nvPr userDrawn="1"/>
        </p:nvSpPr>
        <p:spPr>
          <a:xfrm rot="21233286">
            <a:off x="532176" y="700049"/>
            <a:ext cx="4731289" cy="5762241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11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 rot="21423148">
            <a:off x="830509" y="549517"/>
            <a:ext cx="4731153" cy="5665775"/>
          </a:xfrm>
          <a:prstGeom prst="snip2DiagRect">
            <a:avLst/>
          </a:prstGeom>
          <a:solidFill>
            <a:schemeClr val="bg1"/>
          </a:solidFill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96529" y="1076740"/>
            <a:ext cx="5424544" cy="499255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ts val="6000"/>
              </a:lnSpc>
              <a:defRPr sz="7500" baseline="0"/>
            </a:lvl1pPr>
          </a:lstStyle>
          <a:p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63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decel="7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</p:bld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" name="テキスト プレースホルダー 3"/>
          <p:cNvSpPr>
            <a:spLocks noGrp="1"/>
          </p:cNvSpPr>
          <p:nvPr>
            <p:ph type="body" sz="quarter" idx="12" hasCustomPrompt="1"/>
          </p:nvPr>
        </p:nvSpPr>
        <p:spPr>
          <a:xfrm rot="21420572">
            <a:off x="622619" y="5301243"/>
            <a:ext cx="6096909" cy="960139"/>
          </a:xfrm>
          <a:prstGeom prst="snip2DiagRect">
            <a:avLst/>
          </a:prstGeom>
          <a:solidFill>
            <a:schemeClr val="accent2">
              <a:alpha val="40000"/>
            </a:schemeClr>
          </a:solidFill>
        </p:spPr>
        <p:txBody>
          <a:bodyPr anchor="ctr">
            <a:noAutofit/>
          </a:bodyPr>
          <a:lstStyle>
            <a:lvl1pPr>
              <a:defRPr sz="4000" baseline="0">
                <a:latin typeface="+mj-lt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30879" y="5205199"/>
            <a:ext cx="6096909" cy="960139"/>
          </a:xfrm>
          <a:prstGeom prst="snip2Diag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961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1" y="5297199"/>
            <a:ext cx="7347091" cy="52563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3" y="5444807"/>
            <a:ext cx="8209613" cy="571258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006993" y="5829267"/>
            <a:ext cx="10414636" cy="576064"/>
          </a:xfrm>
        </p:spPr>
        <p:txBody>
          <a:bodyPr>
            <a:noAutofit/>
          </a:bodyPr>
          <a:lstStyle>
            <a:lvl1pPr marL="0" indent="0" algn="l">
              <a:lnSpc>
                <a:spcPts val="1500"/>
              </a:lnSpc>
              <a:buNone/>
              <a:defRPr sz="2200" i="0" baseline="0">
                <a:solidFill>
                  <a:srgbClr val="525252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006994" y="5157193"/>
            <a:ext cx="10418061" cy="67207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000"/>
              </a:lnSpc>
              <a:defRPr sz="4800" baseline="0"/>
            </a:lvl1pPr>
          </a:lstStyle>
          <a:p>
            <a:br>
              <a:rPr lang="en-US" altLang="ja-JP" dirty="0"/>
            </a:br>
            <a:r>
              <a:rPr lang="en-US" altLang="ja-JP" dirty="0"/>
              <a:t>SECTION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78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120000">
            <a:off x="813861" y="1411707"/>
            <a:ext cx="10994176" cy="2880320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対角する 2 つの角を切り取った四角形 8"/>
          <p:cNvSpPr/>
          <p:nvPr userDrawn="1"/>
        </p:nvSpPr>
        <p:spPr>
          <a:xfrm rot="-120000">
            <a:off x="478888" y="1508787"/>
            <a:ext cx="10994176" cy="2880320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>
            <a:off x="623413" y="1365250"/>
            <a:ext cx="10993863" cy="2832100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7" grpId="0"/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- Sub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対角する 2 つの角を切り取った四角形 6"/>
          <p:cNvSpPr/>
          <p:nvPr userDrawn="1"/>
        </p:nvSpPr>
        <p:spPr>
          <a:xfrm rot="21041973">
            <a:off x="5704482" y="2587246"/>
            <a:ext cx="432085" cy="43204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82869" y="2852937"/>
            <a:ext cx="5424544" cy="148816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ts val="6000"/>
              </a:lnSpc>
              <a:defRPr sz="7500" baseline="0"/>
            </a:lvl1pPr>
          </a:lstStyle>
          <a:p>
            <a:r>
              <a:rPr lang="en-US" altLang="ja-JP" dirty="0"/>
              <a:t>WORD HERE</a:t>
            </a:r>
            <a:endParaRPr lang="en-US" dirty="0"/>
          </a:p>
        </p:txBody>
      </p:sp>
      <p:sp>
        <p:nvSpPr>
          <p:cNvPr id="2" name="対角する 2 つの角を切り取った四角形 1"/>
          <p:cNvSpPr/>
          <p:nvPr userDrawn="1"/>
        </p:nvSpPr>
        <p:spPr>
          <a:xfrm rot="20332808">
            <a:off x="5633268" y="2532221"/>
            <a:ext cx="432085" cy="43204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5920524" y="2900941"/>
            <a:ext cx="5501104" cy="1008112"/>
          </a:xfrm>
        </p:spPr>
        <p:txBody>
          <a:bodyPr anchor="ctr">
            <a:noAutofit/>
          </a:bodyPr>
          <a:lstStyle>
            <a:lvl1pPr marL="0" indent="0" algn="l">
              <a:lnSpc>
                <a:spcPts val="1500"/>
              </a:lnSpc>
              <a:buNone/>
              <a:defRPr sz="1200" i="0" baseline="0">
                <a:solidFill>
                  <a:srgbClr val="525252"/>
                </a:solidFill>
                <a:latin typeface="+mn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78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10"/>
                            </p:stCondLst>
                            <p:childTnLst>
                              <p:par>
                                <p:cTn id="10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2" presetClass="entr" presetSubtype="2" decel="6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2" grpId="0" animBg="1"/>
      <p:bldP spid="8" grpId="0" build="p">
        <p:tmplLst>
          <p:tmpl lvl="1">
            <p:tnLst>
              <p:par>
                <p:cTn presetID="2" presetClass="entr" presetSubtype="2" decel="64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n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35098" y="3813044"/>
            <a:ext cx="9121805" cy="1056117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800" i="0" baseline="0">
                <a:solidFill>
                  <a:schemeClr val="accent1"/>
                </a:solidFill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</a:p>
        </p:txBody>
      </p:sp>
      <p:sp>
        <p:nvSpPr>
          <p:cNvPr id="20" name="正方形/長方形 19"/>
          <p:cNvSpPr/>
          <p:nvPr userDrawn="1"/>
        </p:nvSpPr>
        <p:spPr>
          <a:xfrm rot="18000000">
            <a:off x="-14830693" y="2717816"/>
            <a:ext cx="12226269" cy="4115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1"/>
              </a:solidFill>
            </a:endParaRPr>
          </a:p>
        </p:txBody>
      </p:sp>
      <p:sp>
        <p:nvSpPr>
          <p:cNvPr id="22" name="正方形/長方形 21"/>
          <p:cNvSpPr/>
          <p:nvPr userDrawn="1"/>
        </p:nvSpPr>
        <p:spPr>
          <a:xfrm rot="18000000">
            <a:off x="-13731963" y="2611981"/>
            <a:ext cx="12256008" cy="312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40" y="3298319"/>
            <a:ext cx="8209613" cy="5712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79" y="3176700"/>
            <a:ext cx="7347091" cy="5256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970608" y="2804932"/>
            <a:ext cx="8254208" cy="93451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4500"/>
              </a:lnSpc>
              <a:defRPr sz="4800"/>
            </a:lvl1pPr>
          </a:lstStyle>
          <a:p>
            <a:r>
              <a:rPr lang="en-US" altLang="ja-JP" dirty="0"/>
              <a:t>Presentation Title Here</a:t>
            </a:r>
            <a:endParaRPr 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706253" y="5685252"/>
            <a:ext cx="8758612" cy="921205"/>
          </a:xfrm>
        </p:spPr>
        <p:txBody>
          <a:bodyPr anchor="b">
            <a:normAutofit/>
          </a:bodyPr>
          <a:lstStyle>
            <a:lvl1pPr algn="ctr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258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5" name="テキスト プレースホルダー 3"/>
          <p:cNvSpPr>
            <a:spLocks noGrp="1"/>
          </p:cNvSpPr>
          <p:nvPr>
            <p:ph type="body" sz="quarter" idx="12" hasCustomPrompt="1"/>
          </p:nvPr>
        </p:nvSpPr>
        <p:spPr>
          <a:xfrm rot="21420572">
            <a:off x="622619" y="5301243"/>
            <a:ext cx="6096909" cy="960139"/>
          </a:xfrm>
          <a:prstGeom prst="snip2DiagRect">
            <a:avLst/>
          </a:prstGeom>
          <a:solidFill>
            <a:schemeClr val="accent2">
              <a:alpha val="40000"/>
            </a:schemeClr>
          </a:solidFill>
        </p:spPr>
        <p:txBody>
          <a:bodyPr anchor="ctr">
            <a:noAutofit/>
          </a:bodyPr>
          <a:lstStyle>
            <a:lvl1pPr>
              <a:defRPr sz="4000" baseline="0">
                <a:latin typeface="+mj-lt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30879" y="5205199"/>
            <a:ext cx="6096909" cy="960139"/>
          </a:xfrm>
          <a:prstGeom prst="snip2Diag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Autofit/>
          </a:bodyPr>
          <a:lstStyle>
            <a:lvl1pPr algn="l"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87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ge Image - Hug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-379" y="3861048"/>
            <a:ext cx="12192380" cy="1824202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34861" y="4101076"/>
            <a:ext cx="11474271" cy="124813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6000"/>
              </a:lnSpc>
              <a:defRPr sz="75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334861" y="5157192"/>
            <a:ext cx="11474271" cy="432048"/>
          </a:xfrm>
        </p:spPr>
        <p:txBody>
          <a:bodyPr anchor="ctr">
            <a:noAutofit/>
          </a:bodyPr>
          <a:lstStyle>
            <a:lvl1pPr marL="0" indent="0" algn="ctr">
              <a:lnSpc>
                <a:spcPts val="1500"/>
              </a:lnSpc>
              <a:buNone/>
              <a:defRPr sz="2000" i="0" baseline="0">
                <a:solidFill>
                  <a:schemeClr val="bg1"/>
                </a:solidFill>
                <a:effectLst/>
                <a:latin typeface="+mj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0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decel="7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64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7" grpId="0" build="p">
        <p:tmplLst>
          <p:tmpl lvl="1">
            <p:tnLst>
              <p:par>
                <p:cTn presetID="2" presetClass="entr" presetSubtype="2" decel="64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174C-3BDE-4DCB-86F4-7A869A56DCAC}" type="datetimeFigureOut">
              <a:rPr lang="es-MX" smtClean="0"/>
              <a:pPr/>
              <a:t>20/03/2021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1695-28E9-47E5-AF64-6517E3022FC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488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9" y="2047784"/>
            <a:ext cx="4416873" cy="31599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22918" y="1652803"/>
            <a:ext cx="5290844" cy="720080"/>
          </a:xfrm>
        </p:spPr>
        <p:txBody>
          <a:bodyPr anchor="ctr">
            <a:normAutofit/>
          </a:bodyPr>
          <a:lstStyle>
            <a:lvl1pPr algn="l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9161" y="2507796"/>
            <a:ext cx="5284809" cy="2553387"/>
          </a:xfrm>
        </p:spPr>
        <p:txBody>
          <a:bodyPr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29" y="2893544"/>
            <a:ext cx="4416873" cy="315994"/>
          </a:xfrm>
          <a:prstGeom prst="rect">
            <a:avLst/>
          </a:prstGeom>
        </p:spPr>
      </p:pic>
      <p:sp>
        <p:nvSpPr>
          <p:cNvPr id="10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38" y="2498562"/>
            <a:ext cx="5290844" cy="720080"/>
          </a:xfrm>
        </p:spPr>
        <p:txBody>
          <a:bodyPr anchor="ctr">
            <a:normAutofit/>
          </a:bodyPr>
          <a:lstStyle>
            <a:lvl1pPr algn="l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294282" y="3353555"/>
            <a:ext cx="5284809" cy="2553387"/>
          </a:xfrm>
        </p:spPr>
        <p:txBody>
          <a:bodyPr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1474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Graph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34" hasCustomPrompt="1"/>
          </p:nvPr>
        </p:nvSpPr>
        <p:spPr>
          <a:xfrm>
            <a:off x="478889" y="1604797"/>
            <a:ext cx="11138204" cy="288032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Add Graph </a:t>
            </a: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14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“Text Here”</a:t>
            </a: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746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 o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27" name="対角する 2 つの角を切り取った四角形 26"/>
          <p:cNvSpPr/>
          <p:nvPr userDrawn="1"/>
        </p:nvSpPr>
        <p:spPr>
          <a:xfrm rot="21226749">
            <a:off x="5260553" y="1583405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8" name="対角する 2 つの角を切り取った四角形 27"/>
          <p:cNvSpPr/>
          <p:nvPr userDrawn="1"/>
        </p:nvSpPr>
        <p:spPr>
          <a:xfrm rot="21054230">
            <a:off x="5134495" y="1505940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9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5096907" y="1467778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913068" y="1478080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1" name="対角する 2 つの角を切り取った四角形 50"/>
          <p:cNvSpPr/>
          <p:nvPr userDrawn="1"/>
        </p:nvSpPr>
        <p:spPr>
          <a:xfrm rot="21226749">
            <a:off x="5259020" y="2543511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2" name="対角する 2 つの角を切り取った四角形 51"/>
          <p:cNvSpPr/>
          <p:nvPr userDrawn="1"/>
        </p:nvSpPr>
        <p:spPr>
          <a:xfrm rot="21054230">
            <a:off x="5132963" y="2466046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3" name="テキスト プレースホルダー 22"/>
          <p:cNvSpPr>
            <a:spLocks noGrp="1"/>
          </p:cNvSpPr>
          <p:nvPr>
            <p:ph type="body" sz="quarter" idx="16" hasCustomPrompt="1"/>
          </p:nvPr>
        </p:nvSpPr>
        <p:spPr>
          <a:xfrm>
            <a:off x="5095374" y="2427884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11535" y="2438186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5" name="対角する 2 つの角を切り取った四角形 54"/>
          <p:cNvSpPr/>
          <p:nvPr userDrawn="1"/>
        </p:nvSpPr>
        <p:spPr>
          <a:xfrm rot="21226749">
            <a:off x="5260553" y="3558620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6" name="対角する 2 つの角を切り取った四角形 55"/>
          <p:cNvSpPr/>
          <p:nvPr userDrawn="1"/>
        </p:nvSpPr>
        <p:spPr>
          <a:xfrm rot="21054230">
            <a:off x="5134495" y="3481154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7" name="テキスト プレースホルダー 22"/>
          <p:cNvSpPr>
            <a:spLocks noGrp="1"/>
          </p:cNvSpPr>
          <p:nvPr>
            <p:ph type="body" sz="quarter" idx="18" hasCustomPrompt="1"/>
          </p:nvPr>
        </p:nvSpPr>
        <p:spPr>
          <a:xfrm>
            <a:off x="5096907" y="3442993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913068" y="3453295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9" name="対角する 2 つの角を切り取った四角形 58"/>
          <p:cNvSpPr/>
          <p:nvPr userDrawn="1"/>
        </p:nvSpPr>
        <p:spPr>
          <a:xfrm rot="21226749">
            <a:off x="5259019" y="4566732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0" name="対角する 2 つの角を切り取った四角形 59"/>
          <p:cNvSpPr/>
          <p:nvPr userDrawn="1"/>
        </p:nvSpPr>
        <p:spPr>
          <a:xfrm rot="21054230">
            <a:off x="5132961" y="4489266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1" name="テキスト プレースホルダー 22"/>
          <p:cNvSpPr>
            <a:spLocks noGrp="1"/>
          </p:cNvSpPr>
          <p:nvPr>
            <p:ph type="body" sz="quarter" idx="20" hasCustomPrompt="1"/>
          </p:nvPr>
        </p:nvSpPr>
        <p:spPr>
          <a:xfrm>
            <a:off x="5095373" y="4451105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911533" y="4461407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3" name="対角する 2 つの角を切り取った四角形 62"/>
          <p:cNvSpPr/>
          <p:nvPr userDrawn="1"/>
        </p:nvSpPr>
        <p:spPr>
          <a:xfrm rot="21226749">
            <a:off x="5259020" y="5567847"/>
            <a:ext cx="620712" cy="62065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4" name="対角する 2 つの角を切り取った四角形 63"/>
          <p:cNvSpPr/>
          <p:nvPr userDrawn="1"/>
        </p:nvSpPr>
        <p:spPr>
          <a:xfrm rot="21054230">
            <a:off x="5132963" y="5490382"/>
            <a:ext cx="620712" cy="62065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5" name="テキスト プレースホルダー 22"/>
          <p:cNvSpPr>
            <a:spLocks noGrp="1"/>
          </p:cNvSpPr>
          <p:nvPr>
            <p:ph type="body" sz="quarter" idx="22" hasCustomPrompt="1"/>
          </p:nvPr>
        </p:nvSpPr>
        <p:spPr>
          <a:xfrm>
            <a:off x="5095374" y="5452220"/>
            <a:ext cx="762631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911535" y="5462522"/>
            <a:ext cx="5704024" cy="709791"/>
          </a:xfrm>
        </p:spPr>
        <p:txBody>
          <a:bodyPr anchor="ctr"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7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22918" y="1460781"/>
            <a:ext cx="4128817" cy="4695416"/>
          </a:xfrm>
        </p:spPr>
        <p:txBody>
          <a:bodyPr anchor="ctr">
            <a:normAutofit/>
          </a:bodyPr>
          <a:lstStyle>
            <a:lvl1pPr algn="l">
              <a:lnSpc>
                <a:spcPts val="4000"/>
              </a:lnSpc>
              <a:defRPr sz="4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3959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5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5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3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9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0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5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animBg="1"/>
      <p:bldP spid="56" grpId="0" animBg="1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35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/>
        </p:nvSpPr>
        <p:spPr>
          <a:xfrm>
            <a:off x="1535097" y="2235676"/>
            <a:ext cx="8977776" cy="2201437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951613" y="2804931"/>
            <a:ext cx="6697090" cy="79317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64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-695806" y="3453307"/>
            <a:ext cx="5854929" cy="9070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6792844" y="2493199"/>
            <a:ext cx="5854929" cy="907029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938664" y="3481523"/>
            <a:ext cx="6662029" cy="5235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1" name="テキスト プレースホルダー 3"/>
          <p:cNvSpPr>
            <a:spLocks noGrp="1"/>
          </p:cNvSpPr>
          <p:nvPr>
            <p:ph type="body" sz="quarter" idx="10" hasCustomPrompt="1"/>
          </p:nvPr>
        </p:nvSpPr>
        <p:spPr>
          <a:xfrm>
            <a:off x="5663914" y="5589240"/>
            <a:ext cx="6385263" cy="110423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1333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  <p:sp>
        <p:nvSpPr>
          <p:cNvPr id="12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2950849" y="4485118"/>
            <a:ext cx="5929702" cy="3360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333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40963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対角する 2 つの角を切り取った四角形 11"/>
          <p:cNvSpPr/>
          <p:nvPr userDrawn="1"/>
        </p:nvSpPr>
        <p:spPr>
          <a:xfrm rot="120000">
            <a:off x="813861" y="1411707"/>
            <a:ext cx="10994176" cy="2880320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9" name="対角する 2 つの角を切り取った四角形 8"/>
          <p:cNvSpPr/>
          <p:nvPr userDrawn="1"/>
        </p:nvSpPr>
        <p:spPr>
          <a:xfrm rot="-120000">
            <a:off x="478888" y="1508787"/>
            <a:ext cx="10994176" cy="2880320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4" tIns="22862" rIns="45724" bIns="2286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5" hasCustomPrompt="1"/>
          </p:nvPr>
        </p:nvSpPr>
        <p:spPr>
          <a:xfrm>
            <a:off x="623413" y="1365250"/>
            <a:ext cx="10993863" cy="2832100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06" y="4880099"/>
            <a:ext cx="4416873" cy="31599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16674" y="4485117"/>
            <a:ext cx="10952409" cy="720080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6568" y="5244100"/>
            <a:ext cx="10946165" cy="921205"/>
          </a:xfrm>
        </p:spPr>
        <p:txBody>
          <a:bodyPr>
            <a:normAutofit/>
          </a:bodyPr>
          <a:lstStyle>
            <a:lvl1pPr algn="ctr">
              <a:defRPr sz="1000" baseline="0">
                <a:solidFill>
                  <a:srgbClr val="3B3B3B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4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7" grpId="0"/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Image - 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958983" y="1844825"/>
            <a:ext cx="3984788" cy="398444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19886" y="1892829"/>
            <a:ext cx="599999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19886" y="2324878"/>
            <a:ext cx="5999997" cy="134414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076" y="4053069"/>
            <a:ext cx="599999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521076" y="4485118"/>
            <a:ext cx="5999997" cy="134414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4403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958983" y="1844825"/>
            <a:ext cx="3984788" cy="398444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19886" y="2660915"/>
            <a:ext cx="599999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19886" y="3092963"/>
            <a:ext cx="5999997" cy="196821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2945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Images - 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958983" y="1748814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62249" y="2036845"/>
            <a:ext cx="8257635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262249" y="2468893"/>
            <a:ext cx="8257635" cy="1104123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263439" y="4293096"/>
            <a:ext cx="8257635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263439" y="4725144"/>
            <a:ext cx="8257635" cy="1104123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958983" y="4149080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63470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mage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958983" y="1748814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19410" y="203684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119410" y="246889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20601" y="4293096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20601" y="4725144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958983" y="4149080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6432066" y="1748813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590773" y="203684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90773" y="246889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591963" y="429309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591963" y="472514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6432066" y="4149080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1658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animBg="1"/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mages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66945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3551496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407468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407468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6336047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192019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9120598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976570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976570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0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mages - 4 Columns -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66945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526898" y="1556792"/>
            <a:ext cx="768152" cy="76808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3551496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407468" y="4485118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407468" y="4917166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7"/>
          <p:cNvSpPr>
            <a:spLocks noGrp="1"/>
          </p:cNvSpPr>
          <p:nvPr>
            <p:ph type="body" sz="quarter" idx="32" hasCustomPrompt="1"/>
          </p:nvPr>
        </p:nvSpPr>
        <p:spPr>
          <a:xfrm>
            <a:off x="3311449" y="1556792"/>
            <a:ext cx="768152" cy="76808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6336047" y="1844823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192019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192019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7"/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1556791"/>
            <a:ext cx="768152" cy="76808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9120598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976570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8976570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7"/>
          <p:cNvSpPr>
            <a:spLocks noGrp="1"/>
          </p:cNvSpPr>
          <p:nvPr>
            <p:ph type="body" sz="quarter" idx="40" hasCustomPrompt="1"/>
          </p:nvPr>
        </p:nvSpPr>
        <p:spPr>
          <a:xfrm>
            <a:off x="8880551" y="1556792"/>
            <a:ext cx="768152" cy="76808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667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75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50"/>
                            </p:stCondLst>
                            <p:childTnLst>
                              <p:par>
                                <p:cTn id="1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allAtOnce" animBg="1"/>
      <p:bldP spid="3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 animBg="1"/>
      <p:bldP spid="4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 animBg="1"/>
      <p:bldP spid="4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055003" y="1652804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3839554" y="1652804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6624105" y="1652803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9408656" y="1652804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図プレースホルダー 8"/>
          <p:cNvSpPr>
            <a:spLocks noGrp="1"/>
          </p:cNvSpPr>
          <p:nvPr>
            <p:ph type="pic" sz="quarter" idx="38" hasCustomPrompt="1"/>
          </p:nvPr>
        </p:nvSpPr>
        <p:spPr>
          <a:xfrm>
            <a:off x="1055003" y="4149082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>
            <a:off x="3839554" y="4149082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40" hasCustomPrompt="1"/>
          </p:nvPr>
        </p:nvSpPr>
        <p:spPr>
          <a:xfrm>
            <a:off x="6624105" y="4149081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図プレースホルダー 8"/>
          <p:cNvSpPr>
            <a:spLocks noGrp="1"/>
          </p:cNvSpPr>
          <p:nvPr>
            <p:ph type="pic" sz="quarter" idx="41" hasCustomPrompt="1"/>
          </p:nvPr>
        </p:nvSpPr>
        <p:spPr>
          <a:xfrm>
            <a:off x="9408656" y="4149082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4955" y="3429000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3582155" y="3429000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432066" y="3429000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9199266" y="3429000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814955" y="5877272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582155" y="5877272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432066" y="5877272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9199266" y="5877272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1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0" grpId="0" animBg="1"/>
      <p:bldP spid="44" grpId="0" animBg="1"/>
      <p:bldP spid="23" grpId="0" animBg="1"/>
      <p:bldP spid="24" grpId="0" animBg="1"/>
      <p:bldP spid="25" grpId="0" animBg="1"/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con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19410" y="203684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119410" y="246889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20601" y="4293096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20601" y="4725144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590773" y="203684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90773" y="246889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591963" y="429309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591963" y="472514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円/楕円 3"/>
          <p:cNvSpPr/>
          <p:nvPr/>
        </p:nvSpPr>
        <p:spPr>
          <a:xfrm>
            <a:off x="958983" y="1748813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559102" y="2348880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円/楕円 25"/>
          <p:cNvSpPr/>
          <p:nvPr/>
        </p:nvSpPr>
        <p:spPr>
          <a:xfrm>
            <a:off x="958983" y="4149080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559102" y="4749147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円/楕円 27"/>
          <p:cNvSpPr/>
          <p:nvPr/>
        </p:nvSpPr>
        <p:spPr>
          <a:xfrm>
            <a:off x="6432066" y="1748813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7032185" y="2348880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円/楕円 29"/>
          <p:cNvSpPr/>
          <p:nvPr/>
        </p:nvSpPr>
        <p:spPr>
          <a:xfrm>
            <a:off x="6432066" y="4134246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7032185" y="4734313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619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co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293096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4725144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1055002" y="2036845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655121" y="2636912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862964" y="4149080"/>
            <a:ext cx="220843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359458" y="4293096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359458" y="4725144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/>
        </p:nvSpPr>
        <p:spPr>
          <a:xfrm>
            <a:off x="3791544" y="2036845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7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4391662" y="2636912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直線コネクタ 37"/>
          <p:cNvCxnSpPr/>
          <p:nvPr/>
        </p:nvCxnSpPr>
        <p:spPr>
          <a:xfrm>
            <a:off x="3599506" y="4149080"/>
            <a:ext cx="220843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096000" y="4293096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4725144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/>
        </p:nvSpPr>
        <p:spPr>
          <a:xfrm>
            <a:off x="6528085" y="2036845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7128204" y="2636912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/>
          <p:nvPr/>
        </p:nvCxnSpPr>
        <p:spPr>
          <a:xfrm>
            <a:off x="6336047" y="4149080"/>
            <a:ext cx="220843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8832541" y="4293096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8832541" y="4725144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9264627" y="2036845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9864745" y="2636912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/>
          <p:nvPr/>
        </p:nvCxnSpPr>
        <p:spPr>
          <a:xfrm>
            <a:off x="9072589" y="4149080"/>
            <a:ext cx="220843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6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/>
      <p:bldP spid="3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/>
        </p:nvSpPr>
        <p:spPr>
          <a:xfrm>
            <a:off x="852074" y="4293096"/>
            <a:ext cx="8977776" cy="1420906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765761" y="4460032"/>
            <a:ext cx="6961377" cy="79317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5334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3902">
            <a:off x="24141" y="4593288"/>
            <a:ext cx="3195183" cy="9070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3902">
            <a:off x="7416782" y="4593288"/>
            <a:ext cx="3195184" cy="907029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775145" y="5109187"/>
            <a:ext cx="6961377" cy="5235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6" y="3356992"/>
            <a:ext cx="1727029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4" name="正方形/長方形 23"/>
          <p:cNvSpPr/>
          <p:nvPr/>
        </p:nvSpPr>
        <p:spPr>
          <a:xfrm>
            <a:off x="1727135" y="3355377"/>
            <a:ext cx="2160427" cy="145631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5" name="正方形/長方形 24"/>
          <p:cNvSpPr/>
          <p:nvPr/>
        </p:nvSpPr>
        <p:spPr>
          <a:xfrm>
            <a:off x="3887563" y="3348684"/>
            <a:ext cx="2208437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正方形/長方形 25"/>
          <p:cNvSpPr/>
          <p:nvPr/>
        </p:nvSpPr>
        <p:spPr>
          <a:xfrm>
            <a:off x="6096000" y="3348684"/>
            <a:ext cx="2160427" cy="1523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7" name="正方形/長方形 26"/>
          <p:cNvSpPr/>
          <p:nvPr/>
        </p:nvSpPr>
        <p:spPr>
          <a:xfrm>
            <a:off x="8256427" y="3348684"/>
            <a:ext cx="2160427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9" name="正方形/長方形 28"/>
          <p:cNvSpPr/>
          <p:nvPr/>
        </p:nvSpPr>
        <p:spPr>
          <a:xfrm>
            <a:off x="10416855" y="3356992"/>
            <a:ext cx="1775146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0927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0927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862012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862012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054410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54410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232189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32189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08655" y="4293097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408655" y="4677140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円/楕円 39"/>
          <p:cNvSpPr/>
          <p:nvPr/>
        </p:nvSpPr>
        <p:spPr>
          <a:xfrm>
            <a:off x="958983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65702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2" name="円/楕円 41"/>
          <p:cNvSpPr/>
          <p:nvPr/>
        </p:nvSpPr>
        <p:spPr>
          <a:xfrm>
            <a:off x="3119411" y="2667013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126130" y="3219215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4" name="円/楕円 43"/>
          <p:cNvSpPr/>
          <p:nvPr/>
        </p:nvSpPr>
        <p:spPr>
          <a:xfrm>
            <a:off x="5327848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334567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7488275" y="264283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94994" y="319503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8" name="円/楕円 47"/>
          <p:cNvSpPr/>
          <p:nvPr/>
        </p:nvSpPr>
        <p:spPr>
          <a:xfrm>
            <a:off x="9648703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655422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4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06" y="3356992"/>
            <a:ext cx="1727029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4" name="正方形/長方形 23"/>
          <p:cNvSpPr/>
          <p:nvPr/>
        </p:nvSpPr>
        <p:spPr>
          <a:xfrm>
            <a:off x="1727135" y="3355377"/>
            <a:ext cx="2160427" cy="145631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5" name="正方形/長方形 24"/>
          <p:cNvSpPr/>
          <p:nvPr/>
        </p:nvSpPr>
        <p:spPr>
          <a:xfrm>
            <a:off x="3887563" y="3348684"/>
            <a:ext cx="2208437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正方形/長方形 25"/>
          <p:cNvSpPr/>
          <p:nvPr/>
        </p:nvSpPr>
        <p:spPr>
          <a:xfrm>
            <a:off x="6096000" y="3348684"/>
            <a:ext cx="2160427" cy="1523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7" name="正方形/長方形 26"/>
          <p:cNvSpPr/>
          <p:nvPr/>
        </p:nvSpPr>
        <p:spPr>
          <a:xfrm>
            <a:off x="8256427" y="3348684"/>
            <a:ext cx="2160427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9" name="正方形/長方形 28"/>
          <p:cNvSpPr/>
          <p:nvPr/>
        </p:nvSpPr>
        <p:spPr>
          <a:xfrm>
            <a:off x="10416855" y="3356992"/>
            <a:ext cx="1775146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0927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0927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862012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862012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054410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54410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232189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32189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08655" y="4293097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408655" y="4677140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円/楕円 39"/>
          <p:cNvSpPr/>
          <p:nvPr/>
        </p:nvSpPr>
        <p:spPr>
          <a:xfrm>
            <a:off x="958983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65702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2" name="円/楕円 41"/>
          <p:cNvSpPr/>
          <p:nvPr/>
        </p:nvSpPr>
        <p:spPr>
          <a:xfrm>
            <a:off x="3119411" y="2667013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126130" y="3219215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4" name="円/楕円 43"/>
          <p:cNvSpPr/>
          <p:nvPr/>
        </p:nvSpPr>
        <p:spPr>
          <a:xfrm>
            <a:off x="5327848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334567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7488275" y="264283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94994" y="319503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8" name="円/楕円 47"/>
          <p:cNvSpPr/>
          <p:nvPr/>
        </p:nvSpPr>
        <p:spPr>
          <a:xfrm>
            <a:off x="9648703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655422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2111558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4367658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6528233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8784333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10944563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1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50" grpId="0"/>
      <p:bldP spid="51" grpId="0"/>
      <p:bldP spid="52" grpId="0"/>
      <p:bldP spid="53" grpId="0"/>
    </p:bldLst>
  </p:timing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0927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0927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円/楕円 53"/>
          <p:cNvSpPr/>
          <p:nvPr/>
        </p:nvSpPr>
        <p:spPr>
          <a:xfrm>
            <a:off x="1298097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1515264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56" name="グループ化 55"/>
          <p:cNvGrpSpPr/>
          <p:nvPr/>
        </p:nvGrpSpPr>
        <p:grpSpPr>
          <a:xfrm>
            <a:off x="958983" y="1937524"/>
            <a:ext cx="1518394" cy="867407"/>
            <a:chOff x="3409429" y="2695228"/>
            <a:chExt cx="2277393" cy="1301110"/>
          </a:xfrm>
        </p:grpSpPr>
        <p:sp>
          <p:nvSpPr>
            <p:cNvPr id="57" name="正方形/長方形 5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二等辺三角形 5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59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037092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" name="直線コネクタ 6"/>
          <p:cNvCxnSpPr>
            <a:endCxn id="54" idx="2"/>
          </p:cNvCxnSpPr>
          <p:nvPr/>
        </p:nvCxnSpPr>
        <p:spPr>
          <a:xfrm>
            <a:off x="0" y="3368993"/>
            <a:ext cx="129809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2862012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2862012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円/楕円 62"/>
          <p:cNvSpPr/>
          <p:nvPr/>
        </p:nvSpPr>
        <p:spPr>
          <a:xfrm>
            <a:off x="3489183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64" name="図プレースホルダー 5"/>
          <p:cNvSpPr>
            <a:spLocks noGrp="1"/>
          </p:cNvSpPr>
          <p:nvPr>
            <p:ph type="pic" sz="quarter" idx="57" hasCustomPrompt="1"/>
          </p:nvPr>
        </p:nvSpPr>
        <p:spPr>
          <a:xfrm>
            <a:off x="3706350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65" name="グループ化 64"/>
          <p:cNvGrpSpPr/>
          <p:nvPr/>
        </p:nvGrpSpPr>
        <p:grpSpPr>
          <a:xfrm>
            <a:off x="3150069" y="1937524"/>
            <a:ext cx="1518394" cy="867407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二等辺三角形 66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68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3228177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直線コネクタ 68"/>
          <p:cNvCxnSpPr>
            <a:stCxn id="54" idx="6"/>
            <a:endCxn id="63" idx="2"/>
          </p:cNvCxnSpPr>
          <p:nvPr/>
        </p:nvCxnSpPr>
        <p:spPr>
          <a:xfrm>
            <a:off x="2138264" y="3368993"/>
            <a:ext cx="1350919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5054591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5054591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円/楕円 79"/>
          <p:cNvSpPr/>
          <p:nvPr/>
        </p:nvSpPr>
        <p:spPr>
          <a:xfrm>
            <a:off x="5681762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1" name="図プレースホルダー 5"/>
          <p:cNvSpPr>
            <a:spLocks noGrp="1"/>
          </p:cNvSpPr>
          <p:nvPr>
            <p:ph type="pic" sz="quarter" idx="61" hasCustomPrompt="1"/>
          </p:nvPr>
        </p:nvSpPr>
        <p:spPr>
          <a:xfrm>
            <a:off x="5898929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82" name="グループ化 81"/>
          <p:cNvGrpSpPr/>
          <p:nvPr/>
        </p:nvGrpSpPr>
        <p:grpSpPr>
          <a:xfrm>
            <a:off x="5342648" y="1937524"/>
            <a:ext cx="1518394" cy="867407"/>
            <a:chOff x="3409429" y="2695228"/>
            <a:chExt cx="2277393" cy="1301110"/>
          </a:xfrm>
        </p:grpSpPr>
        <p:sp>
          <p:nvSpPr>
            <p:cNvPr id="83" name="正方形/長方形 8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4" name="二等辺三角形 8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85" name="テキスト プレースホルダー 70"/>
          <p:cNvSpPr>
            <a:spLocks noGrp="1"/>
          </p:cNvSpPr>
          <p:nvPr>
            <p:ph type="body" sz="quarter" idx="62" hasCustomPrompt="1"/>
          </p:nvPr>
        </p:nvSpPr>
        <p:spPr>
          <a:xfrm>
            <a:off x="5420756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86" name="直線コネクタ 85"/>
          <p:cNvCxnSpPr>
            <a:stCxn id="63" idx="6"/>
            <a:endCxn id="80" idx="2"/>
          </p:cNvCxnSpPr>
          <p:nvPr/>
        </p:nvCxnSpPr>
        <p:spPr>
          <a:xfrm>
            <a:off x="4329349" y="3368993"/>
            <a:ext cx="135241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7248228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7248228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円/楕円 88"/>
          <p:cNvSpPr/>
          <p:nvPr/>
        </p:nvSpPr>
        <p:spPr>
          <a:xfrm>
            <a:off x="7875399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0" name="図プレースホルダー 5"/>
          <p:cNvSpPr>
            <a:spLocks noGrp="1"/>
          </p:cNvSpPr>
          <p:nvPr>
            <p:ph type="pic" sz="quarter" idx="65" hasCustomPrompt="1"/>
          </p:nvPr>
        </p:nvSpPr>
        <p:spPr>
          <a:xfrm>
            <a:off x="8092566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91" name="グループ化 90"/>
          <p:cNvGrpSpPr/>
          <p:nvPr/>
        </p:nvGrpSpPr>
        <p:grpSpPr>
          <a:xfrm>
            <a:off x="7536285" y="1937524"/>
            <a:ext cx="1518394" cy="867407"/>
            <a:chOff x="3409429" y="2695228"/>
            <a:chExt cx="2277393" cy="1301110"/>
          </a:xfrm>
        </p:grpSpPr>
        <p:sp>
          <p:nvSpPr>
            <p:cNvPr id="92" name="正方形/長方形 91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3" name="二等辺三角形 92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4" name="テキスト プレースホルダー 70"/>
          <p:cNvSpPr>
            <a:spLocks noGrp="1"/>
          </p:cNvSpPr>
          <p:nvPr>
            <p:ph type="body" sz="quarter" idx="66" hasCustomPrompt="1"/>
          </p:nvPr>
        </p:nvSpPr>
        <p:spPr>
          <a:xfrm>
            <a:off x="7614393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95" name="直線コネクタ 94"/>
          <p:cNvCxnSpPr>
            <a:stCxn id="80" idx="6"/>
            <a:endCxn id="89" idx="2"/>
          </p:cNvCxnSpPr>
          <p:nvPr/>
        </p:nvCxnSpPr>
        <p:spPr>
          <a:xfrm>
            <a:off x="6521928" y="3368993"/>
            <a:ext cx="1353471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9439313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9439313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円/楕円 97"/>
          <p:cNvSpPr/>
          <p:nvPr/>
        </p:nvSpPr>
        <p:spPr>
          <a:xfrm>
            <a:off x="10066484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9" name="図プレースホルダー 5"/>
          <p:cNvSpPr>
            <a:spLocks noGrp="1"/>
          </p:cNvSpPr>
          <p:nvPr>
            <p:ph type="pic" sz="quarter" idx="69" hasCustomPrompt="1"/>
          </p:nvPr>
        </p:nvSpPr>
        <p:spPr>
          <a:xfrm>
            <a:off x="10283651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100" name="グループ化 99"/>
          <p:cNvGrpSpPr/>
          <p:nvPr/>
        </p:nvGrpSpPr>
        <p:grpSpPr>
          <a:xfrm>
            <a:off x="9727370" y="1937524"/>
            <a:ext cx="1518394" cy="867407"/>
            <a:chOff x="3409429" y="2695228"/>
            <a:chExt cx="2277393" cy="1301110"/>
          </a:xfrm>
        </p:grpSpPr>
        <p:sp>
          <p:nvSpPr>
            <p:cNvPr id="101" name="正方形/長方形 100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二等辺三角形 101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103" name="テキスト プレースホルダー 70"/>
          <p:cNvSpPr>
            <a:spLocks noGrp="1"/>
          </p:cNvSpPr>
          <p:nvPr>
            <p:ph type="body" sz="quarter" idx="70" hasCustomPrompt="1"/>
          </p:nvPr>
        </p:nvSpPr>
        <p:spPr>
          <a:xfrm>
            <a:off x="9805479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4" name="直線コネクタ 103"/>
          <p:cNvCxnSpPr>
            <a:stCxn id="89" idx="6"/>
            <a:endCxn id="98" idx="2"/>
          </p:cNvCxnSpPr>
          <p:nvPr/>
        </p:nvCxnSpPr>
        <p:spPr>
          <a:xfrm>
            <a:off x="8715565" y="3368993"/>
            <a:ext cx="1350919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>
            <a:stCxn id="98" idx="6"/>
          </p:cNvCxnSpPr>
          <p:nvPr/>
        </p:nvCxnSpPr>
        <p:spPr>
          <a:xfrm>
            <a:off x="10906651" y="3368993"/>
            <a:ext cx="128535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48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250"/>
                            </p:stCondLst>
                            <p:childTnLst>
                              <p:par>
                                <p:cTn id="13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750"/>
                            </p:stCondLst>
                            <p:childTnLst>
                              <p:par>
                                <p:cTn id="1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/>
      <p:bldP spid="5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/>
      <p:bldP spid="68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/>
      <p:bldP spid="8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9" grpId="0" animBg="1"/>
      <p:bldP spid="90" grpId="0"/>
      <p:bldP spid="94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8" grpId="0" animBg="1"/>
      <p:bldP spid="99" grpId="0"/>
      <p:bldP spid="10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8208418" y="3693366"/>
            <a:ext cx="2976589" cy="2279917"/>
            <a:chOff x="1438350" y="5540049"/>
            <a:chExt cx="4464496" cy="3419875"/>
          </a:xfrm>
        </p:grpSpPr>
        <p:sp>
          <p:nvSpPr>
            <p:cNvPr id="28" name="正方形/長方形 27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二等辺三角形 28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4607759" y="3693366"/>
            <a:ext cx="2976589" cy="2279917"/>
            <a:chOff x="1438350" y="5540049"/>
            <a:chExt cx="4464496" cy="3419875"/>
          </a:xfrm>
        </p:grpSpPr>
        <p:sp>
          <p:nvSpPr>
            <p:cNvPr id="25" name="正方形/長方形 24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二等辺三角形 25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958983" y="3693366"/>
            <a:ext cx="2976589" cy="2279917"/>
            <a:chOff x="1438350" y="5540049"/>
            <a:chExt cx="4464496" cy="3419875"/>
          </a:xfrm>
        </p:grpSpPr>
        <p:sp>
          <p:nvSpPr>
            <p:cNvPr id="20" name="正方形/長方形 19"/>
            <p:cNvSpPr/>
            <p:nvPr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二等辺三角形 20"/>
            <p:cNvSpPr/>
            <p:nvPr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106" y="3392996"/>
            <a:ext cx="12191894" cy="72008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" name="円/楕円 3"/>
          <p:cNvSpPr/>
          <p:nvPr/>
        </p:nvSpPr>
        <p:spPr>
          <a:xfrm>
            <a:off x="2255240" y="3236979"/>
            <a:ext cx="384076" cy="384043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0" name="円/楕円 9"/>
          <p:cNvSpPr/>
          <p:nvPr/>
        </p:nvSpPr>
        <p:spPr>
          <a:xfrm>
            <a:off x="5903433" y="3236979"/>
            <a:ext cx="384076" cy="384043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2" name="円/楕円 11"/>
          <p:cNvSpPr/>
          <p:nvPr/>
        </p:nvSpPr>
        <p:spPr>
          <a:xfrm>
            <a:off x="9504674" y="3236979"/>
            <a:ext cx="384076" cy="384043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006993" y="2024844"/>
            <a:ext cx="2928579" cy="1152128"/>
          </a:xfrm>
        </p:spPr>
        <p:txBody>
          <a:bodyPr anchor="ctr">
            <a:noAutofit/>
          </a:bodyPr>
          <a:lstStyle>
            <a:lvl1pPr algn="ctr">
              <a:defRPr sz="10001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31181" y="2024844"/>
            <a:ext cx="2928579" cy="1152128"/>
          </a:xfrm>
        </p:spPr>
        <p:txBody>
          <a:bodyPr anchor="ctr">
            <a:noAutofit/>
          </a:bodyPr>
          <a:lstStyle>
            <a:lvl1pPr algn="ctr">
              <a:defRPr sz="10001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256427" y="2024844"/>
            <a:ext cx="2928579" cy="1152128"/>
          </a:xfrm>
        </p:spPr>
        <p:txBody>
          <a:bodyPr anchor="ctr">
            <a:noAutofit/>
          </a:bodyPr>
          <a:lstStyle>
            <a:lvl1pPr algn="ctr">
              <a:defRPr sz="10001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993" y="4005064"/>
            <a:ext cx="2880570" cy="1872208"/>
          </a:xfrm>
        </p:spPr>
        <p:txBody>
          <a:bodyPr anchor="ctr">
            <a:noAutofit/>
          </a:bodyPr>
          <a:lstStyle>
            <a:lvl1pPr marL="228611" indent="-228611" algn="l">
              <a:buClr>
                <a:schemeClr val="accent1"/>
              </a:buClr>
              <a:buFont typeface="Wingdings" panose="05000000000000000000" pitchFamily="2" charset="2"/>
              <a:buChar char="q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655714" y="4005064"/>
            <a:ext cx="2880571" cy="1872208"/>
          </a:xfrm>
        </p:spPr>
        <p:txBody>
          <a:bodyPr anchor="ctr">
            <a:noAutofit/>
          </a:bodyPr>
          <a:lstStyle>
            <a:lvl1pPr marL="228611" indent="-228611" algn="l">
              <a:buClr>
                <a:schemeClr val="accent1"/>
              </a:buClr>
              <a:buFont typeface="Wingdings" panose="05000000000000000000" pitchFamily="2" charset="2"/>
              <a:buChar char="q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 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8256427" y="4005064"/>
            <a:ext cx="2880570" cy="1872208"/>
          </a:xfrm>
        </p:spPr>
        <p:txBody>
          <a:bodyPr anchor="ctr">
            <a:noAutofit/>
          </a:bodyPr>
          <a:lstStyle>
            <a:lvl1pPr marL="228611" indent="-228611" algn="l">
              <a:buClr>
                <a:schemeClr val="accent1"/>
              </a:buClr>
              <a:buFont typeface="Wingdings" panose="05000000000000000000" pitchFamily="2" charset="2"/>
              <a:buChar char="q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79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4" grpId="0" animBg="1"/>
      <p:bldP spid="10" grpId="0" animBg="1"/>
      <p:bldP spid="12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8978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2084851"/>
            <a:ext cx="10946166" cy="3024336"/>
          </a:xfrm>
        </p:spPr>
        <p:txBody>
          <a:bodyPr anchor="ctr">
            <a:noAutofit/>
          </a:bodyPr>
          <a:lstStyle>
            <a:lvl1pPr algn="l">
              <a:spcBef>
                <a:spcPts val="733"/>
              </a:spcBef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121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2564904"/>
            <a:ext cx="10896966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2996952"/>
            <a:ext cx="10896966" cy="1536171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95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1892829"/>
            <a:ext cx="10896966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2324877"/>
            <a:ext cx="10896966" cy="153617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4107" y="4053069"/>
            <a:ext cx="10896966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24107" y="4485117"/>
            <a:ext cx="10896966" cy="153617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3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318586" y="1556809"/>
            <a:ext cx="11707075" cy="2784475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9088" h="4176712">
                <a:moveTo>
                  <a:pt x="2400300" y="0"/>
                </a:moveTo>
                <a:lnTo>
                  <a:pt x="17559088" y="0"/>
                </a:lnTo>
                <a:lnTo>
                  <a:pt x="15146088" y="4176712"/>
                </a:lnTo>
                <a:lnTo>
                  <a:pt x="0" y="4164012"/>
                </a:lnTo>
                <a:lnTo>
                  <a:pt x="240030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677139"/>
            <a:ext cx="10898156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5109187"/>
            <a:ext cx="10898156" cy="1126706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938681" y="2762288"/>
            <a:ext cx="450786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8641794" y="2762288"/>
            <a:ext cx="450786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674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Images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645250" y="1643838"/>
            <a:ext cx="5672127" cy="255324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373673" y="2712560"/>
            <a:ext cx="392453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3422710" y="2509698"/>
            <a:ext cx="392453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6063714" y="2093863"/>
            <a:ext cx="5672127" cy="255324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437111"/>
            <a:ext cx="403279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4869160"/>
            <a:ext cx="4032798" cy="864096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95471" y="4896731"/>
            <a:ext cx="403279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095471" y="5328779"/>
            <a:ext cx="4032798" cy="864096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23" hasCustomPrompt="1"/>
          </p:nvPr>
        </p:nvSpPr>
        <p:spPr>
          <a:xfrm rot="18000000">
            <a:off x="8841174" y="2959724"/>
            <a:ext cx="392453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コンテンツ プレースホルダー 11"/>
          <p:cNvSpPr>
            <a:spLocks noGrp="1"/>
          </p:cNvSpPr>
          <p:nvPr>
            <p:ph sz="quarter" idx="22" hasCustomPrompt="1"/>
          </p:nvPr>
        </p:nvSpPr>
        <p:spPr>
          <a:xfrm rot="7200000">
            <a:off x="5044791" y="3162585"/>
            <a:ext cx="392453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27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639316" y="4484131"/>
            <a:ext cx="9019592" cy="1431451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583928" y="4676153"/>
            <a:ext cx="6961377" cy="79317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5334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3593312" y="5325308"/>
            <a:ext cx="6961377" cy="5235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9194099" y="4939668"/>
            <a:ext cx="3510440" cy="60965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1608599" y="4811095"/>
            <a:ext cx="3510440" cy="60965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38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819010" y="1691843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3791544" y="1695655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6768133" y="1695655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Add Image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23" hasCustomPrompt="1"/>
          </p:nvPr>
        </p:nvSpPr>
        <p:spPr>
          <a:xfrm>
            <a:off x="9744722" y="1695655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-1328642" y="3883200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25" hasCustomPrompt="1"/>
          </p:nvPr>
        </p:nvSpPr>
        <p:spPr>
          <a:xfrm>
            <a:off x="1631117" y="3883123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26" hasCustomPrompt="1"/>
          </p:nvPr>
        </p:nvSpPr>
        <p:spPr>
          <a:xfrm>
            <a:off x="4607706" y="3883123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27" hasCustomPrompt="1"/>
          </p:nvPr>
        </p:nvSpPr>
        <p:spPr>
          <a:xfrm>
            <a:off x="7580240" y="3883123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 rot="7200000">
            <a:off x="518" y="2365447"/>
            <a:ext cx="3121865" cy="57578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 rot="18000000">
            <a:off x="9288942" y="4573693"/>
            <a:ext cx="3121865" cy="57578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8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80" y="1268760"/>
            <a:ext cx="2384536" cy="4944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079601" y="2708920"/>
            <a:ext cx="7440282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79601" y="3140968"/>
            <a:ext cx="7440282" cy="2016224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428140" y="1895989"/>
            <a:ext cx="2056979" cy="3684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364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7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</p:bldLst>
  </p:timing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99" y="1863336"/>
            <a:ext cx="6153935" cy="42059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3105330" y="2036846"/>
            <a:ext cx="4704931" cy="3072341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2969" y="2852936"/>
            <a:ext cx="2776783" cy="3746011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882937" y="3148800"/>
            <a:ext cx="1980172" cy="2628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2510372" y="3621022"/>
            <a:ext cx="1617238" cy="2715183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2768154" y="3948000"/>
            <a:ext cx="1099295" cy="1968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12399" y="3189255"/>
            <a:ext cx="3744741" cy="959825"/>
          </a:xfrm>
        </p:spPr>
        <p:txBody>
          <a:bodyPr anchor="b">
            <a:noAutofit/>
          </a:bodyPr>
          <a:lstStyle>
            <a:lvl1pPr>
              <a:lnSpc>
                <a:spcPts val="2667"/>
              </a:lnSpc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12399" y="4101075"/>
            <a:ext cx="3744741" cy="2016224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6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2" y="1556792"/>
            <a:ext cx="7023887" cy="48005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925474" y="1796819"/>
            <a:ext cx="5425073" cy="3456384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68133" y="1700808"/>
            <a:ext cx="4751750" cy="2472134"/>
          </a:xfrm>
        </p:spPr>
        <p:txBody>
          <a:bodyPr anchor="b">
            <a:noAutofit/>
          </a:bodyPr>
          <a:lstStyle>
            <a:lvl1pPr>
              <a:lnSpc>
                <a:spcPts val="4667"/>
              </a:lnSpc>
              <a:defRPr sz="5334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68133" y="4173223"/>
            <a:ext cx="4751750" cy="196821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5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ocial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円/楕円 24"/>
          <p:cNvSpPr/>
          <p:nvPr/>
        </p:nvSpPr>
        <p:spPr>
          <a:xfrm>
            <a:off x="7440266" y="1604798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7657433" y="1808821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円/楕円 28"/>
          <p:cNvSpPr/>
          <p:nvPr/>
        </p:nvSpPr>
        <p:spPr>
          <a:xfrm>
            <a:off x="8928560" y="2300875"/>
            <a:ext cx="1416280" cy="141615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3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9282630" y="2648913"/>
            <a:ext cx="708140" cy="70807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円/楕円 35"/>
          <p:cNvSpPr/>
          <p:nvPr/>
        </p:nvSpPr>
        <p:spPr>
          <a:xfrm>
            <a:off x="7697905" y="3840531"/>
            <a:ext cx="1230655" cy="123054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8016380" y="4150018"/>
            <a:ext cx="615327" cy="61527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円/楕円 48"/>
          <p:cNvSpPr/>
          <p:nvPr/>
        </p:nvSpPr>
        <p:spPr>
          <a:xfrm>
            <a:off x="2543297" y="1424323"/>
            <a:ext cx="1416280" cy="141615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2897367" y="1778362"/>
            <a:ext cx="708140" cy="70807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円/楕円 50"/>
          <p:cNvSpPr/>
          <p:nvPr/>
        </p:nvSpPr>
        <p:spPr>
          <a:xfrm>
            <a:off x="862964" y="2186093"/>
            <a:ext cx="965994" cy="965911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1094473" y="2407310"/>
            <a:ext cx="494438" cy="49439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円/楕円 52"/>
          <p:cNvSpPr/>
          <p:nvPr/>
        </p:nvSpPr>
        <p:spPr>
          <a:xfrm>
            <a:off x="1151021" y="3284984"/>
            <a:ext cx="1728342" cy="172819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1583107" y="3717032"/>
            <a:ext cx="864171" cy="864096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円/楕円 54"/>
          <p:cNvSpPr/>
          <p:nvPr/>
        </p:nvSpPr>
        <p:spPr>
          <a:xfrm>
            <a:off x="3376030" y="4129523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3593197" y="4333546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円/楕円 58"/>
          <p:cNvSpPr/>
          <p:nvPr/>
        </p:nvSpPr>
        <p:spPr>
          <a:xfrm>
            <a:off x="10553821" y="3666183"/>
            <a:ext cx="997139" cy="99705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60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0798698" y="3918212"/>
            <a:ext cx="512214" cy="51216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円/楕円 60"/>
          <p:cNvSpPr/>
          <p:nvPr/>
        </p:nvSpPr>
        <p:spPr>
          <a:xfrm>
            <a:off x="9713655" y="1274378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930822" y="1478401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87088" y="5253203"/>
            <a:ext cx="9193819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87088" y="5685251"/>
            <a:ext cx="9193819" cy="624069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1" name="直線コネクタ 20"/>
          <p:cNvCxnSpPr>
            <a:endCxn id="4" idx="1"/>
          </p:cNvCxnSpPr>
          <p:nvPr/>
        </p:nvCxnSpPr>
        <p:spPr>
          <a:xfrm>
            <a:off x="3959577" y="2420888"/>
            <a:ext cx="2088413" cy="91907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6047990" y="3236979"/>
            <a:ext cx="192038" cy="205963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6" name="直線コネクタ 45"/>
          <p:cNvCxnSpPr>
            <a:endCxn id="4" idx="1"/>
          </p:cNvCxnSpPr>
          <p:nvPr/>
        </p:nvCxnSpPr>
        <p:spPr>
          <a:xfrm flipV="1">
            <a:off x="2879363" y="3339961"/>
            <a:ext cx="3168627" cy="6524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endCxn id="4" idx="1"/>
          </p:cNvCxnSpPr>
          <p:nvPr/>
        </p:nvCxnSpPr>
        <p:spPr>
          <a:xfrm>
            <a:off x="1828959" y="2785909"/>
            <a:ext cx="4219031" cy="55405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endCxn id="4" idx="1"/>
          </p:cNvCxnSpPr>
          <p:nvPr/>
        </p:nvCxnSpPr>
        <p:spPr>
          <a:xfrm flipV="1">
            <a:off x="4216196" y="3339961"/>
            <a:ext cx="1831794" cy="100114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25" idx="3"/>
            <a:endCxn id="4" idx="3"/>
          </p:cNvCxnSpPr>
          <p:nvPr/>
        </p:nvCxnSpPr>
        <p:spPr>
          <a:xfrm flipH="1">
            <a:off x="6240028" y="2321862"/>
            <a:ext cx="1323277" cy="101809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endCxn id="4" idx="3"/>
          </p:cNvCxnSpPr>
          <p:nvPr/>
        </p:nvCxnSpPr>
        <p:spPr>
          <a:xfrm flipH="1">
            <a:off x="6240028" y="1892830"/>
            <a:ext cx="3473627" cy="144713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 flipH="1">
            <a:off x="6240028" y="3062935"/>
            <a:ext cx="2688532" cy="27702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 flipH="1" flipV="1">
            <a:off x="6240028" y="3339963"/>
            <a:ext cx="4313793" cy="71310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 flipH="1" flipV="1">
            <a:off x="6240029" y="3339960"/>
            <a:ext cx="1536303" cy="78956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5047862" y="1555075"/>
            <a:ext cx="2104347" cy="353299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5380270" y="1972366"/>
            <a:ext cx="1430401" cy="2560757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23181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"/>
                            </p:stCondLst>
                            <p:childTnLst>
                              <p:par>
                                <p:cTn id="10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9" grpId="0" animBg="1"/>
      <p:bldP spid="33" grpId="0"/>
      <p:bldP spid="36" grpId="0" animBg="1"/>
      <p:bldP spid="39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9" grpId="0" animBg="1"/>
      <p:bldP spid="60" grpId="0"/>
      <p:bldP spid="61" grpId="0" animBg="1"/>
      <p:bldP spid="62" grpId="0"/>
      <p:bldP spid="6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</p:bldLst>
  </p:timing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/>
        </p:nvSpPr>
        <p:spPr>
          <a:xfrm>
            <a:off x="5159286" y="1988840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5759404" y="2588907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円/楕円 9"/>
          <p:cNvSpPr/>
          <p:nvPr/>
        </p:nvSpPr>
        <p:spPr>
          <a:xfrm>
            <a:off x="3935572" y="3957059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4535691" y="4557125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6336047" y="3957059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6936166" y="4557125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92256" y="1556792"/>
            <a:ext cx="288057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92256" y="1988840"/>
            <a:ext cx="2880570" cy="1247585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8736522" y="4139871"/>
            <a:ext cx="288057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736522" y="4571919"/>
            <a:ext cx="2880570" cy="1247585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70926" y="3285538"/>
            <a:ext cx="288057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70926" y="3717586"/>
            <a:ext cx="2880570" cy="1247585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/>
        </p:nvCxnSpPr>
        <p:spPr>
          <a:xfrm>
            <a:off x="478888" y="3717032"/>
            <a:ext cx="307260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0" idx="1"/>
          </p:cNvCxnSpPr>
          <p:nvPr/>
        </p:nvCxnSpPr>
        <p:spPr>
          <a:xfrm flipH="1" flipV="1">
            <a:off x="3551496" y="3717032"/>
            <a:ext cx="658278" cy="51420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H="1">
            <a:off x="7392256" y="1988840"/>
            <a:ext cx="3245980" cy="328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8" idx="7"/>
          </p:cNvCxnSpPr>
          <p:nvPr/>
        </p:nvCxnSpPr>
        <p:spPr>
          <a:xfrm flipV="1">
            <a:off x="6757454" y="1992126"/>
            <a:ext cx="634802" cy="27089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6"/>
          </p:cNvCxnSpPr>
          <p:nvPr/>
        </p:nvCxnSpPr>
        <p:spPr>
          <a:xfrm flipV="1">
            <a:off x="8208418" y="4576088"/>
            <a:ext cx="528104" cy="31707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8736523" y="4576088"/>
            <a:ext cx="3168626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77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2" grpId="0"/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535097" y="1797100"/>
            <a:ext cx="412881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35097" y="2228867"/>
            <a:ext cx="4128817" cy="1440160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526898" y="1796819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744065" y="2000842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endCxn id="25" idx="6"/>
          </p:cNvCxnSpPr>
          <p:nvPr/>
        </p:nvCxnSpPr>
        <p:spPr>
          <a:xfrm flipH="1">
            <a:off x="1367064" y="2216865"/>
            <a:ext cx="458490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35097" y="4101355"/>
            <a:ext cx="412881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535097" y="4533123"/>
            <a:ext cx="4128817" cy="1440160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円/楕円 33"/>
          <p:cNvSpPr/>
          <p:nvPr/>
        </p:nvSpPr>
        <p:spPr>
          <a:xfrm>
            <a:off x="526898" y="410107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744065" y="430509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7" name="直線コネクタ 36"/>
          <p:cNvCxnSpPr>
            <a:endCxn id="34" idx="6"/>
          </p:cNvCxnSpPr>
          <p:nvPr/>
        </p:nvCxnSpPr>
        <p:spPr>
          <a:xfrm flipH="1">
            <a:off x="1367064" y="4521121"/>
            <a:ext cx="458490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7296237" y="1749095"/>
            <a:ext cx="412881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7296237" y="2180862"/>
            <a:ext cx="4128817" cy="1440160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/>
        </p:nvSpPr>
        <p:spPr>
          <a:xfrm>
            <a:off x="6288038" y="174881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6504565" y="195283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>
            <a:endCxn id="41" idx="6"/>
          </p:cNvCxnSpPr>
          <p:nvPr/>
        </p:nvCxnSpPr>
        <p:spPr>
          <a:xfrm flipH="1">
            <a:off x="7128204" y="2168860"/>
            <a:ext cx="458490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7296237" y="4053350"/>
            <a:ext cx="412881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7296237" y="4485117"/>
            <a:ext cx="4128817" cy="1440160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/>
        </p:nvSpPr>
        <p:spPr>
          <a:xfrm>
            <a:off x="6288038" y="4053069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504565" y="4257092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>
            <a:endCxn id="46" idx="6"/>
          </p:cNvCxnSpPr>
          <p:nvPr/>
        </p:nvCxnSpPr>
        <p:spPr>
          <a:xfrm flipH="1">
            <a:off x="7128204" y="4473115"/>
            <a:ext cx="458490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9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/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51021" y="1845105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51021" y="2276873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622917" y="1796819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847753" y="1845105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4847753" y="2276872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4319648" y="1796818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8544484" y="1845105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544484" y="2276872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8016380" y="1796818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151021" y="4053350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151021" y="4485117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22917" y="4005063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47753" y="4053349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47753" y="4485117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4319648" y="4005063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544484" y="4053349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544484" y="4485117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8016380" y="4005063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348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/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/>
      <p:bldP spid="6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/>
    </p:bldLst>
  </p:timing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 Point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67895" y="1556792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4703724" y="1604797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4895762" y="1796818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567895" y="2516899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円/楕円 27"/>
          <p:cNvSpPr/>
          <p:nvPr/>
        </p:nvSpPr>
        <p:spPr>
          <a:xfrm>
            <a:off x="4703724" y="2564904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4895762" y="2756925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567895" y="3477006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/>
        </p:nvSpPr>
        <p:spPr>
          <a:xfrm>
            <a:off x="4703724" y="3525011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4895762" y="3717032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567895" y="4437112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円/楕円 49"/>
          <p:cNvSpPr/>
          <p:nvPr/>
        </p:nvSpPr>
        <p:spPr>
          <a:xfrm>
            <a:off x="4703724" y="4485118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895762" y="4677139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567895" y="5397219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円/楕円 52"/>
          <p:cNvSpPr/>
          <p:nvPr/>
        </p:nvSpPr>
        <p:spPr>
          <a:xfrm>
            <a:off x="4703724" y="5445224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4895762" y="5637245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4907" y="1796819"/>
            <a:ext cx="3984788" cy="4080453"/>
          </a:xfrm>
        </p:spPr>
        <p:txBody>
          <a:bodyPr anchor="ctr">
            <a:noAutofit/>
          </a:bodyPr>
          <a:lstStyle>
            <a:lvl1pPr>
              <a:lnSpc>
                <a:spcPts val="4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9095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9" grpId="0"/>
      <p:bldP spid="4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/>
      <p:bldP spid="5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/>
      <p:bldP spid="55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/>
        </p:nvSpPr>
        <p:spPr>
          <a:xfrm>
            <a:off x="2615404" y="2732923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832571" y="2936946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887062" y="2732923"/>
            <a:ext cx="840073" cy="8400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4" name="直線コネクタ 13"/>
          <p:cNvCxnSpPr>
            <a:stCxn id="12" idx="6"/>
            <a:endCxn id="8" idx="2"/>
          </p:cNvCxnSpPr>
          <p:nvPr/>
        </p:nvCxnSpPr>
        <p:spPr>
          <a:xfrm>
            <a:off x="1727135" y="3152923"/>
            <a:ext cx="88826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8" idx="6"/>
            <a:endCxn id="21" idx="2"/>
          </p:cNvCxnSpPr>
          <p:nvPr/>
        </p:nvCxnSpPr>
        <p:spPr>
          <a:xfrm flipV="1">
            <a:off x="3455570" y="3152923"/>
            <a:ext cx="89007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/>
        </p:nvSpPr>
        <p:spPr>
          <a:xfrm>
            <a:off x="4345649" y="27328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4562816" y="29368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24" name="直線コネクタ 23"/>
          <p:cNvCxnSpPr>
            <a:stCxn id="21" idx="6"/>
            <a:endCxn id="25" idx="2"/>
          </p:cNvCxnSpPr>
          <p:nvPr/>
        </p:nvCxnSpPr>
        <p:spPr>
          <a:xfrm>
            <a:off x="5185816" y="3152923"/>
            <a:ext cx="9121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>
            <a:off x="6097996" y="27328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315163" y="29368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stCxn id="25" idx="6"/>
            <a:endCxn id="31" idx="2"/>
          </p:cNvCxnSpPr>
          <p:nvPr/>
        </p:nvCxnSpPr>
        <p:spPr>
          <a:xfrm flipV="1">
            <a:off x="6938162" y="3147329"/>
            <a:ext cx="910278" cy="559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7848440" y="2727282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8065607" y="2931305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円/楕円 33"/>
          <p:cNvSpPr/>
          <p:nvPr/>
        </p:nvSpPr>
        <p:spPr>
          <a:xfrm>
            <a:off x="3527585" y="4058710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3744752" y="4262733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6" name="直線コネクタ 35"/>
          <p:cNvCxnSpPr>
            <a:stCxn id="34" idx="6"/>
            <a:endCxn id="37" idx="2"/>
          </p:cNvCxnSpPr>
          <p:nvPr/>
        </p:nvCxnSpPr>
        <p:spPr>
          <a:xfrm flipV="1">
            <a:off x="4367751" y="4478710"/>
            <a:ext cx="89007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/>
        </p:nvSpPr>
        <p:spPr>
          <a:xfrm>
            <a:off x="5257830" y="405866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5474997" y="426268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9" name="直線コネクタ 38"/>
          <p:cNvCxnSpPr>
            <a:stCxn id="37" idx="6"/>
            <a:endCxn id="40" idx="2"/>
          </p:cNvCxnSpPr>
          <p:nvPr/>
        </p:nvCxnSpPr>
        <p:spPr>
          <a:xfrm>
            <a:off x="6097996" y="4478710"/>
            <a:ext cx="9121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7010176" y="405866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1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7227343" y="426268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>
            <a:stCxn id="40" idx="6"/>
            <a:endCxn id="43" idx="2"/>
          </p:cNvCxnSpPr>
          <p:nvPr/>
        </p:nvCxnSpPr>
        <p:spPr>
          <a:xfrm flipV="1">
            <a:off x="7850342" y="4473116"/>
            <a:ext cx="910278" cy="559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/>
        </p:nvSpPr>
        <p:spPr>
          <a:xfrm>
            <a:off x="8760620" y="4053070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8977787" y="4257093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テキスト プレースホルダー 7"/>
          <p:cNvSpPr>
            <a:spLocks noGrp="1"/>
          </p:cNvSpPr>
          <p:nvPr>
            <p:ph type="body" sz="quarter" idx="53" hasCustomPrompt="1"/>
          </p:nvPr>
        </p:nvSpPr>
        <p:spPr>
          <a:xfrm>
            <a:off x="10488962" y="4053069"/>
            <a:ext cx="840073" cy="8400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6" name="直線コネクタ 45"/>
          <p:cNvCxnSpPr>
            <a:stCxn id="43" idx="6"/>
            <a:endCxn id="45" idx="2"/>
          </p:cNvCxnSpPr>
          <p:nvPr/>
        </p:nvCxnSpPr>
        <p:spPr>
          <a:xfrm flipV="1">
            <a:off x="9600786" y="4473069"/>
            <a:ext cx="888176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stCxn id="31" idx="6"/>
          </p:cNvCxnSpPr>
          <p:nvPr/>
        </p:nvCxnSpPr>
        <p:spPr>
          <a:xfrm>
            <a:off x="8688606" y="3147329"/>
            <a:ext cx="143935" cy="665714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/>
        </p:nvGrpSpPr>
        <p:grpSpPr>
          <a:xfrm>
            <a:off x="2273150" y="1796819"/>
            <a:ext cx="1518394" cy="867407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8" name="二等辺三角形 6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1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2351259" y="187606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2" name="グループ化 71"/>
          <p:cNvGrpSpPr/>
          <p:nvPr/>
        </p:nvGrpSpPr>
        <p:grpSpPr>
          <a:xfrm>
            <a:off x="4006535" y="1796819"/>
            <a:ext cx="1518394" cy="867407"/>
            <a:chOff x="3409429" y="2695228"/>
            <a:chExt cx="2277393" cy="1301110"/>
          </a:xfrm>
        </p:grpSpPr>
        <p:sp>
          <p:nvSpPr>
            <p:cNvPr id="73" name="正方形/長方形 7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二等辺三角形 7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5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4084644" y="187606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6" name="グループ化 75"/>
          <p:cNvGrpSpPr/>
          <p:nvPr/>
        </p:nvGrpSpPr>
        <p:grpSpPr>
          <a:xfrm>
            <a:off x="5767837" y="1793508"/>
            <a:ext cx="1518394" cy="867407"/>
            <a:chOff x="3409429" y="2695228"/>
            <a:chExt cx="2277393" cy="1301110"/>
          </a:xfrm>
        </p:grpSpPr>
        <p:sp>
          <p:nvSpPr>
            <p:cNvPr id="77" name="正方形/長方形 7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8" name="二等辺三角形 7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9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5845946" y="187275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0" name="グループ化 79"/>
          <p:cNvGrpSpPr/>
          <p:nvPr/>
        </p:nvGrpSpPr>
        <p:grpSpPr>
          <a:xfrm>
            <a:off x="7518281" y="1793508"/>
            <a:ext cx="1518394" cy="867407"/>
            <a:chOff x="3409429" y="2695228"/>
            <a:chExt cx="2277393" cy="1301110"/>
          </a:xfrm>
        </p:grpSpPr>
        <p:sp>
          <p:nvSpPr>
            <p:cNvPr id="81" name="正方形/長方形 80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二等辺三角形 81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83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7596390" y="187275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4" name="グループ化 83"/>
          <p:cNvGrpSpPr/>
          <p:nvPr/>
        </p:nvGrpSpPr>
        <p:grpSpPr>
          <a:xfrm rot="10800000">
            <a:off x="3188471" y="5016487"/>
            <a:ext cx="1518394" cy="867407"/>
            <a:chOff x="3409429" y="2695228"/>
            <a:chExt cx="2277393" cy="1301110"/>
          </a:xfrm>
        </p:grpSpPr>
        <p:sp>
          <p:nvSpPr>
            <p:cNvPr id="85" name="正方形/長方形 8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二等辺三角形 8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8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3266579" y="5284440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8" name="グループ化 87"/>
          <p:cNvGrpSpPr/>
          <p:nvPr/>
        </p:nvGrpSpPr>
        <p:grpSpPr>
          <a:xfrm rot="10800000">
            <a:off x="4921856" y="5016487"/>
            <a:ext cx="1518394" cy="867407"/>
            <a:chOff x="3409429" y="2695228"/>
            <a:chExt cx="2277393" cy="1301110"/>
          </a:xfrm>
        </p:grpSpPr>
        <p:sp>
          <p:nvSpPr>
            <p:cNvPr id="89" name="正方形/長方形 88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二等辺三角形 89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1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4999965" y="5284440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2" name="グループ化 91"/>
          <p:cNvGrpSpPr/>
          <p:nvPr/>
        </p:nvGrpSpPr>
        <p:grpSpPr>
          <a:xfrm rot="10800000">
            <a:off x="6683158" y="5013176"/>
            <a:ext cx="1518394" cy="867407"/>
            <a:chOff x="3409429" y="2695228"/>
            <a:chExt cx="2277393" cy="1301110"/>
          </a:xfrm>
        </p:grpSpPr>
        <p:sp>
          <p:nvSpPr>
            <p:cNvPr id="93" name="正方形/長方形 92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4" name="二等辺三角形 93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5" name="テキスト プレースホルダー 70"/>
          <p:cNvSpPr>
            <a:spLocks noGrp="1"/>
          </p:cNvSpPr>
          <p:nvPr>
            <p:ph type="body" sz="quarter" idx="60" hasCustomPrompt="1"/>
          </p:nvPr>
        </p:nvSpPr>
        <p:spPr>
          <a:xfrm>
            <a:off x="6761267" y="5281129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6" name="グループ化 95"/>
          <p:cNvGrpSpPr/>
          <p:nvPr/>
        </p:nvGrpSpPr>
        <p:grpSpPr>
          <a:xfrm rot="10800000">
            <a:off x="8433602" y="5013176"/>
            <a:ext cx="1518394" cy="867407"/>
            <a:chOff x="3409429" y="2695228"/>
            <a:chExt cx="2277393" cy="1301110"/>
          </a:xfrm>
        </p:grpSpPr>
        <p:sp>
          <p:nvSpPr>
            <p:cNvPr id="97" name="正方形/長方形 96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二等辺三角形 97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9" name="テキスト プレースホルダー 70"/>
          <p:cNvSpPr>
            <a:spLocks noGrp="1"/>
          </p:cNvSpPr>
          <p:nvPr>
            <p:ph type="body" sz="quarter" idx="61" hasCustomPrompt="1"/>
          </p:nvPr>
        </p:nvSpPr>
        <p:spPr>
          <a:xfrm>
            <a:off x="8511711" y="5281129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102" name="直線コネクタ 101"/>
          <p:cNvCxnSpPr/>
          <p:nvPr/>
        </p:nvCxnSpPr>
        <p:spPr>
          <a:xfrm flipH="1">
            <a:off x="3188470" y="3813043"/>
            <a:ext cx="5644071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48"/>
          <p:cNvCxnSpPr>
            <a:endCxn id="34" idx="2"/>
          </p:cNvCxnSpPr>
          <p:nvPr/>
        </p:nvCxnSpPr>
        <p:spPr>
          <a:xfrm rot="16200000" flipH="1">
            <a:off x="3025171" y="3976342"/>
            <a:ext cx="665714" cy="339115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5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750"/>
                            </p:stCondLst>
                            <p:childTnLst>
                              <p:par>
                                <p:cTn id="1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250"/>
                            </p:stCondLst>
                            <p:childTnLst>
                              <p:par>
                                <p:cTn id="17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2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/>
      <p:bldP spid="25" grpId="0" animBg="1"/>
      <p:bldP spid="26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4" grpId="0"/>
      <p:bldP spid="45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1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with Tex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89301" y="1061296"/>
            <a:ext cx="9019592" cy="1431451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533913" y="1253318"/>
            <a:ext cx="6961377" cy="79317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5334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543297" y="1902473"/>
            <a:ext cx="6961377" cy="5235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8144084" y="1516834"/>
            <a:ext cx="3510440" cy="60965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558583" y="1388260"/>
            <a:ext cx="3510440" cy="60965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8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4" name="山形 3"/>
          <p:cNvSpPr/>
          <p:nvPr/>
        </p:nvSpPr>
        <p:spPr>
          <a:xfrm>
            <a:off x="670926" y="3669027"/>
            <a:ext cx="2736541" cy="288032"/>
          </a:xfrm>
          <a:prstGeom prst="chevron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/>
        </p:nvSpPr>
        <p:spPr>
          <a:xfrm>
            <a:off x="3374286" y="3669027"/>
            <a:ext cx="2736541" cy="288032"/>
          </a:xfrm>
          <a:prstGeom prst="chevron">
            <a:avLst/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/>
        </p:nvSpPr>
        <p:spPr>
          <a:xfrm>
            <a:off x="6081172" y="3669027"/>
            <a:ext cx="2736541" cy="288032"/>
          </a:xfrm>
          <a:prstGeom prst="chevron">
            <a:avLst/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/>
        </p:nvSpPr>
        <p:spPr>
          <a:xfrm>
            <a:off x="8784532" y="3669027"/>
            <a:ext cx="2736541" cy="288032"/>
          </a:xfrm>
          <a:prstGeom prst="chevron">
            <a:avLst/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7800337" y="4389107"/>
            <a:ext cx="574897" cy="5748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8376451" y="4485117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376451" y="4869160"/>
            <a:ext cx="3288651" cy="1008112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879957" y="1844824"/>
            <a:ext cx="574897" cy="5748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6456071" y="1940835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6456071" y="2324877"/>
            <a:ext cx="3288651" cy="1008112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2831353" y="4389107"/>
            <a:ext cx="574897" cy="5748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3407468" y="4485117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3407468" y="4869160"/>
            <a:ext cx="3288651" cy="1008112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1367064" y="1844824"/>
            <a:ext cx="574897" cy="5748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943178" y="1940835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943178" y="2324877"/>
            <a:ext cx="3288651" cy="1008112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" name="カギ線コネクタ 6"/>
          <p:cNvCxnSpPr>
            <a:stCxn id="4" idx="0"/>
            <a:endCxn id="43" idx="1"/>
          </p:cNvCxnSpPr>
          <p:nvPr/>
        </p:nvCxnSpPr>
        <p:spPr>
          <a:xfrm rot="16200000" flipV="1">
            <a:off x="862727" y="2564571"/>
            <a:ext cx="1536779" cy="672133"/>
          </a:xfrm>
          <a:prstGeom prst="bentConnector4">
            <a:avLst>
              <a:gd name="adj1" fmla="val 11875"/>
              <a:gd name="adj2" fmla="val 21553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/>
          <p:cNvCxnSpPr>
            <a:stCxn id="12" idx="0"/>
            <a:endCxn id="48" idx="1"/>
          </p:cNvCxnSpPr>
          <p:nvPr/>
        </p:nvCxnSpPr>
        <p:spPr>
          <a:xfrm rot="16200000" flipV="1">
            <a:off x="5824448" y="2116047"/>
            <a:ext cx="1539269" cy="1566691"/>
          </a:xfrm>
          <a:prstGeom prst="bentConnector4">
            <a:avLst>
              <a:gd name="adj1" fmla="val 12600"/>
              <a:gd name="adj2" fmla="val 10972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カギ線コネクタ 32"/>
          <p:cNvCxnSpPr>
            <a:stCxn id="10" idx="2"/>
            <a:endCxn id="50" idx="1"/>
          </p:cNvCxnSpPr>
          <p:nvPr/>
        </p:nvCxnSpPr>
        <p:spPr>
          <a:xfrm rot="5400000">
            <a:off x="3368606" y="3374592"/>
            <a:ext cx="719471" cy="1884404"/>
          </a:xfrm>
          <a:prstGeom prst="bentConnector4">
            <a:avLst>
              <a:gd name="adj1" fmla="val 43501"/>
              <a:gd name="adj2" fmla="val 10808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カギ線コネクタ 36"/>
          <p:cNvCxnSpPr>
            <a:stCxn id="13" idx="2"/>
            <a:endCxn id="52" idx="1"/>
          </p:cNvCxnSpPr>
          <p:nvPr/>
        </p:nvCxnSpPr>
        <p:spPr>
          <a:xfrm rot="5400000">
            <a:off x="8546218" y="3141959"/>
            <a:ext cx="719471" cy="2349671"/>
          </a:xfrm>
          <a:prstGeom prst="bentConnector4">
            <a:avLst>
              <a:gd name="adj1" fmla="val 43501"/>
              <a:gd name="adj2" fmla="val 106487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1295050" y="2036237"/>
            <a:ext cx="192038" cy="19202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8" name="正方形/長方形 47"/>
          <p:cNvSpPr/>
          <p:nvPr/>
        </p:nvSpPr>
        <p:spPr>
          <a:xfrm>
            <a:off x="5810738" y="2036237"/>
            <a:ext cx="189243" cy="18704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0" name="正方形/長方形 49"/>
          <p:cNvSpPr/>
          <p:nvPr/>
        </p:nvSpPr>
        <p:spPr>
          <a:xfrm>
            <a:off x="2786139" y="4583010"/>
            <a:ext cx="189243" cy="18704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2" name="正方形/長方形 51"/>
          <p:cNvSpPr/>
          <p:nvPr/>
        </p:nvSpPr>
        <p:spPr>
          <a:xfrm>
            <a:off x="7731118" y="4583010"/>
            <a:ext cx="189243" cy="18704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5800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0" grpId="0" animBg="1"/>
      <p:bldP spid="12" grpId="0" animBg="1"/>
      <p:bldP spid="13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5687919" y="1604798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5905086" y="1808821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円/楕円 15"/>
          <p:cNvSpPr/>
          <p:nvPr/>
        </p:nvSpPr>
        <p:spPr>
          <a:xfrm>
            <a:off x="5687919" y="537321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5905086" y="557723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19" name="直線コネクタ 18"/>
          <p:cNvCxnSpPr>
            <a:stCxn id="16" idx="0"/>
            <a:endCxn id="14" idx="4"/>
          </p:cNvCxnSpPr>
          <p:nvPr/>
        </p:nvCxnSpPr>
        <p:spPr>
          <a:xfrm flipV="1">
            <a:off x="6108002" y="2444891"/>
            <a:ext cx="0" cy="292832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/>
        </p:nvSpPr>
        <p:spPr>
          <a:xfrm>
            <a:off x="4007587" y="258890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4224753" y="279293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円/楕円 34"/>
          <p:cNvSpPr/>
          <p:nvPr/>
        </p:nvSpPr>
        <p:spPr>
          <a:xfrm>
            <a:off x="4007587" y="438910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6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4224753" y="459313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円/楕円 36"/>
          <p:cNvSpPr/>
          <p:nvPr/>
        </p:nvSpPr>
        <p:spPr>
          <a:xfrm>
            <a:off x="7392256" y="25971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7609423" y="28011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円/楕円 38"/>
          <p:cNvSpPr/>
          <p:nvPr/>
        </p:nvSpPr>
        <p:spPr>
          <a:xfrm>
            <a:off x="7392256" y="43973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0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7609423" y="46013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/>
          <p:nvPr/>
        </p:nvCxnSpPr>
        <p:spPr>
          <a:xfrm>
            <a:off x="4847753" y="3188973"/>
            <a:ext cx="2544503" cy="144016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H="1">
            <a:off x="4847753" y="3188973"/>
            <a:ext cx="2544503" cy="144016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4920296" y="2709449"/>
            <a:ext cx="2399946" cy="239973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015786" y="3525738"/>
            <a:ext cx="2208437" cy="864096"/>
          </a:xfr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888156" y="1508787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6888156" y="1892829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8568489" y="2512779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568489" y="2896822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568489" y="4341101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568489" y="4725144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430879" y="2512779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430879" y="2896822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430879" y="4044831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430879" y="4428873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2159221" y="5339438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2159221" y="5723481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7" name="直線コネクタ 66"/>
          <p:cNvCxnSpPr>
            <a:stCxn id="14" idx="6"/>
            <a:endCxn id="54" idx="1"/>
          </p:cNvCxnSpPr>
          <p:nvPr/>
        </p:nvCxnSpPr>
        <p:spPr>
          <a:xfrm flipV="1">
            <a:off x="6528085" y="1724670"/>
            <a:ext cx="360071" cy="300174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6"/>
          <p:cNvCxnSpPr>
            <a:stCxn id="37" idx="6"/>
            <a:endCxn id="56" idx="1"/>
          </p:cNvCxnSpPr>
          <p:nvPr/>
        </p:nvCxnSpPr>
        <p:spPr>
          <a:xfrm flipV="1">
            <a:off x="8232423" y="2728663"/>
            <a:ext cx="336066" cy="28856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66"/>
          <p:cNvCxnSpPr>
            <a:stCxn id="30" idx="0"/>
            <a:endCxn id="60" idx="1"/>
          </p:cNvCxnSpPr>
          <p:nvPr/>
        </p:nvCxnSpPr>
        <p:spPr>
          <a:xfrm rot="16200000" flipH="1" flipV="1">
            <a:off x="2359396" y="660389"/>
            <a:ext cx="139756" cy="3996791"/>
          </a:xfrm>
          <a:prstGeom prst="bentConnector4">
            <a:avLst>
              <a:gd name="adj1" fmla="val -163519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66"/>
          <p:cNvCxnSpPr>
            <a:stCxn id="39" idx="6"/>
            <a:endCxn id="58" idx="1"/>
          </p:cNvCxnSpPr>
          <p:nvPr/>
        </p:nvCxnSpPr>
        <p:spPr>
          <a:xfrm flipV="1">
            <a:off x="8232423" y="4556985"/>
            <a:ext cx="336066" cy="260438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66"/>
          <p:cNvCxnSpPr>
            <a:stCxn id="35" idx="0"/>
            <a:endCxn id="62" idx="1"/>
          </p:cNvCxnSpPr>
          <p:nvPr/>
        </p:nvCxnSpPr>
        <p:spPr>
          <a:xfrm rot="16200000" flipV="1">
            <a:off x="2365078" y="2326515"/>
            <a:ext cx="128393" cy="3996791"/>
          </a:xfrm>
          <a:prstGeom prst="bentConnector4">
            <a:avLst>
              <a:gd name="adj1" fmla="val 386841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66"/>
          <p:cNvCxnSpPr>
            <a:stCxn id="16" idx="1"/>
            <a:endCxn id="64" idx="1"/>
          </p:cNvCxnSpPr>
          <p:nvPr/>
        </p:nvCxnSpPr>
        <p:spPr>
          <a:xfrm rot="16200000" flipH="1" flipV="1">
            <a:off x="3955551" y="3699914"/>
            <a:ext cx="59077" cy="3651738"/>
          </a:xfrm>
          <a:prstGeom prst="bentConnector4">
            <a:avLst>
              <a:gd name="adj1" fmla="val -292087"/>
              <a:gd name="adj2" fmla="val 104174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8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animBg="1"/>
      <p:bldP spid="18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/>
        </p:nvSpPr>
        <p:spPr>
          <a:xfrm>
            <a:off x="8112399" y="1666182"/>
            <a:ext cx="3504693" cy="1836417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正方形/長方形 31"/>
          <p:cNvSpPr/>
          <p:nvPr/>
        </p:nvSpPr>
        <p:spPr>
          <a:xfrm>
            <a:off x="574907" y="4184872"/>
            <a:ext cx="3504693" cy="1836417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正方形/長方形 38"/>
          <p:cNvSpPr/>
          <p:nvPr/>
        </p:nvSpPr>
        <p:spPr>
          <a:xfrm>
            <a:off x="8112399" y="4184872"/>
            <a:ext cx="3504693" cy="1836417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正方形/長方形 8"/>
          <p:cNvSpPr/>
          <p:nvPr/>
        </p:nvSpPr>
        <p:spPr>
          <a:xfrm>
            <a:off x="574907" y="1688594"/>
            <a:ext cx="3504693" cy="1836417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環状矢印 11"/>
          <p:cNvSpPr/>
          <p:nvPr/>
        </p:nvSpPr>
        <p:spPr>
          <a:xfrm>
            <a:off x="4091126" y="1881128"/>
            <a:ext cx="3936779" cy="3936437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4" name="環状矢印 13"/>
          <p:cNvSpPr/>
          <p:nvPr/>
        </p:nvSpPr>
        <p:spPr>
          <a:xfrm rot="5400000">
            <a:off x="4127781" y="1832439"/>
            <a:ext cx="3936437" cy="3936779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環状矢印 14"/>
          <p:cNvSpPr/>
          <p:nvPr/>
        </p:nvSpPr>
        <p:spPr>
          <a:xfrm rot="10800000">
            <a:off x="4187674" y="1892830"/>
            <a:ext cx="3936779" cy="3936437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環状矢印 15"/>
          <p:cNvSpPr/>
          <p:nvPr/>
        </p:nvSpPr>
        <p:spPr>
          <a:xfrm rot="16200000">
            <a:off x="4127781" y="1940664"/>
            <a:ext cx="3936437" cy="3936779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0927" y="1809104"/>
            <a:ext cx="332784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0927" y="2240872"/>
            <a:ext cx="3327848" cy="117772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0" name="直線コネクタ 66"/>
          <p:cNvCxnSpPr>
            <a:stCxn id="44" idx="1"/>
            <a:endCxn id="9" idx="3"/>
          </p:cNvCxnSpPr>
          <p:nvPr/>
        </p:nvCxnSpPr>
        <p:spPr>
          <a:xfrm rot="10800000">
            <a:off x="4079601" y="2606803"/>
            <a:ext cx="552109" cy="306140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208418" y="1786692"/>
            <a:ext cx="332784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208418" y="2218460"/>
            <a:ext cx="3327848" cy="117772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7" name="直線コネクタ 66"/>
          <p:cNvCxnSpPr>
            <a:stCxn id="48" idx="3"/>
            <a:endCxn id="26" idx="1"/>
          </p:cNvCxnSpPr>
          <p:nvPr/>
        </p:nvCxnSpPr>
        <p:spPr>
          <a:xfrm flipV="1">
            <a:off x="7536285" y="2584391"/>
            <a:ext cx="576114" cy="30455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70926" y="4305381"/>
            <a:ext cx="332784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70926" y="4737149"/>
            <a:ext cx="3327848" cy="117772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3" name="直線コネクタ 66"/>
          <p:cNvCxnSpPr>
            <a:stCxn id="52" idx="1"/>
            <a:endCxn id="32" idx="3"/>
          </p:cNvCxnSpPr>
          <p:nvPr/>
        </p:nvCxnSpPr>
        <p:spPr>
          <a:xfrm rot="10800000" flipV="1">
            <a:off x="4079600" y="4929167"/>
            <a:ext cx="552109" cy="173913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208418" y="4305381"/>
            <a:ext cx="332784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208418" y="4737149"/>
            <a:ext cx="3327848" cy="117772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0" name="直線コネクタ 66"/>
          <p:cNvCxnSpPr>
            <a:stCxn id="51" idx="3"/>
            <a:endCxn id="39" idx="1"/>
          </p:cNvCxnSpPr>
          <p:nvPr/>
        </p:nvCxnSpPr>
        <p:spPr>
          <a:xfrm>
            <a:off x="7560290" y="4929167"/>
            <a:ext cx="552109" cy="173913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4631710" y="2636912"/>
            <a:ext cx="552110" cy="552062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984175" y="2612910"/>
            <a:ext cx="552110" cy="552062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7008180" y="4653136"/>
            <a:ext cx="552110" cy="552062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4631710" y="4653136"/>
            <a:ext cx="552110" cy="552062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015786" y="3525738"/>
            <a:ext cx="2208437" cy="864096"/>
          </a:xfr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5011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9" grpId="0" animBg="1"/>
      <p:bldP spid="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animBg="1"/>
      <p:bldP spid="16" grpId="0" animBg="1"/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8" grpId="0"/>
      <p:bldP spid="51" grpId="0"/>
      <p:bldP spid="52" grpId="0"/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6" y="1952761"/>
            <a:ext cx="8002438" cy="450098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8" y="3132503"/>
            <a:ext cx="487052" cy="487009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686074" y="2197837"/>
            <a:ext cx="1518394" cy="867407"/>
            <a:chOff x="3409429" y="2695228"/>
            <a:chExt cx="2277393" cy="1301110"/>
          </a:xfrm>
        </p:grpSpPr>
        <p:sp>
          <p:nvSpPr>
            <p:cNvPr id="14" name="正方形/長方形 13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二等辺三角形 14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16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764183" y="2341853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61" y="4571652"/>
            <a:ext cx="487052" cy="487009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1716256" y="3636986"/>
            <a:ext cx="1518394" cy="867407"/>
            <a:chOff x="3409429" y="2695228"/>
            <a:chExt cx="2277393" cy="1301110"/>
          </a:xfrm>
        </p:grpSpPr>
        <p:sp>
          <p:nvSpPr>
            <p:cNvPr id="20" name="正方形/長方形 1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二等辺三角形 2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22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1794365" y="3781002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38" y="4132455"/>
            <a:ext cx="487052" cy="487009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3743534" y="3197789"/>
            <a:ext cx="1518394" cy="867407"/>
            <a:chOff x="3409429" y="2695228"/>
            <a:chExt cx="2277393" cy="1301110"/>
          </a:xfrm>
        </p:grpSpPr>
        <p:sp>
          <p:nvSpPr>
            <p:cNvPr id="25" name="正方形/長方形 2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二等辺三角形 2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27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3821643" y="3341805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91" y="2635474"/>
            <a:ext cx="487052" cy="487009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>
            <a:off x="3503487" y="1700808"/>
            <a:ext cx="1518394" cy="867407"/>
            <a:chOff x="3409429" y="2695228"/>
            <a:chExt cx="2277393" cy="1301110"/>
          </a:xfrm>
        </p:grpSpPr>
        <p:sp>
          <p:nvSpPr>
            <p:cNvPr id="30" name="正方形/長方形 2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二等辺三角形 3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32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3581595" y="1844824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58" y="2946071"/>
            <a:ext cx="487052" cy="487009"/>
          </a:xfrm>
          <a:prstGeom prst="rect">
            <a:avLst/>
          </a:prstGeom>
        </p:spPr>
      </p:pic>
      <p:grpSp>
        <p:nvGrpSpPr>
          <p:cNvPr id="34" name="グループ化 33"/>
          <p:cNvGrpSpPr/>
          <p:nvPr/>
        </p:nvGrpSpPr>
        <p:grpSpPr>
          <a:xfrm>
            <a:off x="5600954" y="2011405"/>
            <a:ext cx="1518394" cy="867407"/>
            <a:chOff x="3409429" y="2695228"/>
            <a:chExt cx="2277393" cy="1301110"/>
          </a:xfrm>
        </p:grpSpPr>
        <p:sp>
          <p:nvSpPr>
            <p:cNvPr id="35" name="正方形/長方形 34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3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5679062" y="2155421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51" y="4822004"/>
            <a:ext cx="487052" cy="487009"/>
          </a:xfrm>
          <a:prstGeom prst="rect">
            <a:avLst/>
          </a:prstGeom>
        </p:spPr>
      </p:pic>
      <p:grpSp>
        <p:nvGrpSpPr>
          <p:cNvPr id="39" name="グループ化 38"/>
          <p:cNvGrpSpPr/>
          <p:nvPr/>
        </p:nvGrpSpPr>
        <p:grpSpPr>
          <a:xfrm>
            <a:off x="6336047" y="3887337"/>
            <a:ext cx="1518394" cy="867407"/>
            <a:chOff x="3409429" y="2695228"/>
            <a:chExt cx="2277393" cy="1301110"/>
          </a:xfrm>
        </p:grpSpPr>
        <p:sp>
          <p:nvSpPr>
            <p:cNvPr id="40" name="正方形/長方形 39"/>
            <p:cNvSpPr/>
            <p:nvPr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二等辺三角形 40"/>
            <p:cNvSpPr/>
            <p:nvPr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42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6414156" y="4031354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09637" y="2660915"/>
            <a:ext cx="3412773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09637" y="3092963"/>
            <a:ext cx="3412773" cy="2016224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1" y="1115743"/>
            <a:ext cx="9745928" cy="5481609"/>
          </a:xfrm>
          <a:prstGeom prst="rect">
            <a:avLst/>
          </a:prstGeom>
        </p:spPr>
      </p:pic>
      <p:sp>
        <p:nvSpPr>
          <p:cNvPr id="8" name="グラフ プレースホルダー 7"/>
          <p:cNvSpPr>
            <a:spLocks noGrp="1"/>
          </p:cNvSpPr>
          <p:nvPr>
            <p:ph type="chart" sz="quarter" idx="19" hasCustomPrompt="1"/>
          </p:nvPr>
        </p:nvSpPr>
        <p:spPr>
          <a:xfrm>
            <a:off x="1679126" y="1892830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5" name="グラフ プレースホルダー 7"/>
          <p:cNvSpPr>
            <a:spLocks noGrp="1"/>
          </p:cNvSpPr>
          <p:nvPr>
            <p:ph type="chart" sz="quarter" idx="20" hasCustomPrompt="1"/>
          </p:nvPr>
        </p:nvSpPr>
        <p:spPr>
          <a:xfrm>
            <a:off x="2687325" y="4053070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6" name="グラフ プレースホルダー 7"/>
          <p:cNvSpPr>
            <a:spLocks noGrp="1"/>
          </p:cNvSpPr>
          <p:nvPr>
            <p:ph type="chart" sz="quarter" idx="21" hasCustomPrompt="1"/>
          </p:nvPr>
        </p:nvSpPr>
        <p:spPr>
          <a:xfrm>
            <a:off x="5135810" y="3429000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7" name="グラフ プレースホルダー 7"/>
          <p:cNvSpPr>
            <a:spLocks noGrp="1"/>
          </p:cNvSpPr>
          <p:nvPr>
            <p:ph type="chart" sz="quarter" idx="22" hasCustomPrompt="1"/>
          </p:nvPr>
        </p:nvSpPr>
        <p:spPr>
          <a:xfrm>
            <a:off x="5351398" y="1604798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8" name="グラフ プレースホルダー 7"/>
          <p:cNvSpPr>
            <a:spLocks noGrp="1"/>
          </p:cNvSpPr>
          <p:nvPr>
            <p:ph type="chart" sz="quarter" idx="23" hasCustomPrompt="1"/>
          </p:nvPr>
        </p:nvSpPr>
        <p:spPr>
          <a:xfrm>
            <a:off x="7728323" y="1892830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9" name="グラフ プレースホルダー 7"/>
          <p:cNvSpPr>
            <a:spLocks noGrp="1"/>
          </p:cNvSpPr>
          <p:nvPr>
            <p:ph type="chart" sz="quarter" idx="24" hasCustomPrompt="1"/>
          </p:nvPr>
        </p:nvSpPr>
        <p:spPr>
          <a:xfrm>
            <a:off x="8928560" y="3957059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17730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45" grpId="0"/>
      <p:bldP spid="46" grpId="0"/>
      <p:bldP spid="47" grpId="0"/>
      <p:bldP spid="48" grpId="0"/>
      <p:bldP spid="49" grpId="0"/>
    </p:bldLst>
  </p:timing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 -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92019" y="1892829"/>
            <a:ext cx="5327864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92019" y="2324878"/>
            <a:ext cx="5327864" cy="134414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3209" y="4053069"/>
            <a:ext cx="5327864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93209" y="4485118"/>
            <a:ext cx="5327864" cy="134414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9"/>
          <a:stretch/>
        </p:blipFill>
        <p:spPr>
          <a:xfrm>
            <a:off x="7008181" y="2996952"/>
            <a:ext cx="3680792" cy="3394984"/>
          </a:xfrm>
          <a:prstGeom prst="rect">
            <a:avLst/>
          </a:prstGeom>
          <a:effectLst/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5471" y="1556792"/>
            <a:ext cx="5424412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5471" y="1988840"/>
            <a:ext cx="5424412" cy="960107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7243973" y="3957059"/>
            <a:ext cx="3209206" cy="2434877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574725" y="1556793"/>
            <a:ext cx="5376800" cy="475299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6" grpId="0" build="p"/>
    </p:bldLst>
  </p:timing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4907" y="4917165"/>
            <a:ext cx="10994175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4907" y="5349213"/>
            <a:ext cx="10994175" cy="960107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574725" y="1556793"/>
            <a:ext cx="10994358" cy="32643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31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/>
    </p:bldLst>
  </p:timing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7"/>
          <p:cNvSpPr>
            <a:spLocks noGrp="1"/>
          </p:cNvSpPr>
          <p:nvPr>
            <p:ph type="body" sz="quarter" idx="30" hasCustomPrompt="1"/>
          </p:nvPr>
        </p:nvSpPr>
        <p:spPr>
          <a:xfrm>
            <a:off x="2015192" y="1628894"/>
            <a:ext cx="2184339" cy="2184149"/>
          </a:xfrm>
          <a:prstGeom prst="ellipse">
            <a:avLst/>
          </a:prstGeom>
          <a:solidFill>
            <a:srgbClr val="000000">
              <a:alpha val="3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933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29" hasCustomPrompt="1"/>
          </p:nvPr>
        </p:nvSpPr>
        <p:spPr>
          <a:xfrm>
            <a:off x="2159221" y="3405091"/>
            <a:ext cx="2520405" cy="252018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933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7"/>
          <p:cNvSpPr>
            <a:spLocks noGrp="1"/>
          </p:cNvSpPr>
          <p:nvPr>
            <p:ph type="body" sz="quarter" idx="31" hasCustomPrompt="1"/>
          </p:nvPr>
        </p:nvSpPr>
        <p:spPr>
          <a:xfrm>
            <a:off x="958983" y="2948947"/>
            <a:ext cx="1656234" cy="1656091"/>
          </a:xfrm>
          <a:prstGeom prst="ellipse">
            <a:avLst/>
          </a:prstGeom>
          <a:solidFill>
            <a:srgbClr val="FFFFFF">
              <a:alpha val="4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3167420" y="3861048"/>
            <a:ext cx="528104" cy="52805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2879363" y="2060941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583107" y="318086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48" hasCustomPrompt="1"/>
          </p:nvPr>
        </p:nvSpPr>
        <p:spPr>
          <a:xfrm>
            <a:off x="8064389" y="1700808"/>
            <a:ext cx="1176139" cy="117603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テキスト プレースホルダー 7"/>
          <p:cNvSpPr>
            <a:spLocks noGrp="1"/>
          </p:cNvSpPr>
          <p:nvPr>
            <p:ph type="body" sz="quarter" idx="49" hasCustomPrompt="1"/>
          </p:nvPr>
        </p:nvSpPr>
        <p:spPr>
          <a:xfrm>
            <a:off x="9408655" y="4101075"/>
            <a:ext cx="1176139" cy="117603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50" hasCustomPrompt="1"/>
          </p:nvPr>
        </p:nvSpPr>
        <p:spPr>
          <a:xfrm>
            <a:off x="8064389" y="4965171"/>
            <a:ext cx="1176139" cy="117603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テキスト プレースホルダー 7"/>
          <p:cNvSpPr>
            <a:spLocks noGrp="1"/>
          </p:cNvSpPr>
          <p:nvPr>
            <p:ph type="body" sz="quarter" idx="51" hasCustomPrompt="1"/>
          </p:nvPr>
        </p:nvSpPr>
        <p:spPr>
          <a:xfrm>
            <a:off x="9600693" y="2036846"/>
            <a:ext cx="1752253" cy="175210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133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0" name="直線コネクタ 29"/>
          <p:cNvCxnSpPr>
            <a:stCxn id="15" idx="0"/>
          </p:cNvCxnSpPr>
          <p:nvPr/>
        </p:nvCxnSpPr>
        <p:spPr>
          <a:xfrm flipV="1">
            <a:off x="6072524" y="2660915"/>
            <a:ext cx="2039875" cy="141625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8" idx="2"/>
          </p:cNvCxnSpPr>
          <p:nvPr/>
        </p:nvCxnSpPr>
        <p:spPr>
          <a:xfrm flipV="1">
            <a:off x="6072524" y="3188973"/>
            <a:ext cx="3528170" cy="88819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8" idx="2"/>
          </p:cNvCxnSpPr>
          <p:nvPr/>
        </p:nvCxnSpPr>
        <p:spPr>
          <a:xfrm>
            <a:off x="6072524" y="4077165"/>
            <a:ext cx="3336132" cy="50396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15" idx="0"/>
          </p:cNvCxnSpPr>
          <p:nvPr/>
        </p:nvCxnSpPr>
        <p:spPr>
          <a:xfrm>
            <a:off x="6072524" y="4077165"/>
            <a:ext cx="2039875" cy="122404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8484565" y="1784911"/>
            <a:ext cx="347976" cy="347945"/>
          </a:xfrm>
        </p:spPr>
        <p:txBody>
          <a:bodyPr wrap="none">
            <a:noAutofit/>
          </a:bodyPr>
          <a:lstStyle>
            <a:lvl1pPr>
              <a:defRPr sz="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3" hasCustomPrompt="1"/>
          </p:nvPr>
        </p:nvSpPr>
        <p:spPr>
          <a:xfrm>
            <a:off x="9828831" y="4185178"/>
            <a:ext cx="347976" cy="347945"/>
          </a:xfrm>
        </p:spPr>
        <p:txBody>
          <a:bodyPr wrap="none">
            <a:noAutofit/>
          </a:bodyPr>
          <a:lstStyle>
            <a:lvl1pPr>
              <a:defRPr sz="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8484565" y="5049274"/>
            <a:ext cx="347976" cy="347945"/>
          </a:xfrm>
        </p:spPr>
        <p:txBody>
          <a:bodyPr wrap="none">
            <a:noAutofit/>
          </a:bodyPr>
          <a:lstStyle>
            <a:lvl1pPr>
              <a:defRPr sz="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図プレースホルダー 5"/>
          <p:cNvSpPr>
            <a:spLocks noGrp="1"/>
          </p:cNvSpPr>
          <p:nvPr>
            <p:ph type="pic" sz="quarter" idx="56" hasCustomPrompt="1"/>
          </p:nvPr>
        </p:nvSpPr>
        <p:spPr>
          <a:xfrm>
            <a:off x="10272826" y="2304105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1639" y="2132856"/>
            <a:ext cx="3600712" cy="36004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48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9" hasCustomPrompt="1"/>
          </p:nvPr>
        </p:nvSpPr>
        <p:spPr>
          <a:xfrm>
            <a:off x="4392191" y="3467565"/>
            <a:ext cx="3360665" cy="609600"/>
          </a:xfrm>
        </p:spPr>
        <p:txBody>
          <a:bodyPr anchor="ctr">
            <a:noAutofit/>
          </a:bodyPr>
          <a:lstStyle>
            <a:lvl1pPr algn="ctr">
              <a:defRPr sz="5334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7"/>
          <p:cNvSpPr>
            <a:spLocks noGrp="1"/>
          </p:cNvSpPr>
          <p:nvPr>
            <p:ph type="body" sz="quarter" idx="20" hasCustomPrompt="1"/>
          </p:nvPr>
        </p:nvSpPr>
        <p:spPr>
          <a:xfrm>
            <a:off x="4488210" y="4077166"/>
            <a:ext cx="3168627" cy="624069"/>
          </a:xfrm>
        </p:spPr>
        <p:txBody>
          <a:bodyPr anchor="t">
            <a:noAutofit/>
          </a:bodyPr>
          <a:lstStyle>
            <a:lvl1pPr algn="ctr">
              <a:defRPr sz="1600"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5711924" y="2612910"/>
            <a:ext cx="768152" cy="76808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8788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4" grpId="0"/>
      <p:bldP spid="45" grpId="0"/>
      <p:bldP spid="49" grpId="0"/>
      <p:bldP spid="5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</p:bldLst>
  </p:timing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12200" y="1666067"/>
            <a:ext cx="6967600" cy="3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Kanit"/>
              <a:buNone/>
              <a:defRPr sz="8533">
                <a:latin typeface="Kanit"/>
                <a:ea typeface="Kanit"/>
                <a:cs typeface="Kanit"/>
                <a:sym typeface="Kan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83400" y="5033029"/>
            <a:ext cx="38252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517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56011" y="4484131"/>
            <a:ext cx="9019592" cy="1431451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600623" y="4676153"/>
            <a:ext cx="6961377" cy="793171"/>
          </a:xfrm>
          <a:prstGeom prst="rect">
            <a:avLst/>
          </a:prstGeom>
        </p:spPr>
        <p:txBody>
          <a:bodyPr/>
          <a:lstStyle>
            <a:lvl1pPr algn="l">
              <a:lnSpc>
                <a:spcPts val="6000"/>
              </a:lnSpc>
              <a:defRPr sz="5334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610007" y="5325308"/>
            <a:ext cx="6961377" cy="5235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7210795" y="4939668"/>
            <a:ext cx="3510440" cy="60965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374706" y="4811095"/>
            <a:ext cx="3510440" cy="60965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120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349700" y="2872903"/>
            <a:ext cx="599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93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743100" y="4522601"/>
            <a:ext cx="3211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674900" y="1682533"/>
            <a:ext cx="3348000" cy="10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10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583198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60000" y="57122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60000" y="1529864"/>
            <a:ext cx="10272000" cy="47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468821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1657517" y="1929767"/>
            <a:ext cx="3934400" cy="38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2"/>
          </p:nvPr>
        </p:nvSpPr>
        <p:spPr>
          <a:xfrm>
            <a:off x="6600084" y="1929767"/>
            <a:ext cx="3934400" cy="38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Char char="■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06454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4866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5993867" y="2634408"/>
            <a:ext cx="3823600" cy="2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chemeClr val="accent5"/>
                </a:solidFill>
              </a:defRPr>
            </a:lvl1pPr>
            <a:lvl2pPr marL="1219170" lvl="1" indent="-40639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5755267" y="1961592"/>
            <a:ext cx="430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62251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2469133" y="2376400"/>
            <a:ext cx="7253600" cy="21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01037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742600" y="1995017"/>
            <a:ext cx="6706800" cy="1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4172800" y="3826300"/>
            <a:ext cx="3846400" cy="9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2974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title"/>
          </p:nvPr>
        </p:nvSpPr>
        <p:spPr>
          <a:xfrm>
            <a:off x="1664600" y="1185400"/>
            <a:ext cx="8862800" cy="23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9765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1768200" y="2430367"/>
            <a:ext cx="8655600" cy="1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1768200" y="4230031"/>
            <a:ext cx="8655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484771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2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932720" y="1316766"/>
            <a:ext cx="10548971" cy="3504389"/>
          </a:xfrm>
          <a:custGeom>
            <a:avLst/>
            <a:gdLst>
              <a:gd name="connsiteX0" fmla="*/ 0 w 10009112"/>
              <a:gd name="connsiteY0" fmla="*/ 0 h 5256584"/>
              <a:gd name="connsiteX1" fmla="*/ 10009112 w 10009112"/>
              <a:gd name="connsiteY1" fmla="*/ 0 h 5256584"/>
              <a:gd name="connsiteX2" fmla="*/ 10009112 w 10009112"/>
              <a:gd name="connsiteY2" fmla="*/ 5256584 h 5256584"/>
              <a:gd name="connsiteX3" fmla="*/ 0 w 10009112"/>
              <a:gd name="connsiteY3" fmla="*/ 5256584 h 5256584"/>
              <a:gd name="connsiteX4" fmla="*/ 0 w 10009112"/>
              <a:gd name="connsiteY4" fmla="*/ 0 h 5256584"/>
              <a:gd name="connsiteX0" fmla="*/ 2834640 w 12843752"/>
              <a:gd name="connsiteY0" fmla="*/ 0 h 5256584"/>
              <a:gd name="connsiteX1" fmla="*/ 12843752 w 12843752"/>
              <a:gd name="connsiteY1" fmla="*/ 0 h 5256584"/>
              <a:gd name="connsiteX2" fmla="*/ 12843752 w 12843752"/>
              <a:gd name="connsiteY2" fmla="*/ 5256584 h 5256584"/>
              <a:gd name="connsiteX3" fmla="*/ 0 w 12843752"/>
              <a:gd name="connsiteY3" fmla="*/ 5256584 h 5256584"/>
              <a:gd name="connsiteX4" fmla="*/ 2834640 w 12843752"/>
              <a:gd name="connsiteY4" fmla="*/ 0 h 5256584"/>
              <a:gd name="connsiteX0" fmla="*/ 2834640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34640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17627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99954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899954 w 15730644"/>
              <a:gd name="connsiteY4" fmla="*/ 0 h 5256584"/>
              <a:gd name="connsiteX0" fmla="*/ 2978331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978331 w 15730644"/>
              <a:gd name="connsiteY4" fmla="*/ 0 h 5256584"/>
              <a:gd name="connsiteX0" fmla="*/ 3004457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3004457 w 15730644"/>
              <a:gd name="connsiteY4" fmla="*/ 0 h 5256584"/>
              <a:gd name="connsiteX0" fmla="*/ 3004457 w 15822084"/>
              <a:gd name="connsiteY0" fmla="*/ 0 h 5256584"/>
              <a:gd name="connsiteX1" fmla="*/ 15822084 w 15822084"/>
              <a:gd name="connsiteY1" fmla="*/ 13062 h 5256584"/>
              <a:gd name="connsiteX2" fmla="*/ 12830690 w 15822084"/>
              <a:gd name="connsiteY2" fmla="*/ 5256584 h 5256584"/>
              <a:gd name="connsiteX3" fmla="*/ 0 w 15822084"/>
              <a:gd name="connsiteY3" fmla="*/ 5256584 h 5256584"/>
              <a:gd name="connsiteX4" fmla="*/ 3004457 w 15822084"/>
              <a:gd name="connsiteY4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2084" h="5256584">
                <a:moveTo>
                  <a:pt x="3004457" y="0"/>
                </a:moveTo>
                <a:lnTo>
                  <a:pt x="15822084" y="13062"/>
                </a:lnTo>
                <a:lnTo>
                  <a:pt x="12830690" y="5256584"/>
                </a:lnTo>
                <a:lnTo>
                  <a:pt x="0" y="5256584"/>
                </a:lnTo>
                <a:lnTo>
                  <a:pt x="300445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      Add Image</a:t>
            </a:r>
          </a:p>
        </p:txBody>
      </p:sp>
      <p:sp>
        <p:nvSpPr>
          <p:cNvPr id="7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178603">
            <a:off x="-1223824" y="3072692"/>
            <a:ext cx="6494150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コンテンツ プレースホルダー 11"/>
          <p:cNvSpPr>
            <a:spLocks noGrp="1"/>
          </p:cNvSpPr>
          <p:nvPr>
            <p:ph sz="quarter" idx="12" hasCustomPrompt="1"/>
          </p:nvPr>
        </p:nvSpPr>
        <p:spPr>
          <a:xfrm rot="17978603">
            <a:off x="7104899" y="2544632"/>
            <a:ext cx="6494150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35097" y="5161710"/>
            <a:ext cx="6961377" cy="62406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4667"/>
              </a:lnSpc>
              <a:defRPr sz="5334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35097" y="5737774"/>
            <a:ext cx="6961377" cy="66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0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subTitle" idx="1"/>
          </p:nvPr>
        </p:nvSpPr>
        <p:spPr>
          <a:xfrm>
            <a:off x="799461" y="2347849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subTitle" idx="2"/>
          </p:nvPr>
        </p:nvSpPr>
        <p:spPr>
          <a:xfrm>
            <a:off x="966061" y="291288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3" hasCustomPrompt="1"/>
          </p:nvPr>
        </p:nvSpPr>
        <p:spPr>
          <a:xfrm>
            <a:off x="1207661" y="1854633"/>
            <a:ext cx="2415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4"/>
          </p:nvPr>
        </p:nvSpPr>
        <p:spPr>
          <a:xfrm>
            <a:off x="4282400" y="2347849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5"/>
          </p:nvPr>
        </p:nvSpPr>
        <p:spPr>
          <a:xfrm>
            <a:off x="4646600" y="291288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6" hasCustomPrompt="1"/>
          </p:nvPr>
        </p:nvSpPr>
        <p:spPr>
          <a:xfrm>
            <a:off x="4888200" y="1854633"/>
            <a:ext cx="2415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7"/>
          </p:nvPr>
        </p:nvSpPr>
        <p:spPr>
          <a:xfrm>
            <a:off x="8160531" y="2347849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8"/>
          </p:nvPr>
        </p:nvSpPr>
        <p:spPr>
          <a:xfrm>
            <a:off x="8327131" y="291288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9" hasCustomPrompt="1"/>
          </p:nvPr>
        </p:nvSpPr>
        <p:spPr>
          <a:xfrm>
            <a:off x="8568731" y="1854633"/>
            <a:ext cx="2415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13"/>
          </p:nvPr>
        </p:nvSpPr>
        <p:spPr>
          <a:xfrm>
            <a:off x="799461" y="4680683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4"/>
          </p:nvPr>
        </p:nvSpPr>
        <p:spPr>
          <a:xfrm>
            <a:off x="966061" y="52457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5" hasCustomPrompt="1"/>
          </p:nvPr>
        </p:nvSpPr>
        <p:spPr>
          <a:xfrm>
            <a:off x="1207661" y="4187467"/>
            <a:ext cx="2415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6"/>
          </p:nvPr>
        </p:nvSpPr>
        <p:spPr>
          <a:xfrm>
            <a:off x="4480000" y="4680683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7"/>
          </p:nvPr>
        </p:nvSpPr>
        <p:spPr>
          <a:xfrm>
            <a:off x="4646600" y="52457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8" hasCustomPrompt="1"/>
          </p:nvPr>
        </p:nvSpPr>
        <p:spPr>
          <a:xfrm>
            <a:off x="4888200" y="4187467"/>
            <a:ext cx="2415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9"/>
          </p:nvPr>
        </p:nvSpPr>
        <p:spPr>
          <a:xfrm>
            <a:off x="8160531" y="4680683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20"/>
          </p:nvPr>
        </p:nvSpPr>
        <p:spPr>
          <a:xfrm>
            <a:off x="8327131" y="52457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21" hasCustomPrompt="1"/>
          </p:nvPr>
        </p:nvSpPr>
        <p:spPr>
          <a:xfrm>
            <a:off x="8568731" y="4187467"/>
            <a:ext cx="2415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5984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/>
          <p:nvPr/>
        </p:nvSpPr>
        <p:spPr>
          <a:xfrm>
            <a:off x="2337600" y="1362600"/>
            <a:ext cx="7516800" cy="413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529400" y="4674361"/>
            <a:ext cx="7133200" cy="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2875000" y="1837667"/>
            <a:ext cx="6442000" cy="26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86765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1589667" y="2476300"/>
            <a:ext cx="3779200" cy="3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2"/>
          </p:nvPr>
        </p:nvSpPr>
        <p:spPr>
          <a:xfrm>
            <a:off x="1622633" y="1676867"/>
            <a:ext cx="4296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9278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6785967" y="3139045"/>
            <a:ext cx="3823600" cy="1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chemeClr val="accent5"/>
                </a:solidFill>
              </a:defRPr>
            </a:lvl1pPr>
            <a:lvl2pPr marL="1219170" lvl="1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547367" y="2181733"/>
            <a:ext cx="430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95895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ubTitle" idx="1"/>
          </p:nvPr>
        </p:nvSpPr>
        <p:spPr>
          <a:xfrm>
            <a:off x="799461" y="3227920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2"/>
          </p:nvPr>
        </p:nvSpPr>
        <p:spPr>
          <a:xfrm>
            <a:off x="966061" y="386747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3"/>
          </p:nvPr>
        </p:nvSpPr>
        <p:spPr>
          <a:xfrm>
            <a:off x="4282400" y="3227920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4"/>
          </p:nvPr>
        </p:nvSpPr>
        <p:spPr>
          <a:xfrm>
            <a:off x="4646600" y="386747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5"/>
          </p:nvPr>
        </p:nvSpPr>
        <p:spPr>
          <a:xfrm>
            <a:off x="8160531" y="3227920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6"/>
          </p:nvPr>
        </p:nvSpPr>
        <p:spPr>
          <a:xfrm>
            <a:off x="8327131" y="386747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66462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799461" y="2046083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2"/>
          </p:nvPr>
        </p:nvSpPr>
        <p:spPr>
          <a:xfrm>
            <a:off x="966061" y="26111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ubTitle" idx="3"/>
          </p:nvPr>
        </p:nvSpPr>
        <p:spPr>
          <a:xfrm>
            <a:off x="4282400" y="2046083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4"/>
          </p:nvPr>
        </p:nvSpPr>
        <p:spPr>
          <a:xfrm>
            <a:off x="4646600" y="26111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5"/>
          </p:nvPr>
        </p:nvSpPr>
        <p:spPr>
          <a:xfrm>
            <a:off x="8160531" y="2046083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6"/>
          </p:nvPr>
        </p:nvSpPr>
        <p:spPr>
          <a:xfrm>
            <a:off x="8327131" y="26111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ubTitle" idx="7"/>
          </p:nvPr>
        </p:nvSpPr>
        <p:spPr>
          <a:xfrm>
            <a:off x="799461" y="4365683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8"/>
          </p:nvPr>
        </p:nvSpPr>
        <p:spPr>
          <a:xfrm>
            <a:off x="966061" y="49307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ubTitle" idx="9"/>
          </p:nvPr>
        </p:nvSpPr>
        <p:spPr>
          <a:xfrm>
            <a:off x="4282400" y="4365683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3"/>
          </p:nvPr>
        </p:nvSpPr>
        <p:spPr>
          <a:xfrm>
            <a:off x="4646600" y="49307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4"/>
          </p:nvPr>
        </p:nvSpPr>
        <p:spPr>
          <a:xfrm>
            <a:off x="8160531" y="4365683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15"/>
          </p:nvPr>
        </p:nvSpPr>
        <p:spPr>
          <a:xfrm>
            <a:off x="8327131" y="4930720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3927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1"/>
          </p:nvPr>
        </p:nvSpPr>
        <p:spPr>
          <a:xfrm>
            <a:off x="2642219" y="2261833"/>
            <a:ext cx="28988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>
            <a:off x="2614680" y="289463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3"/>
          </p:nvPr>
        </p:nvSpPr>
        <p:spPr>
          <a:xfrm>
            <a:off x="6678520" y="2241733"/>
            <a:ext cx="28988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4"/>
          </p:nvPr>
        </p:nvSpPr>
        <p:spPr>
          <a:xfrm>
            <a:off x="6678519" y="2874539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5"/>
          </p:nvPr>
        </p:nvSpPr>
        <p:spPr>
          <a:xfrm>
            <a:off x="2614885" y="4683033"/>
            <a:ext cx="28988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6"/>
          </p:nvPr>
        </p:nvSpPr>
        <p:spPr>
          <a:xfrm>
            <a:off x="2614680" y="531583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7"/>
          </p:nvPr>
        </p:nvSpPr>
        <p:spPr>
          <a:xfrm>
            <a:off x="6678520" y="4662941"/>
            <a:ext cx="28988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ubTitle" idx="8"/>
          </p:nvPr>
        </p:nvSpPr>
        <p:spPr>
          <a:xfrm>
            <a:off x="6678519" y="5295747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36717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1"/>
          </p:nvPr>
        </p:nvSpPr>
        <p:spPr>
          <a:xfrm>
            <a:off x="1727067" y="2301200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anit"/>
              <a:buNone/>
              <a:defRPr sz="2667" b="1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2"/>
          </p:nvPr>
        </p:nvSpPr>
        <p:spPr>
          <a:xfrm>
            <a:off x="2091267" y="3245367"/>
            <a:ext cx="2898800" cy="14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3"/>
          </p:nvPr>
        </p:nvSpPr>
        <p:spPr>
          <a:xfrm>
            <a:off x="6900200" y="2301216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anit"/>
              <a:buNone/>
              <a:defRPr sz="2667" b="1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4"/>
          </p:nvPr>
        </p:nvSpPr>
        <p:spPr>
          <a:xfrm>
            <a:off x="7264400" y="3245412"/>
            <a:ext cx="2898800" cy="14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53252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>
            <a:off x="1592067" y="4734567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anit"/>
              <a:buNone/>
              <a:defRPr sz="2667" b="1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2"/>
          </p:nvPr>
        </p:nvSpPr>
        <p:spPr>
          <a:xfrm>
            <a:off x="1956284" y="5205380"/>
            <a:ext cx="2898800" cy="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3"/>
          </p:nvPr>
        </p:nvSpPr>
        <p:spPr>
          <a:xfrm>
            <a:off x="6510151" y="4734583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anit"/>
              <a:buNone/>
              <a:defRPr sz="2667" b="1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4"/>
          </p:nvPr>
        </p:nvSpPr>
        <p:spPr>
          <a:xfrm>
            <a:off x="6874367" y="5205409"/>
            <a:ext cx="2898800" cy="9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836166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1_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subTitle" idx="1"/>
          </p:nvPr>
        </p:nvSpPr>
        <p:spPr>
          <a:xfrm>
            <a:off x="1629917" y="1810333"/>
            <a:ext cx="37804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anit"/>
              <a:buNone/>
              <a:defRPr sz="2667" b="1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2"/>
          </p:nvPr>
        </p:nvSpPr>
        <p:spPr>
          <a:xfrm>
            <a:off x="1629917" y="2476967"/>
            <a:ext cx="3780400" cy="3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ubTitle" idx="3"/>
          </p:nvPr>
        </p:nvSpPr>
        <p:spPr>
          <a:xfrm>
            <a:off x="6781685" y="1810333"/>
            <a:ext cx="37804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Kanit"/>
              <a:buNone/>
              <a:defRPr sz="2667" b="1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4"/>
          </p:nvPr>
        </p:nvSpPr>
        <p:spPr>
          <a:xfrm>
            <a:off x="6781685" y="2476967"/>
            <a:ext cx="3780400" cy="3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 sz="2133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○"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Char char="■"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054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932720" y="1316766"/>
            <a:ext cx="12310191" cy="3504389"/>
          </a:xfrm>
          <a:custGeom>
            <a:avLst/>
            <a:gdLst>
              <a:gd name="connsiteX0" fmla="*/ 0 w 10009112"/>
              <a:gd name="connsiteY0" fmla="*/ 0 h 5256584"/>
              <a:gd name="connsiteX1" fmla="*/ 10009112 w 10009112"/>
              <a:gd name="connsiteY1" fmla="*/ 0 h 5256584"/>
              <a:gd name="connsiteX2" fmla="*/ 10009112 w 10009112"/>
              <a:gd name="connsiteY2" fmla="*/ 5256584 h 5256584"/>
              <a:gd name="connsiteX3" fmla="*/ 0 w 10009112"/>
              <a:gd name="connsiteY3" fmla="*/ 5256584 h 5256584"/>
              <a:gd name="connsiteX4" fmla="*/ 0 w 10009112"/>
              <a:gd name="connsiteY4" fmla="*/ 0 h 5256584"/>
              <a:gd name="connsiteX0" fmla="*/ 2834640 w 12843752"/>
              <a:gd name="connsiteY0" fmla="*/ 0 h 5256584"/>
              <a:gd name="connsiteX1" fmla="*/ 12843752 w 12843752"/>
              <a:gd name="connsiteY1" fmla="*/ 0 h 5256584"/>
              <a:gd name="connsiteX2" fmla="*/ 12843752 w 12843752"/>
              <a:gd name="connsiteY2" fmla="*/ 5256584 h 5256584"/>
              <a:gd name="connsiteX3" fmla="*/ 0 w 12843752"/>
              <a:gd name="connsiteY3" fmla="*/ 5256584 h 5256584"/>
              <a:gd name="connsiteX4" fmla="*/ 2834640 w 12843752"/>
              <a:gd name="connsiteY4" fmla="*/ 0 h 5256584"/>
              <a:gd name="connsiteX0" fmla="*/ 2834640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34640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17627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99954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899954 w 15730644"/>
              <a:gd name="connsiteY4" fmla="*/ 0 h 5256584"/>
              <a:gd name="connsiteX0" fmla="*/ 2978331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978331 w 15730644"/>
              <a:gd name="connsiteY4" fmla="*/ 0 h 5256584"/>
              <a:gd name="connsiteX0" fmla="*/ 3004457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3004457 w 15730644"/>
              <a:gd name="connsiteY4" fmla="*/ 0 h 5256584"/>
              <a:gd name="connsiteX0" fmla="*/ 3004457 w 15822084"/>
              <a:gd name="connsiteY0" fmla="*/ 0 h 5256584"/>
              <a:gd name="connsiteX1" fmla="*/ 15822084 w 15822084"/>
              <a:gd name="connsiteY1" fmla="*/ 13062 h 5256584"/>
              <a:gd name="connsiteX2" fmla="*/ 12830690 w 15822084"/>
              <a:gd name="connsiteY2" fmla="*/ 5256584 h 5256584"/>
              <a:gd name="connsiteX3" fmla="*/ 0 w 15822084"/>
              <a:gd name="connsiteY3" fmla="*/ 5256584 h 5256584"/>
              <a:gd name="connsiteX4" fmla="*/ 3004457 w 15822084"/>
              <a:gd name="connsiteY4" fmla="*/ 0 h 5256584"/>
              <a:gd name="connsiteX0" fmla="*/ 3004457 w 18463684"/>
              <a:gd name="connsiteY0" fmla="*/ 0 h 5256584"/>
              <a:gd name="connsiteX1" fmla="*/ 18463684 w 18463684"/>
              <a:gd name="connsiteY1" fmla="*/ 362 h 5256584"/>
              <a:gd name="connsiteX2" fmla="*/ 12830690 w 18463684"/>
              <a:gd name="connsiteY2" fmla="*/ 5256584 h 5256584"/>
              <a:gd name="connsiteX3" fmla="*/ 0 w 18463684"/>
              <a:gd name="connsiteY3" fmla="*/ 5256584 h 5256584"/>
              <a:gd name="connsiteX4" fmla="*/ 3004457 w 18463684"/>
              <a:gd name="connsiteY4" fmla="*/ 0 h 5256584"/>
              <a:gd name="connsiteX0" fmla="*/ 3004457 w 18463684"/>
              <a:gd name="connsiteY0" fmla="*/ 0 h 5256584"/>
              <a:gd name="connsiteX1" fmla="*/ 18463684 w 18463684"/>
              <a:gd name="connsiteY1" fmla="*/ 362 h 5256584"/>
              <a:gd name="connsiteX2" fmla="*/ 15459590 w 18463684"/>
              <a:gd name="connsiteY2" fmla="*/ 5256584 h 5256584"/>
              <a:gd name="connsiteX3" fmla="*/ 0 w 18463684"/>
              <a:gd name="connsiteY3" fmla="*/ 5256584 h 5256584"/>
              <a:gd name="connsiteX4" fmla="*/ 3004457 w 18463684"/>
              <a:gd name="connsiteY4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3684" h="5256584">
                <a:moveTo>
                  <a:pt x="3004457" y="0"/>
                </a:moveTo>
                <a:lnTo>
                  <a:pt x="18463684" y="362"/>
                </a:lnTo>
                <a:lnTo>
                  <a:pt x="15459590" y="5256584"/>
                </a:lnTo>
                <a:lnTo>
                  <a:pt x="0" y="5256584"/>
                </a:lnTo>
                <a:lnTo>
                  <a:pt x="300445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      Add Image</a:t>
            </a:r>
          </a:p>
        </p:txBody>
      </p:sp>
      <p:sp>
        <p:nvSpPr>
          <p:cNvPr id="7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178603">
            <a:off x="-1223824" y="3072692"/>
            <a:ext cx="6494150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コンテンツ プレースホルダー 11"/>
          <p:cNvSpPr>
            <a:spLocks noGrp="1"/>
          </p:cNvSpPr>
          <p:nvPr>
            <p:ph sz="quarter" idx="12" hasCustomPrompt="1"/>
          </p:nvPr>
        </p:nvSpPr>
        <p:spPr>
          <a:xfrm rot="17978603">
            <a:off x="8848815" y="2544632"/>
            <a:ext cx="6494150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35097" y="5161710"/>
            <a:ext cx="6961377" cy="62406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4667"/>
              </a:lnSpc>
              <a:defRPr sz="5334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35097" y="5737774"/>
            <a:ext cx="6961377" cy="6675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  <a:latin typeface="+mn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6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1664600" y="593367"/>
            <a:ext cx="88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ubTitle" idx="1"/>
          </p:nvPr>
        </p:nvSpPr>
        <p:spPr>
          <a:xfrm>
            <a:off x="966061" y="5077315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ubTitle" idx="2"/>
          </p:nvPr>
        </p:nvSpPr>
        <p:spPr>
          <a:xfrm>
            <a:off x="4646600" y="5077315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ubTitle" idx="3"/>
          </p:nvPr>
        </p:nvSpPr>
        <p:spPr>
          <a:xfrm>
            <a:off x="8327131" y="5077315"/>
            <a:ext cx="289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title" idx="4" hasCustomPrompt="1"/>
          </p:nvPr>
        </p:nvSpPr>
        <p:spPr>
          <a:xfrm>
            <a:off x="966067" y="3843833"/>
            <a:ext cx="2898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 idx="5" hasCustomPrompt="1"/>
          </p:nvPr>
        </p:nvSpPr>
        <p:spPr>
          <a:xfrm>
            <a:off x="4646600" y="3843833"/>
            <a:ext cx="2898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23"/>
          <p:cNvSpPr txBox="1">
            <a:spLocks noGrp="1"/>
          </p:cNvSpPr>
          <p:nvPr>
            <p:ph type="title" idx="6" hasCustomPrompt="1"/>
          </p:nvPr>
        </p:nvSpPr>
        <p:spPr>
          <a:xfrm>
            <a:off x="8327133" y="3843833"/>
            <a:ext cx="28988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23"/>
          <p:cNvSpPr txBox="1">
            <a:spLocks noGrp="1"/>
          </p:cNvSpPr>
          <p:nvPr>
            <p:ph type="subTitle" idx="7"/>
          </p:nvPr>
        </p:nvSpPr>
        <p:spPr>
          <a:xfrm>
            <a:off x="799461" y="4600269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subTitle" idx="8"/>
          </p:nvPr>
        </p:nvSpPr>
        <p:spPr>
          <a:xfrm>
            <a:off x="4282400" y="4600269"/>
            <a:ext cx="3627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9"/>
          </p:nvPr>
        </p:nvSpPr>
        <p:spPr>
          <a:xfrm>
            <a:off x="8160531" y="4600269"/>
            <a:ext cx="32320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Kanit"/>
              <a:buNone/>
              <a:defRPr sz="2667" b="1"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853678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ctrTitle"/>
          </p:nvPr>
        </p:nvSpPr>
        <p:spPr>
          <a:xfrm>
            <a:off x="2612200" y="909493"/>
            <a:ext cx="6967600" cy="1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Kanit"/>
              <a:buNone/>
              <a:defRPr sz="960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Kanit"/>
              <a:buNone/>
              <a:defRPr sz="6933">
                <a:solidFill>
                  <a:schemeClr val="lt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ubTitle" idx="1"/>
          </p:nvPr>
        </p:nvSpPr>
        <p:spPr>
          <a:xfrm>
            <a:off x="3283200" y="2063044"/>
            <a:ext cx="5625600" cy="18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33" name="Google Shape;133;p24"/>
          <p:cNvSpPr txBox="1"/>
          <p:nvPr/>
        </p:nvSpPr>
        <p:spPr>
          <a:xfrm>
            <a:off x="3771200" y="4598033"/>
            <a:ext cx="4649600" cy="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accent1"/>
                </a:solidFill>
                <a:latin typeface="Pontano Sans"/>
                <a:ea typeface="Pontano Sans"/>
                <a:cs typeface="Pontano Sans"/>
                <a:sym typeface="Pontano Sans"/>
              </a:rPr>
              <a:t>CREDITS: This presentation template was created by </a:t>
            </a:r>
            <a:r>
              <a:rPr lang="en-GB" sz="1600" b="1">
                <a:solidFill>
                  <a:schemeClr val="accent1"/>
                </a:solidFill>
                <a:uFill>
                  <a:noFill/>
                </a:uFill>
                <a:latin typeface="Pontano Sans"/>
                <a:ea typeface="Pontano Sans"/>
                <a:cs typeface="Pontano Sans"/>
                <a:sym typeface="Pontan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600">
                <a:solidFill>
                  <a:schemeClr val="accent1"/>
                </a:solidFill>
                <a:latin typeface="Pontano Sans"/>
                <a:ea typeface="Pontano Sans"/>
                <a:cs typeface="Pontano Sans"/>
                <a:sym typeface="Pontano Sans"/>
              </a:rPr>
              <a:t>, including icons by </a:t>
            </a:r>
            <a:r>
              <a:rPr lang="en-GB" sz="1600" b="1">
                <a:solidFill>
                  <a:schemeClr val="accent1"/>
                </a:solidFill>
                <a:uFill>
                  <a:noFill/>
                </a:uFill>
                <a:latin typeface="Pontano Sans"/>
                <a:ea typeface="Pontano Sans"/>
                <a:cs typeface="Pontano Sans"/>
                <a:sym typeface="Pontan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600">
                <a:solidFill>
                  <a:schemeClr val="accent1"/>
                </a:solidFill>
                <a:latin typeface="Pontano Sans"/>
                <a:ea typeface="Pontano Sans"/>
                <a:cs typeface="Pontano Sans"/>
                <a:sym typeface="Pontano Sans"/>
              </a:rPr>
              <a:t>, and infographics &amp; images by </a:t>
            </a:r>
            <a:r>
              <a:rPr lang="en-GB" sz="1600" b="1">
                <a:solidFill>
                  <a:schemeClr val="accent1"/>
                </a:solidFill>
                <a:uFill>
                  <a:noFill/>
                </a:uFill>
                <a:latin typeface="Pontano Sans"/>
                <a:ea typeface="Pontano Sans"/>
                <a:cs typeface="Pontano Sans"/>
                <a:sym typeface="Pontan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  <p:extLst>
      <p:ext uri="{BB962C8B-B14F-4D97-AF65-F5344CB8AC3E}">
        <p14:creationId xmlns:p14="http://schemas.microsoft.com/office/powerpoint/2010/main" val="41452391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7626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725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14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641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9526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587004" y="359367"/>
            <a:ext cx="10911048" cy="4817489"/>
          </a:xfrm>
          <a:prstGeom prst="snip2DiagRect">
            <a:avLst/>
          </a:prstGeom>
          <a:effectLst>
            <a:reflection blurRad="6350" stA="52000" endA="300" endPos="3000" dir="5400000" sy="-100000" algn="bl" rotWithShape="0"/>
          </a:effectLst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6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87499" y="5541235"/>
            <a:ext cx="10418061" cy="5760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2700" baseline="0"/>
            </a:lvl1pPr>
          </a:lstStyle>
          <a:p>
            <a:r>
              <a:rPr lang="en-US" altLang="ja-JP" dirty="0"/>
              <a:t>SECTION TITLE HERE</a:t>
            </a:r>
            <a:endParaRPr lang="en-US" dirty="0"/>
          </a:p>
        </p:txBody>
      </p:sp>
      <p:sp>
        <p:nvSpPr>
          <p:cNvPr id="17" name="対角する 2 つの角を切り取った四角形 16"/>
          <p:cNvSpPr/>
          <p:nvPr userDrawn="1"/>
        </p:nvSpPr>
        <p:spPr>
          <a:xfrm rot="21426332">
            <a:off x="401052" y="581250"/>
            <a:ext cx="10918813" cy="4798578"/>
          </a:xfrm>
          <a:prstGeom prst="snip2Diag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8" name="対角する 2 つの角を切り取った四角形 17"/>
          <p:cNvSpPr/>
          <p:nvPr userDrawn="1"/>
        </p:nvSpPr>
        <p:spPr>
          <a:xfrm rot="21720000">
            <a:off x="872351" y="657604"/>
            <a:ext cx="10918813" cy="4798578"/>
          </a:xfrm>
          <a:prstGeom prst="snip2Diag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89211" y="6021289"/>
            <a:ext cx="10414636" cy="624069"/>
          </a:xfrm>
        </p:spPr>
        <p:txBody>
          <a:bodyPr>
            <a:noAutofit/>
          </a:bodyPr>
          <a:lstStyle>
            <a:lvl1pPr marL="0" indent="0" algn="ctr">
              <a:lnSpc>
                <a:spcPts val="1500"/>
              </a:lnSpc>
              <a:buNone/>
              <a:defRPr sz="1200" i="0" baseline="0">
                <a:solidFill>
                  <a:srgbClr val="525252"/>
                </a:solidFill>
                <a:latin typeface="+mn-lt"/>
              </a:defRPr>
            </a:lvl1pPr>
            <a:lvl2pPr marL="408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10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7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6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4" decel="64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F174C-3BDE-4DCB-86F4-7A869A56DCAC}" type="datetimeFigureOut">
              <a:rPr lang="es-MX" smtClean="0"/>
              <a:pPr/>
              <a:t>20/03/2021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1695-28E9-47E5-AF64-6517E3022FC8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11270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9" y="2047784"/>
            <a:ext cx="4416873" cy="315994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5079307" y="884719"/>
            <a:ext cx="2024892" cy="365125"/>
          </a:xfrm>
          <a:prstGeom prst="rect">
            <a:avLst/>
          </a:prstGeom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SLIDE </a:t>
            </a:r>
            <a:fld id="{D97FAD88-CD89-445B-80D2-D1F46C85367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テキスト プレースホルダー 22"/>
          <p:cNvSpPr>
            <a:spLocks noGrp="1"/>
          </p:cNvSpPr>
          <p:nvPr>
            <p:ph type="body" sz="quarter" idx="13" hasCustomPrompt="1"/>
          </p:nvPr>
        </p:nvSpPr>
        <p:spPr>
          <a:xfrm>
            <a:off x="622918" y="1652803"/>
            <a:ext cx="5290844" cy="720080"/>
          </a:xfrm>
        </p:spPr>
        <p:txBody>
          <a:bodyPr anchor="ctr">
            <a:normAutofit/>
          </a:bodyPr>
          <a:lstStyle>
            <a:lvl1pPr algn="l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29161" y="2507796"/>
            <a:ext cx="5284809" cy="2553387"/>
          </a:xfrm>
        </p:spPr>
        <p:txBody>
          <a:bodyPr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20" y="630700"/>
            <a:ext cx="6706173" cy="4666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81" y="649173"/>
            <a:ext cx="6706176" cy="4797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0" y="212644"/>
            <a:ext cx="12192000" cy="658083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29" y="2893544"/>
            <a:ext cx="4416873" cy="315994"/>
          </a:xfrm>
          <a:prstGeom prst="rect">
            <a:avLst/>
          </a:prstGeom>
        </p:spPr>
      </p:pic>
      <p:sp>
        <p:nvSpPr>
          <p:cNvPr id="10" name="テキスト プレースホルダー 22"/>
          <p:cNvSpPr>
            <a:spLocks noGrp="1"/>
          </p:cNvSpPr>
          <p:nvPr>
            <p:ph type="body" sz="quarter" idx="15" hasCustomPrompt="1"/>
          </p:nvPr>
        </p:nvSpPr>
        <p:spPr>
          <a:xfrm>
            <a:off x="6288038" y="2498562"/>
            <a:ext cx="5290844" cy="720080"/>
          </a:xfrm>
        </p:spPr>
        <p:txBody>
          <a:bodyPr anchor="ctr">
            <a:normAutofit/>
          </a:bodyPr>
          <a:lstStyle>
            <a:lvl1pPr algn="l">
              <a:defRPr sz="3000">
                <a:solidFill>
                  <a:srgbClr val="52525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294282" y="3353555"/>
            <a:ext cx="5284809" cy="2553387"/>
          </a:xfrm>
        </p:spPr>
        <p:txBody>
          <a:bodyPr>
            <a:normAutofit/>
          </a:bodyPr>
          <a:lstStyle>
            <a:lvl1pPr algn="l">
              <a:defRPr sz="10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855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"/>
                            </p:stCondLst>
                            <p:childTnLst>
                              <p:par>
                                <p:cTn id="35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image" Target="../media/image9.png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28.xml"/><Relationship Id="rId34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slideLayout" Target="../slideLayouts/slideLayout132.xml"/><Relationship Id="rId3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slideLayout" Target="../slideLayouts/slideLayout131.xml"/><Relationship Id="rId32" Type="http://schemas.openxmlformats.org/officeDocument/2006/relationships/slideLayout" Target="../slideLayouts/slideLayout139.xml"/><Relationship Id="rId37" Type="http://schemas.openxmlformats.org/officeDocument/2006/relationships/image" Target="../media/image41.jpg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28" Type="http://schemas.openxmlformats.org/officeDocument/2006/relationships/slideLayout" Target="../slideLayouts/slideLayout135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31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Relationship Id="rId27" Type="http://schemas.openxmlformats.org/officeDocument/2006/relationships/slideLayout" Target="../slideLayouts/slideLayout134.xml"/><Relationship Id="rId30" Type="http://schemas.openxmlformats.org/officeDocument/2006/relationships/slideLayout" Target="../slideLayouts/slideLayout137.xml"/><Relationship Id="rId35" Type="http://schemas.openxmlformats.org/officeDocument/2006/relationships/slideLayout" Target="../slideLayouts/slideLayout142.xml"/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43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5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image" Target="../media/image41.jpg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theme" Target="../theme/theme9.xml"/><Relationship Id="rId8" Type="http://schemas.openxmlformats.org/officeDocument/2006/relationships/slideLayout" Target="../slideLayouts/slideLayout1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"/>
            <a:ext cx="12192529" cy="6857703"/>
          </a:xfrm>
          <a:prstGeom prst="rect">
            <a:avLst/>
          </a:prstGeom>
        </p:spPr>
      </p:pic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609653" y="1600200"/>
            <a:ext cx="10972694" cy="4526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168133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9" r:id="rId24"/>
    <p:sldLayoutId id="2147483670" r:id="rId25"/>
    <p:sldLayoutId id="2147483758" r:id="rId26"/>
    <p:sldLayoutId id="2147483759" r:id="rId27"/>
    <p:sldLayoutId id="2147483760" r:id="rId28"/>
    <p:sldLayoutId id="2147483761" r:id="rId29"/>
    <p:sldLayoutId id="2147483762" r:id="rId3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1088556" rtl="0" eaLnBrk="1" latinLnBrk="0" hangingPunct="1">
        <a:spcBef>
          <a:spcPct val="0"/>
        </a:spcBef>
        <a:buNone/>
        <a:defRPr sz="5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" y="-82650"/>
            <a:ext cx="12079138" cy="121437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44765" cy="75070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23" y="6108796"/>
            <a:ext cx="744765" cy="75070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" y="1798"/>
            <a:ext cx="12192529" cy="685770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059" y="6247075"/>
            <a:ext cx="12079138" cy="1214373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6283" y="164638"/>
            <a:ext cx="10972800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220755"/>
            <a:ext cx="10972800" cy="4905409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405331"/>
            <a:ext cx="2844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627AA-E268-4C67-A9A7-5C4D23F3573A}" type="datetimeFigureOut">
              <a:rPr lang="en-US" smtClean="0"/>
              <a:t>3/20/2021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702623" y="6357326"/>
            <a:ext cx="49058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40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1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  <p:txStyles>
    <p:titleStyle>
      <a:lvl1pPr algn="ctr" defTabSz="1088556" rtl="0" eaLnBrk="1" latinLnBrk="0" hangingPunct="1">
        <a:spcBef>
          <a:spcPct val="0"/>
        </a:spcBef>
        <a:buNone/>
        <a:defRPr sz="5867" kern="1200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spcBef>
          <a:spcPct val="20000"/>
        </a:spcBef>
        <a:buFont typeface="Arial" panose="020B0604020202020204" pitchFamily="34" charset="0"/>
        <a:buNone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anit"/>
              <a:buNone/>
              <a:defRPr sz="2800" b="1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nit"/>
              <a:buNone/>
              <a:defRPr sz="28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nit"/>
              <a:buNone/>
              <a:defRPr sz="28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nit"/>
              <a:buNone/>
              <a:defRPr sz="28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nit"/>
              <a:buNone/>
              <a:defRPr sz="28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nit"/>
              <a:buNone/>
              <a:defRPr sz="28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nit"/>
              <a:buNone/>
              <a:defRPr sz="28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nit"/>
              <a:buNone/>
              <a:defRPr sz="28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nit"/>
              <a:buNone/>
              <a:defRPr sz="2800" b="1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Pontano Sans"/>
              <a:buChar char="●"/>
              <a:defRPr sz="1800"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ntano Sans"/>
              <a:buChar char="○"/>
              <a:defRPr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ntano Sans"/>
              <a:buChar char="■"/>
              <a:defRPr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ntano Sans"/>
              <a:buChar char="●"/>
              <a:defRPr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ntano Sans"/>
              <a:buChar char="○"/>
              <a:defRPr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ntano Sans"/>
              <a:buChar char="■"/>
              <a:defRPr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ntano Sans"/>
              <a:buChar char="●"/>
              <a:defRPr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ntano Sans"/>
              <a:buChar char="○"/>
              <a:defRPr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Pontano Sans"/>
              <a:buChar char="■"/>
              <a:defRPr>
                <a:solidFill>
                  <a:schemeClr val="accent5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0762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0" r:id="rId37"/>
    <p:sldLayoutId id="2147483801" r:id="rId3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700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4800" y="719333"/>
            <a:ext cx="100464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4800" y="1650073"/>
            <a:ext cx="10046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4052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  <p:sldLayoutId id="2147483909" r:id="rId22"/>
    <p:sldLayoutId id="2147483910" r:id="rId23"/>
    <p:sldLayoutId id="2147483911" r:id="rId24"/>
    <p:sldLayoutId id="2147483912" r:id="rId25"/>
    <p:sldLayoutId id="2147483913" r:id="rId26"/>
    <p:sldLayoutId id="2147483914" r:id="rId27"/>
    <p:sldLayoutId id="2147483915" r:id="rId28"/>
    <p:sldLayoutId id="2147483917" r:id="rId29"/>
    <p:sldLayoutId id="2147483918" r:id="rId30"/>
    <p:sldLayoutId id="2147483919" r:id="rId31"/>
    <p:sldLayoutId id="2147483920" r:id="rId32"/>
    <p:sldLayoutId id="2147483921" r:id="rId33"/>
    <p:sldLayoutId id="2147483922" r:id="rId34"/>
    <p:sldLayoutId id="2147483923" r:id="rId3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1994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Hind Siliguri"/>
              <a:buChar char="●"/>
              <a:defRPr sz="1800"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●"/>
              <a:defRPr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●"/>
              <a:defRPr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Hind Siliguri"/>
              <a:buChar char="○"/>
              <a:defRPr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Hind Siliguri"/>
              <a:buChar char="■"/>
              <a:defRPr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512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  <p:sldLayoutId id="2147483958" r:id="rId32"/>
    <p:sldLayoutId id="2147483959" r:id="rId33"/>
    <p:sldLayoutId id="2147483960" r:id="rId3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7662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4800" y="719333"/>
            <a:ext cx="100464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Ubuntu"/>
              <a:buNone/>
              <a:defRPr sz="2200" b="1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4800" y="1650073"/>
            <a:ext cx="10046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2729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3985" r:id="rId22"/>
    <p:sldLayoutId id="2147483986" r:id="rId23"/>
    <p:sldLayoutId id="2147483987" r:id="rId24"/>
    <p:sldLayoutId id="2147483988" r:id="rId25"/>
    <p:sldLayoutId id="2147483989" r:id="rId26"/>
    <p:sldLayoutId id="2147483990" r:id="rId27"/>
    <p:sldLayoutId id="2147483991" r:id="rId28"/>
    <p:sldLayoutId id="2147483992" r:id="rId29"/>
    <p:sldLayoutId id="2147483993" r:id="rId30"/>
    <p:sldLayoutId id="2147483995" r:id="rId31"/>
    <p:sldLayoutId id="2147483996" r:id="rId32"/>
    <p:sldLayoutId id="2147483997" r:id="rId33"/>
    <p:sldLayoutId id="2147483998" r:id="rId3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9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10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0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287688" y="2420888"/>
            <a:ext cx="5832648" cy="156504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err="1">
                <a:solidFill>
                  <a:schemeClr val="accent1"/>
                </a:solidFill>
              </a:rPr>
              <a:t>Sinapsis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40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765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4849D9D-204C-43FF-A8B8-D5C2DF04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49" y="0"/>
            <a:ext cx="9819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99B13-1F0C-452E-BBA1-EA62E86D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6741" y="2077804"/>
            <a:ext cx="3513200" cy="665600"/>
          </a:xfrm>
        </p:spPr>
        <p:txBody>
          <a:bodyPr/>
          <a:lstStyle/>
          <a:p>
            <a:r>
              <a:rPr lang="es-MX" sz="2000" dirty="0"/>
              <a:t>Potencial  de acción a la terminal axónica</a:t>
            </a:r>
            <a:endParaRPr lang="es-E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04D6A3F-AE12-4112-942F-2719AB60D751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525261" y="3096200"/>
            <a:ext cx="3513200" cy="665600"/>
          </a:xfrm>
        </p:spPr>
        <p:txBody>
          <a:bodyPr/>
          <a:lstStyle/>
          <a:p>
            <a:r>
              <a:rPr lang="es-ES" dirty="0"/>
              <a:t>Apertura de canales de calcio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D088389-60E1-4E0D-AE4F-3E291B2065AB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7521759" y="4225867"/>
            <a:ext cx="3513200" cy="665600"/>
          </a:xfrm>
        </p:spPr>
        <p:txBody>
          <a:bodyPr/>
          <a:lstStyle/>
          <a:p>
            <a:r>
              <a:rPr lang="es-ES" dirty="0"/>
              <a:t>Ca2+ entra en el terminal presináptico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FDB4EDD-A4C9-432D-BD61-AA9D02362532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521759" y="5302767"/>
            <a:ext cx="3513200" cy="665600"/>
          </a:xfrm>
        </p:spPr>
        <p:txBody>
          <a:bodyPr/>
          <a:lstStyle/>
          <a:p>
            <a:r>
              <a:rPr lang="es-ES" dirty="0"/>
              <a:t>Vesículas se fusionan con la </a:t>
            </a:r>
            <a:r>
              <a:rPr lang="es-ES" dirty="0" err="1"/>
              <a:t>mb</a:t>
            </a:r>
            <a:r>
              <a:rPr lang="es-ES" dirty="0"/>
              <a:t> presináptica 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C66BC7BE-A405-463B-8046-F7C9748188EA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6923866" y="889633"/>
            <a:ext cx="5220805" cy="643200"/>
          </a:xfrm>
        </p:spPr>
        <p:txBody>
          <a:bodyPr/>
          <a:lstStyle/>
          <a:p>
            <a:r>
              <a:rPr lang="es-ES" sz="2800" dirty="0"/>
              <a:t>Liberación del neurotransmisor</a:t>
            </a:r>
            <a:br>
              <a:rPr lang="es-ES" sz="2800" dirty="0"/>
            </a:br>
            <a:endParaRPr lang="es-ES" sz="2800" dirty="0"/>
          </a:p>
        </p:txBody>
      </p:sp>
      <p:pic>
        <p:nvPicPr>
          <p:cNvPr id="11" name="Picture 1" descr="C:\Users\maga\Desktop\clase 6\Figura 2-09.jpg">
            <a:extLst>
              <a:ext uri="{FF2B5EF4-FFF2-40B4-BE49-F238E27FC236}">
                <a16:creationId xmlns:a16="http://schemas.microsoft.com/office/drawing/2014/main" id="{12B5383C-40F7-4EB8-84C8-6F7CACE79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980"/>
          <a:stretch>
            <a:fillRect/>
          </a:stretch>
        </p:blipFill>
        <p:spPr bwMode="auto">
          <a:xfrm>
            <a:off x="771333" y="764704"/>
            <a:ext cx="3923928" cy="5794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616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99B13-1F0C-452E-BBA1-EA62E86D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246" y="2118096"/>
            <a:ext cx="4196377" cy="665600"/>
          </a:xfrm>
        </p:spPr>
        <p:txBody>
          <a:bodyPr/>
          <a:lstStyle/>
          <a:p>
            <a:r>
              <a:rPr lang="es-ES" dirty="0"/>
              <a:t>Se libera neurotransmisor en la hendidura sináptica (exocitosis)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04D6A3F-AE12-4112-942F-2719AB60D751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516246" y="3187472"/>
            <a:ext cx="3513200" cy="665600"/>
          </a:xfrm>
        </p:spPr>
        <p:txBody>
          <a:bodyPr/>
          <a:lstStyle/>
          <a:p>
            <a:r>
              <a:rPr lang="es-ES" dirty="0"/>
              <a:t>Activación de los receptores postsinápticos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D088389-60E1-4E0D-AE4F-3E291B2065AB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7507863" y="4291712"/>
            <a:ext cx="4194416" cy="665600"/>
          </a:xfrm>
        </p:spPr>
        <p:txBody>
          <a:bodyPr/>
          <a:lstStyle/>
          <a:p>
            <a:r>
              <a:rPr lang="es-ES" dirty="0"/>
              <a:t>La </a:t>
            </a:r>
            <a:r>
              <a:rPr lang="es-ES" dirty="0" err="1"/>
              <a:t>mb</a:t>
            </a:r>
            <a:r>
              <a:rPr lang="es-ES" dirty="0"/>
              <a:t> de la vesícula se incorpora a la </a:t>
            </a:r>
            <a:r>
              <a:rPr lang="es-ES" dirty="0" err="1"/>
              <a:t>mb</a:t>
            </a:r>
            <a:r>
              <a:rPr lang="es-ES" dirty="0"/>
              <a:t> presináptica (</a:t>
            </a:r>
            <a:r>
              <a:rPr lang="es-ES" dirty="0" err="1"/>
              <a:t>endocitocis</a:t>
            </a:r>
            <a:r>
              <a:rPr lang="es-ES" dirty="0"/>
              <a:t>)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FDB4EDD-A4C9-432D-BD61-AA9D02362532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7539542" y="5542575"/>
            <a:ext cx="4410441" cy="665600"/>
          </a:xfrm>
        </p:spPr>
        <p:txBody>
          <a:bodyPr/>
          <a:lstStyle/>
          <a:p>
            <a:r>
              <a:rPr lang="es-ES" dirty="0"/>
              <a:t>Los neurotransmisores pueden ser </a:t>
            </a:r>
            <a:r>
              <a:rPr lang="es-ES" dirty="0" err="1"/>
              <a:t>recaptados</a:t>
            </a:r>
            <a:r>
              <a:rPr lang="es-ES" dirty="0"/>
              <a:t> por la terminal presináptica o células de la glía</a:t>
            </a:r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C66BC7BE-A405-463B-8046-F7C9748188EA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6923866" y="889633"/>
            <a:ext cx="5220805" cy="643200"/>
          </a:xfrm>
        </p:spPr>
        <p:txBody>
          <a:bodyPr/>
          <a:lstStyle/>
          <a:p>
            <a:r>
              <a:rPr lang="es-ES" sz="2800" dirty="0"/>
              <a:t>Liberación del neurotransmisor</a:t>
            </a:r>
            <a:endParaRPr lang="es-ES" sz="2400" dirty="0"/>
          </a:p>
        </p:txBody>
      </p:sp>
      <p:pic>
        <p:nvPicPr>
          <p:cNvPr id="7" name="Picture 1" descr="C:\Users\maga\Desktop\clase 6\Figura 2-09.jpg">
            <a:extLst>
              <a:ext uri="{FF2B5EF4-FFF2-40B4-BE49-F238E27FC236}">
                <a16:creationId xmlns:a16="http://schemas.microsoft.com/office/drawing/2014/main" id="{62BF7E6B-1E5C-4E23-B434-5A49DFA4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980"/>
          <a:stretch>
            <a:fillRect/>
          </a:stretch>
        </p:blipFill>
        <p:spPr bwMode="auto">
          <a:xfrm>
            <a:off x="1271464" y="377553"/>
            <a:ext cx="3923928" cy="5794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504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899B13-1F0C-452E-BBA1-EA62E86D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256" y="2118096"/>
            <a:ext cx="3513200" cy="665600"/>
          </a:xfrm>
        </p:spPr>
        <p:txBody>
          <a:bodyPr/>
          <a:lstStyle/>
          <a:p>
            <a:r>
              <a:rPr lang="es-ES" dirty="0"/>
              <a:t>Los neurotransmisores pueden ser degradados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04D6A3F-AE12-4112-942F-2719AB60D751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518207" y="3138960"/>
            <a:ext cx="3513200" cy="665600"/>
          </a:xfrm>
        </p:spPr>
        <p:txBody>
          <a:bodyPr/>
          <a:lstStyle/>
          <a:p>
            <a:r>
              <a:rPr lang="es-ES" dirty="0"/>
              <a:t>Duración: </a:t>
            </a:r>
            <a:r>
              <a:rPr lang="es-MX" sz="2400" dirty="0"/>
              <a:t>Aprox. 0.3 ms</a:t>
            </a:r>
            <a:endParaRPr lang="es-ES" dirty="0"/>
          </a:p>
        </p:txBody>
      </p:sp>
      <p:sp>
        <p:nvSpPr>
          <p:cNvPr id="10" name="Título 9">
            <a:extLst>
              <a:ext uri="{FF2B5EF4-FFF2-40B4-BE49-F238E27FC236}">
                <a16:creationId xmlns:a16="http://schemas.microsoft.com/office/drawing/2014/main" id="{C66BC7BE-A405-463B-8046-F7C9748188EA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6923866" y="889633"/>
            <a:ext cx="4932773" cy="643200"/>
          </a:xfrm>
        </p:spPr>
        <p:txBody>
          <a:bodyPr/>
          <a:lstStyle/>
          <a:p>
            <a:r>
              <a:rPr lang="es-ES" sz="2800" dirty="0"/>
              <a:t>Liberación del neurotransmisor</a:t>
            </a:r>
            <a:endParaRPr lang="es-ES" sz="2400" dirty="0"/>
          </a:p>
        </p:txBody>
      </p:sp>
      <p:pic>
        <p:nvPicPr>
          <p:cNvPr id="7" name="Picture 1" descr="C:\Users\maga\Desktop\clase 6\Figura 2-09.jpg">
            <a:extLst>
              <a:ext uri="{FF2B5EF4-FFF2-40B4-BE49-F238E27FC236}">
                <a16:creationId xmlns:a16="http://schemas.microsoft.com/office/drawing/2014/main" id="{62BF7E6B-1E5C-4E23-B434-5A49DFA4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5980"/>
          <a:stretch>
            <a:fillRect/>
          </a:stretch>
        </p:blipFill>
        <p:spPr bwMode="auto">
          <a:xfrm>
            <a:off x="1271464" y="377553"/>
            <a:ext cx="3923928" cy="5794647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883E243-656D-4065-A36C-A159B4AF9B4F}"/>
              </a:ext>
            </a:extLst>
          </p:cNvPr>
          <p:cNvSpPr/>
          <p:nvPr/>
        </p:nvSpPr>
        <p:spPr>
          <a:xfrm>
            <a:off x="6923866" y="4221088"/>
            <a:ext cx="396270" cy="18722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6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Resultado de imagen para astrocitos sinapsis">
            <a:extLst>
              <a:ext uri="{FF2B5EF4-FFF2-40B4-BE49-F238E27FC236}">
                <a16:creationId xmlns:a16="http://schemas.microsoft.com/office/drawing/2014/main" id="{7A8D13EC-ED42-468C-B356-641703CF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715" y="1124745"/>
            <a:ext cx="6719285" cy="4359137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" descr="Captura de pantalla 2013-03-25 a la(s) 20.24.20.png">
            <a:extLst>
              <a:ext uri="{FF2B5EF4-FFF2-40B4-BE49-F238E27FC236}">
                <a16:creationId xmlns:a16="http://schemas.microsoft.com/office/drawing/2014/main" id="{8F5FF6D9-59FC-49B8-BF02-A585FB3AC6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r="746" b="1695"/>
          <a:stretch/>
        </p:blipFill>
        <p:spPr bwMode="auto">
          <a:xfrm>
            <a:off x="-17653" y="1124745"/>
            <a:ext cx="5681606" cy="4373758"/>
          </a:xfrm>
          <a:prstGeom prst="rect">
            <a:avLst/>
          </a:prstGeom>
          <a:noFill/>
          <a:ln w="7620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0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AC4A8996-759A-4A3F-8588-B205ECFDA6F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51070" t="4667" r="1663" b="2000"/>
          <a:stretch/>
        </p:blipFill>
        <p:spPr>
          <a:xfrm>
            <a:off x="5937487" y="1052736"/>
            <a:ext cx="6293573" cy="4896543"/>
          </a:xfrm>
          <a:prstGeom prst="rect">
            <a:avLst/>
          </a:prstGeom>
        </p:spPr>
      </p:pic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39B0D076-8EF2-4E03-A6DD-A64A7122A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" r="52215" b="969"/>
          <a:stretch/>
        </p:blipFill>
        <p:spPr>
          <a:xfrm>
            <a:off x="4124" y="1052737"/>
            <a:ext cx="5933364" cy="48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3 Marcador de contenido">
            <a:extLst>
              <a:ext uri="{FF2B5EF4-FFF2-40B4-BE49-F238E27FC236}">
                <a16:creationId xmlns:a16="http://schemas.microsoft.com/office/drawing/2014/main" id="{1D3E11A3-80D3-4651-AB25-5519D784FA36}"/>
              </a:ext>
            </a:extLst>
          </p:cNvPr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614060717"/>
              </p:ext>
            </p:extLst>
          </p:nvPr>
        </p:nvGraphicFramePr>
        <p:xfrm>
          <a:off x="947428" y="0"/>
          <a:ext cx="10297143" cy="68580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432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2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23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544">
                <a:tc gridSpan="3"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Principales neurotransmisores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544">
                <a:tc>
                  <a:txBody>
                    <a:bodyPr/>
                    <a:lstStyle/>
                    <a:p>
                      <a:r>
                        <a:rPr lang="es-MX" sz="2000" dirty="0"/>
                        <a:t>AMINOÁCIDOS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AMINAS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/>
                        <a:t>PÉPTIDOS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4912"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dirty="0"/>
                        <a:t>Ácido</a:t>
                      </a:r>
                      <a:r>
                        <a:rPr lang="es-MX" sz="2000" baseline="0" dirty="0"/>
                        <a:t> y-</a:t>
                      </a:r>
                      <a:r>
                        <a:rPr lang="es-MX" sz="2000" baseline="0" dirty="0" err="1"/>
                        <a:t>aminobutírico</a:t>
                      </a:r>
                      <a:r>
                        <a:rPr lang="es-MX" sz="2000" baseline="0" dirty="0"/>
                        <a:t> (GABA)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baseline="0" dirty="0" err="1"/>
                        <a:t>Glutamato</a:t>
                      </a:r>
                      <a:r>
                        <a:rPr lang="es-MX" sz="2000" baseline="0" dirty="0"/>
                        <a:t> (</a:t>
                      </a:r>
                      <a:r>
                        <a:rPr lang="es-MX" sz="2000" baseline="0" dirty="0" err="1"/>
                        <a:t>Glu</a:t>
                      </a:r>
                      <a:r>
                        <a:rPr lang="es-MX" sz="2000" baseline="0" dirty="0"/>
                        <a:t>)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baseline="0" dirty="0"/>
                        <a:t>Glicina (</a:t>
                      </a:r>
                      <a:r>
                        <a:rPr lang="es-MX" sz="2000" baseline="0" dirty="0" err="1"/>
                        <a:t>Gly</a:t>
                      </a:r>
                      <a:r>
                        <a:rPr lang="es-MX" sz="2000" baseline="0" dirty="0"/>
                        <a:t>)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dirty="0" err="1"/>
                        <a:t>Acetilcolina</a:t>
                      </a:r>
                      <a:r>
                        <a:rPr lang="es-MX" sz="2000" baseline="0" dirty="0"/>
                        <a:t> (</a:t>
                      </a:r>
                      <a:r>
                        <a:rPr lang="es-MX" sz="2000" baseline="0" dirty="0" err="1"/>
                        <a:t>ACh</a:t>
                      </a:r>
                      <a:r>
                        <a:rPr lang="es-MX" sz="2000" baseline="0" dirty="0"/>
                        <a:t>)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baseline="0" dirty="0"/>
                        <a:t>Dopamina (DA)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baseline="0" dirty="0"/>
                        <a:t>Adrenalina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baseline="0" dirty="0"/>
                        <a:t>Histamina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baseline="0" dirty="0" err="1"/>
                        <a:t>Noradrenalina</a:t>
                      </a:r>
                      <a:r>
                        <a:rPr lang="es-MX" sz="2000" baseline="0" dirty="0"/>
                        <a:t> (NA)</a:t>
                      </a:r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lang="es-MX" sz="2000" baseline="0" dirty="0"/>
                        <a:t>Serotonina (5-HT)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2000" dirty="0" err="1"/>
                        <a:t>Colecistocinina</a:t>
                      </a:r>
                      <a:r>
                        <a:rPr lang="es-MX" sz="2000" baseline="0" dirty="0"/>
                        <a:t> (CCK)</a:t>
                      </a:r>
                    </a:p>
                    <a:p>
                      <a:r>
                        <a:rPr lang="es-MX" sz="2000" baseline="0" dirty="0" err="1"/>
                        <a:t>Dinorfina</a:t>
                      </a:r>
                      <a:endParaRPr lang="es-MX" sz="2000" baseline="0" dirty="0"/>
                    </a:p>
                    <a:p>
                      <a:r>
                        <a:rPr lang="es-MX" sz="2000" baseline="0" dirty="0"/>
                        <a:t>Encefalina (</a:t>
                      </a:r>
                      <a:r>
                        <a:rPr lang="es-MX" sz="2000" baseline="0" dirty="0" err="1"/>
                        <a:t>Enk</a:t>
                      </a:r>
                      <a:r>
                        <a:rPr lang="es-MX" sz="2000" baseline="0" dirty="0"/>
                        <a:t>)</a:t>
                      </a:r>
                    </a:p>
                    <a:p>
                      <a:r>
                        <a:rPr lang="es-MX" sz="2000" baseline="0" dirty="0"/>
                        <a:t>N-</a:t>
                      </a:r>
                      <a:r>
                        <a:rPr lang="es-MX" sz="2000" baseline="0" dirty="0" err="1"/>
                        <a:t>acetilaspartilglutamato</a:t>
                      </a:r>
                      <a:r>
                        <a:rPr lang="es-MX" sz="2000" baseline="0" dirty="0"/>
                        <a:t> (NAAG)</a:t>
                      </a:r>
                    </a:p>
                    <a:p>
                      <a:r>
                        <a:rPr lang="es-MX" sz="2000" baseline="0" dirty="0" err="1"/>
                        <a:t>Neuropeptido</a:t>
                      </a:r>
                      <a:r>
                        <a:rPr lang="es-MX" sz="2000" baseline="0" dirty="0"/>
                        <a:t> Y</a:t>
                      </a:r>
                    </a:p>
                    <a:p>
                      <a:r>
                        <a:rPr lang="es-MX" sz="2000" baseline="0" dirty="0" err="1"/>
                        <a:t>Somatostatina</a:t>
                      </a:r>
                      <a:endParaRPr lang="es-MX" sz="2000" baseline="0" dirty="0"/>
                    </a:p>
                    <a:p>
                      <a:r>
                        <a:rPr lang="es-MX" sz="2000" baseline="0" dirty="0"/>
                        <a:t>Sustancia P</a:t>
                      </a:r>
                    </a:p>
                    <a:p>
                      <a:r>
                        <a:rPr lang="es-MX" sz="2000" baseline="0" dirty="0"/>
                        <a:t>Hormona liberadora de </a:t>
                      </a:r>
                      <a:r>
                        <a:rPr lang="es-MX" sz="2000" baseline="0" dirty="0" err="1"/>
                        <a:t>tirotropina</a:t>
                      </a:r>
                      <a:endParaRPr lang="es-MX" sz="2000" baseline="0" dirty="0"/>
                    </a:p>
                    <a:p>
                      <a:r>
                        <a:rPr lang="es-MX" sz="2000" baseline="0" dirty="0" err="1"/>
                        <a:t>Polipéptido</a:t>
                      </a:r>
                      <a:r>
                        <a:rPr lang="es-MX" sz="2000" baseline="0" dirty="0"/>
                        <a:t> intestinal </a:t>
                      </a:r>
                      <a:r>
                        <a:rPr lang="es-MX" sz="2000" baseline="0" dirty="0" err="1"/>
                        <a:t>vasoactivo</a:t>
                      </a:r>
                      <a:r>
                        <a:rPr lang="es-MX" sz="2000" baseline="0" dirty="0"/>
                        <a:t> (VIP)</a:t>
                      </a: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571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CC1748D-B93B-4338-8FA4-1231A4292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92" r="14333" b="15715"/>
          <a:stretch/>
        </p:blipFill>
        <p:spPr>
          <a:xfrm>
            <a:off x="1658498" y="0"/>
            <a:ext cx="8875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81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790C16-D00C-4EF8-AA5C-D2BEF8B5F1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1420572">
            <a:off x="284247" y="5739478"/>
            <a:ext cx="6096909" cy="960139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7461EF-FB18-402A-8FB2-D942463954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5702825"/>
            <a:ext cx="6631728" cy="960139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s-ES" sz="2800" dirty="0"/>
              <a:t>Tipos de receptores [canales iónicos dependientes de ligando]</a:t>
            </a:r>
          </a:p>
        </p:txBody>
      </p:sp>
      <p:grpSp>
        <p:nvGrpSpPr>
          <p:cNvPr id="5" name="3 Grupo">
            <a:extLst>
              <a:ext uri="{FF2B5EF4-FFF2-40B4-BE49-F238E27FC236}">
                <a16:creationId xmlns:a16="http://schemas.microsoft.com/office/drawing/2014/main" id="{41227D94-9739-45F1-9D74-05A4105F0B3A}"/>
              </a:ext>
            </a:extLst>
          </p:cNvPr>
          <p:cNvGrpSpPr/>
          <p:nvPr/>
        </p:nvGrpSpPr>
        <p:grpSpPr>
          <a:xfrm>
            <a:off x="166984" y="111404"/>
            <a:ext cx="5384365" cy="5360114"/>
            <a:chOff x="1547664" y="57150"/>
            <a:chExt cx="5221287" cy="680085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AD8A0C5E-539E-4B66-B80D-513D473B3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57150"/>
              <a:ext cx="5221287" cy="680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5 CuadroTexto">
              <a:extLst>
                <a:ext uri="{FF2B5EF4-FFF2-40B4-BE49-F238E27FC236}">
                  <a16:creationId xmlns:a16="http://schemas.microsoft.com/office/drawing/2014/main" id="{43A928C1-FE17-4E68-90BB-DBBF0179FC96}"/>
                </a:ext>
              </a:extLst>
            </p:cNvPr>
            <p:cNvSpPr txBox="1"/>
            <p:nvPr/>
          </p:nvSpPr>
          <p:spPr>
            <a:xfrm>
              <a:off x="2912520" y="181106"/>
              <a:ext cx="1872207" cy="66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/>
                <a:t>Neurotransmisor </a:t>
              </a:r>
            </a:p>
            <a:p>
              <a:r>
                <a:rPr lang="es-MX" sz="1400" dirty="0"/>
                <a:t>se fija</a:t>
              </a:r>
            </a:p>
          </p:txBody>
        </p:sp>
        <p:sp>
          <p:nvSpPr>
            <p:cNvPr id="8" name="6 CuadroTexto">
              <a:extLst>
                <a:ext uri="{FF2B5EF4-FFF2-40B4-BE49-F238E27FC236}">
                  <a16:creationId xmlns:a16="http://schemas.microsoft.com/office/drawing/2014/main" id="{DB8BBEB1-CCA4-4C63-96D5-F8D5F04729F3}"/>
                </a:ext>
              </a:extLst>
            </p:cNvPr>
            <p:cNvSpPr txBox="1"/>
            <p:nvPr/>
          </p:nvSpPr>
          <p:spPr>
            <a:xfrm>
              <a:off x="5724128" y="1916832"/>
              <a:ext cx="936104" cy="58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/>
                <a:t>Canal abierto</a:t>
              </a:r>
            </a:p>
          </p:txBody>
        </p:sp>
        <p:sp>
          <p:nvSpPr>
            <p:cNvPr id="9" name="7 CuadroTexto">
              <a:extLst>
                <a:ext uri="{FF2B5EF4-FFF2-40B4-BE49-F238E27FC236}">
                  <a16:creationId xmlns:a16="http://schemas.microsoft.com/office/drawing/2014/main" id="{BF0E0143-2EEB-42FE-A447-1732A5952649}"/>
                </a:ext>
              </a:extLst>
            </p:cNvPr>
            <p:cNvSpPr txBox="1"/>
            <p:nvPr/>
          </p:nvSpPr>
          <p:spPr>
            <a:xfrm>
              <a:off x="4860032" y="5877642"/>
              <a:ext cx="1296143" cy="820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Entrada de iones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BD45D2BA-0009-4E2F-9650-82D7E9597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146" y="111404"/>
            <a:ext cx="6310838" cy="53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texasheartinstitute.org/HIC/Anatomy_Esp/images/fig1_crosslg_sp.jpg">
            <a:extLst>
              <a:ext uri="{FF2B5EF4-FFF2-40B4-BE49-F238E27FC236}">
                <a16:creationId xmlns:a16="http://schemas.microsoft.com/office/drawing/2014/main" id="{21F65EBF-909B-4C7D-A264-DE219F547CCA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 cstate="print"/>
          <a:srcRect l="-12466" r="-12466"/>
          <a:stretch/>
        </p:blipFill>
        <p:spPr bwMode="auto">
          <a:xfrm>
            <a:off x="-141135" y="476672"/>
            <a:ext cx="6237135" cy="5766320"/>
          </a:xfrm>
          <a:prstGeom prst="rect">
            <a:avLst/>
          </a:prstGeom>
          <a:noFill/>
        </p:spPr>
      </p:pic>
      <p:pic>
        <p:nvPicPr>
          <p:cNvPr id="7" name="Picture 4" descr="http://4.bp.blogspot.com/-84ahujeqUtw/UIswkl_mbrI/AAAAAAAAAA0/tIRvwjT9YeE/s1600/MUSCULO+ESQUELETICO.jpg">
            <a:extLst>
              <a:ext uri="{FF2B5EF4-FFF2-40B4-BE49-F238E27FC236}">
                <a16:creationId xmlns:a16="http://schemas.microsoft.com/office/drawing/2014/main" id="{FB9EAD4D-63EF-4AF9-B35D-AE557BA7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r="24138" b="29968"/>
          <a:stretch>
            <a:fillRect/>
          </a:stretch>
        </p:blipFill>
        <p:spPr bwMode="auto">
          <a:xfrm>
            <a:off x="5967536" y="1556792"/>
            <a:ext cx="5585520" cy="3925493"/>
          </a:xfrm>
          <a:prstGeom prst="rect">
            <a:avLst/>
          </a:prstGeom>
          <a:noFill/>
        </p:spPr>
      </p:pic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08E39F5D-FFA3-4D90-85B8-B2BE24B176F4}"/>
              </a:ext>
            </a:extLst>
          </p:cNvPr>
          <p:cNvSpPr txBox="1">
            <a:spLocks/>
          </p:cNvSpPr>
          <p:nvPr/>
        </p:nvSpPr>
        <p:spPr>
          <a:xfrm>
            <a:off x="4007768" y="3751253"/>
            <a:ext cx="741682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000">
                <a:latin typeface="+mj-lt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endParaRPr lang="es-MX" dirty="0"/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1304311F-84B0-40E2-A331-0AF93158B06D}"/>
              </a:ext>
            </a:extLst>
          </p:cNvPr>
          <p:cNvSpPr txBox="1">
            <a:spLocks/>
          </p:cNvSpPr>
          <p:nvPr/>
        </p:nvSpPr>
        <p:spPr>
          <a:xfrm>
            <a:off x="3863752" y="2050109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2000">
                <a:latin typeface="+mj-lt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endParaRPr lang="es-MX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32165E18-C4B6-4496-B3C7-7B9E37186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0561" b="20561"/>
          <a:stretch/>
        </p:blipFill>
        <p:spPr>
          <a:xfrm>
            <a:off x="0" y="808600"/>
            <a:ext cx="12192000" cy="538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E5312A8-C857-41A1-87D4-16100AC3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000" y="1844824"/>
            <a:ext cx="10306000" cy="2618000"/>
          </a:xfrm>
        </p:spPr>
        <p:txBody>
          <a:bodyPr/>
          <a:lstStyle/>
          <a:p>
            <a:r>
              <a:rPr lang="es-ES" sz="8000" dirty="0"/>
              <a:t>Potenciales postsinápticos</a:t>
            </a:r>
          </a:p>
        </p:txBody>
      </p:sp>
    </p:spTree>
    <p:extLst>
      <p:ext uri="{BB962C8B-B14F-4D97-AF65-F5344CB8AC3E}">
        <p14:creationId xmlns:p14="http://schemas.microsoft.com/office/powerpoint/2010/main" val="2635205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21"/>
          <p:cNvSpPr>
            <a:spLocks noGrp="1"/>
          </p:cNvSpPr>
          <p:nvPr>
            <p:ph type="title"/>
          </p:nvPr>
        </p:nvSpPr>
        <p:spPr>
          <a:xfrm>
            <a:off x="1343472" y="138288"/>
            <a:ext cx="9304400" cy="69842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Potencial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Postsinaptico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excitatorio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3AB4641-03BA-4651-98DA-7F8F9C56E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36" y="859872"/>
            <a:ext cx="1015312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21"/>
          <p:cNvSpPr>
            <a:spLocks noGrp="1"/>
          </p:cNvSpPr>
          <p:nvPr>
            <p:ph type="title"/>
          </p:nvPr>
        </p:nvSpPr>
        <p:spPr>
          <a:xfrm>
            <a:off x="1443800" y="190658"/>
            <a:ext cx="9304400" cy="64605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Potencial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Postsinaptico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Inhibitorio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id="{799CEDD6-F9B6-4DE7-AA1C-39E895C21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321" y="837721"/>
            <a:ext cx="8847358" cy="60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E5312A8-C857-41A1-87D4-16100AC3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000" y="1844824"/>
            <a:ext cx="10306000" cy="2618000"/>
          </a:xfrm>
        </p:spPr>
        <p:txBody>
          <a:bodyPr/>
          <a:lstStyle/>
          <a:p>
            <a:r>
              <a:rPr lang="es-ES" sz="8000" dirty="0"/>
              <a:t>Integración sináptica</a:t>
            </a:r>
          </a:p>
        </p:txBody>
      </p:sp>
    </p:spTree>
    <p:extLst>
      <p:ext uri="{BB962C8B-B14F-4D97-AF65-F5344CB8AC3E}">
        <p14:creationId xmlns:p14="http://schemas.microsoft.com/office/powerpoint/2010/main" val="221343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gráfico 5">
            <a:extLst>
              <a:ext uri="{FF2B5EF4-FFF2-40B4-BE49-F238E27FC236}">
                <a16:creationId xmlns:a16="http://schemas.microsoft.com/office/drawing/2014/main" id="{F58935AB-99F4-4BB9-A00C-5B3046A9597D}"/>
              </a:ext>
            </a:extLst>
          </p:cNvPr>
          <p:cNvPicPr>
            <a:picLocks noGrp="1" noChangeAspect="1"/>
          </p:cNvPicPr>
          <p:nvPr>
            <p:ph type="chart" sz="quarter" idx="3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724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A1988A-8968-4FCE-8A45-7BFABF847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35" y="296652"/>
            <a:ext cx="1221693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4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52B39C-1340-4E67-A24C-6573FF3D0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404664"/>
            <a:ext cx="9172400" cy="7708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ES" sz="3600" dirty="0"/>
              <a:t>Agonistas/Antagonistas</a:t>
            </a:r>
          </a:p>
        </p:txBody>
      </p:sp>
      <p:pic>
        <p:nvPicPr>
          <p:cNvPr id="3" name="Marcador de posición de imagen 5">
            <a:extLst>
              <a:ext uri="{FF2B5EF4-FFF2-40B4-BE49-F238E27FC236}">
                <a16:creationId xmlns:a16="http://schemas.microsoft.com/office/drawing/2014/main" id="{D40C6320-E993-4CF6-9CBB-07D27336C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7" b="8638"/>
          <a:stretch/>
        </p:blipFill>
        <p:spPr>
          <a:xfrm>
            <a:off x="2176388" y="2060848"/>
            <a:ext cx="7839224" cy="4167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1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9A879E9-9BAA-42F1-AAF4-8DF40A0CE05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 cstate="print"/>
          <a:srcRect t="137" b="137"/>
          <a:stretch/>
        </p:blipFill>
        <p:spPr bwMode="auto">
          <a:xfrm>
            <a:off x="0" y="0"/>
            <a:ext cx="122317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4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3 Grupo">
            <a:extLst>
              <a:ext uri="{FF2B5EF4-FFF2-40B4-BE49-F238E27FC236}">
                <a16:creationId xmlns:a16="http://schemas.microsoft.com/office/drawing/2014/main" id="{38DED78D-1EC4-42EE-95D1-4975D0FBBE63}"/>
              </a:ext>
            </a:extLst>
          </p:cNvPr>
          <p:cNvGrpSpPr/>
          <p:nvPr/>
        </p:nvGrpSpPr>
        <p:grpSpPr>
          <a:xfrm>
            <a:off x="767408" y="0"/>
            <a:ext cx="10513168" cy="6858000"/>
            <a:chOff x="24126" y="548680"/>
            <a:chExt cx="9119874" cy="577592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4CA72689-5F02-4673-BDC0-B0E4F8D153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891" r="2891"/>
            <a:stretch>
              <a:fillRect/>
            </a:stretch>
          </p:blipFill>
          <p:spPr bwMode="auto">
            <a:xfrm>
              <a:off x="24126" y="548680"/>
              <a:ext cx="9119874" cy="577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2 Rectángulo">
              <a:extLst>
                <a:ext uri="{FF2B5EF4-FFF2-40B4-BE49-F238E27FC236}">
                  <a16:creationId xmlns:a16="http://schemas.microsoft.com/office/drawing/2014/main" id="{1510DD1C-A15A-4E50-AA00-CA0CA1326F29}"/>
                </a:ext>
              </a:extLst>
            </p:cNvPr>
            <p:cNvSpPr/>
            <p:nvPr/>
          </p:nvSpPr>
          <p:spPr>
            <a:xfrm>
              <a:off x="3078034" y="554867"/>
              <a:ext cx="6012160" cy="1656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4" name="Picture 2" descr="H:\libros_general\Principles of Neural Science HTML\gateway.ut.ovid.com\fulltextservice\ct{06b9ee1beed594190674f1983457a7dd32af6a0d5a4c9892~14\da3c10ff4.gif.png">
            <a:extLst>
              <a:ext uri="{FF2B5EF4-FFF2-40B4-BE49-F238E27FC236}">
                <a16:creationId xmlns:a16="http://schemas.microsoft.com/office/drawing/2014/main" id="{3DE9F657-CED7-446A-8D8B-976F7F142256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4" cstate="print"/>
          <a:srcRect l="1774" b="69028"/>
          <a:stretch/>
        </p:blipFill>
        <p:spPr bwMode="auto">
          <a:xfrm>
            <a:off x="5548544" y="788687"/>
            <a:ext cx="4505343" cy="19162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34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9A879E9-9BAA-42F1-AAF4-8DF40A0CE05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 cstate="print"/>
          <a:srcRect t="137" b="137"/>
          <a:stretch/>
        </p:blipFill>
        <p:spPr bwMode="auto">
          <a:xfrm>
            <a:off x="0" y="0"/>
            <a:ext cx="122317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65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napsis parte 1">
            <a:hlinkClick r:id="" action="ppaction://media"/>
            <a:extLst>
              <a:ext uri="{FF2B5EF4-FFF2-40B4-BE49-F238E27FC236}">
                <a16:creationId xmlns:a16="http://schemas.microsoft.com/office/drawing/2014/main" id="{52944B85-83AE-4214-B939-13BE0C7C019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990" t="1701" r="990" b="1701"/>
          <a:stretch/>
        </p:blipFill>
        <p:spPr>
          <a:xfrm>
            <a:off x="1399761" y="0"/>
            <a:ext cx="9392478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3 Marcador de contenido">
            <a:extLst>
              <a:ext uri="{FF2B5EF4-FFF2-40B4-BE49-F238E27FC236}">
                <a16:creationId xmlns:a16="http://schemas.microsoft.com/office/drawing/2014/main" id="{0E783E7A-CEBF-4BCD-84ED-9FDFC5E8C90F}"/>
              </a:ext>
            </a:extLst>
          </p:cNvPr>
          <p:cNvGraphicFramePr>
            <a:graphicFrameLocks noGrp="1"/>
          </p:cNvGraphicFramePr>
          <p:nvPr>
            <p:ph type="chart" sz="quarter" idx="34"/>
            <p:extLst>
              <p:ext uri="{D42A27DB-BD31-4B8C-83A1-F6EECF244321}">
                <p14:modId xmlns:p14="http://schemas.microsoft.com/office/powerpoint/2010/main" val="1627163927"/>
              </p:ext>
            </p:extLst>
          </p:nvPr>
        </p:nvGraphicFramePr>
        <p:xfrm>
          <a:off x="-3" y="15072"/>
          <a:ext cx="12192003" cy="446449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1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1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15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417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43979">
                <a:tc>
                  <a:txBody>
                    <a:bodyPr/>
                    <a:lstStyle/>
                    <a:p>
                      <a:r>
                        <a:rPr lang="es-MX" sz="1600" dirty="0"/>
                        <a:t>Tipo de sinapsis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Distancia entre las membranas</a:t>
                      </a:r>
                      <a:r>
                        <a:rPr lang="es-MX" sz="1600" baseline="0" dirty="0"/>
                        <a:t> de las células pre y </a:t>
                      </a:r>
                      <a:r>
                        <a:rPr lang="es-MX" sz="1600" baseline="0" dirty="0" err="1"/>
                        <a:t>postsinápticas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Continuidad citoplasmática entre las células pre y postsinápticas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Componentes </a:t>
                      </a:r>
                      <a:r>
                        <a:rPr lang="es-MX" sz="1600" dirty="0" err="1"/>
                        <a:t>ultraestructurales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Agente transmisor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Demora sináptica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Dirección</a:t>
                      </a:r>
                      <a:r>
                        <a:rPr lang="es-MX" sz="1600" baseline="0" dirty="0"/>
                        <a:t> de la transmisión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3546">
                <a:tc>
                  <a:txBody>
                    <a:bodyPr/>
                    <a:lstStyle/>
                    <a:p>
                      <a:r>
                        <a:rPr lang="es-MX" sz="1600" dirty="0"/>
                        <a:t>Eléctrica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3- 3.5 </a:t>
                      </a:r>
                      <a:r>
                        <a:rPr lang="es-MX" sz="1600" dirty="0" err="1"/>
                        <a:t>nm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Sí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Canales intercelulares comunicantes (uniones GAP)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Corriente iónica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Prácticamente</a:t>
                      </a:r>
                      <a:r>
                        <a:rPr lang="es-MX" sz="1600" baseline="0" dirty="0"/>
                        <a:t> ausente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Por lo general bidireccional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6971">
                <a:tc>
                  <a:txBody>
                    <a:bodyPr/>
                    <a:lstStyle/>
                    <a:p>
                      <a:r>
                        <a:rPr lang="es-MX" sz="1600" dirty="0"/>
                        <a:t>Química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20-40 </a:t>
                      </a:r>
                      <a:r>
                        <a:rPr lang="es-MX" sz="1600" dirty="0" err="1"/>
                        <a:t>nm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No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Vesículas y zonas actividad </a:t>
                      </a:r>
                      <a:r>
                        <a:rPr lang="es-MX" sz="1600" dirty="0" err="1"/>
                        <a:t>presinápticas</a:t>
                      </a:r>
                      <a:r>
                        <a:rPr lang="es-MX" sz="1600" dirty="0"/>
                        <a:t>, receptores </a:t>
                      </a:r>
                      <a:r>
                        <a:rPr lang="es-MX" sz="1600" dirty="0" err="1"/>
                        <a:t>postsinápticos</a:t>
                      </a:r>
                      <a:endParaRPr lang="es-MX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Transmisor químico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0.3 ms a 1.5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Unidireccional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 descr="H:\libros_general\Principles of Neural Science HTML\gateway.ut.ovid.com\fulltextservice\ct{06b9ee1beed594190674f1983457a7dd32af6a0d5a4c9892~14\da3c10ff1.gif.png">
            <a:extLst>
              <a:ext uri="{FF2B5EF4-FFF2-40B4-BE49-F238E27FC236}">
                <a16:creationId xmlns:a16="http://schemas.microsoft.com/office/drawing/2014/main" id="{55B6A07A-2B7D-4391-9CEC-B186FD60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624" y="4479568"/>
            <a:ext cx="7228284" cy="236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46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CE94CC9-1FD7-4D81-B647-ED2EE52ED07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 cstate="print"/>
          <a:srcRect l="280" t="-1" r="1414" b="-1418"/>
          <a:stretch/>
        </p:blipFill>
        <p:spPr bwMode="auto">
          <a:xfrm>
            <a:off x="695400" y="0"/>
            <a:ext cx="10833542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86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9A879E9-9BAA-42F1-AAF4-8DF40A0CE05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 cstate="print"/>
          <a:srcRect t="137" b="137"/>
          <a:stretch/>
        </p:blipFill>
        <p:spPr bwMode="auto">
          <a:xfrm>
            <a:off x="0" y="0"/>
            <a:ext cx="122317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15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Tema9">
  <a:themeElements>
    <a:clrScheme name="Procyon Emerald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3CCCC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3CCCC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9" id="{BD7A6CDF-F909-4600-B210-5105F5F68B20}" vid="{0F42B3AA-CC3F-49EF-A6F6-DABB6F8D1BD2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">
  <a:themeElements>
    <a:clrScheme name="Procyon Emerald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3CCCC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196"/>
          </a:srgbClr>
        </a:solidFill>
        <a:ln w="98425" cmpd="thinThick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FFFF">
              <a:alpha val="50196"/>
            </a:srgb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10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2E63"/>
      </a:accent1>
      <a:accent2>
        <a:srgbClr val="52377D"/>
      </a:accent2>
      <a:accent3>
        <a:srgbClr val="312521"/>
      </a:accent3>
      <a:accent4>
        <a:srgbClr val="F9FBE3"/>
      </a:accent4>
      <a:accent5>
        <a:srgbClr val="282E63"/>
      </a:accent5>
      <a:accent6>
        <a:srgbClr val="F9FBE3"/>
      </a:accent6>
      <a:hlink>
        <a:srgbClr val="52377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0" id="{7C17F620-1B58-44F1-B259-3A6075ABF5C7}" vid="{BF0A4982-1D31-4290-BC68-589FB3A0FCDB}"/>
    </a:ext>
  </a:extLst>
</a:theme>
</file>

<file path=ppt/theme/theme4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12">
  <a:themeElements>
    <a:clrScheme name="Simple Light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78E5EC"/>
      </a:accent1>
      <a:accent2>
        <a:srgbClr val="9100A7"/>
      </a:accent2>
      <a:accent3>
        <a:srgbClr val="E7496C"/>
      </a:accent3>
      <a:accent4>
        <a:srgbClr val="78E5EC"/>
      </a:accent4>
      <a:accent5>
        <a:srgbClr val="F1BE30"/>
      </a:accent5>
      <a:accent6>
        <a:srgbClr val="43434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2" id="{7727C3F6-2B6D-47B5-9A2B-0BC82288862C}" vid="{FE9C6E6D-48B2-4C8A-B9B7-CE4D2F667232}"/>
    </a:ext>
  </a:extLst>
</a:theme>
</file>

<file path=ppt/theme/theme6.xml><?xml version="1.0" encoding="utf-8"?>
<a:theme xmlns:a="http://schemas.openxmlformats.org/drawingml/2006/main" name="3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1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95DED7"/>
      </a:accent1>
      <a:accent2>
        <a:srgbClr val="0090AB"/>
      </a:accent2>
      <a:accent3>
        <a:srgbClr val="51BAC3"/>
      </a:accent3>
      <a:accent4>
        <a:srgbClr val="036B7F"/>
      </a:accent4>
      <a:accent5>
        <a:srgbClr val="B1F8F1"/>
      </a:accent5>
      <a:accent6>
        <a:srgbClr val="104B53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1" id="{C699F644-C4A0-4088-B355-B2E1BEC01BAB}" vid="{8B6B0E24-E262-4B6A-84CC-F8C1BEE3AA02}"/>
    </a:ext>
  </a:extLst>
</a:theme>
</file>

<file path=ppt/theme/theme8.xml><?xml version="1.0" encoding="utf-8"?>
<a:theme xmlns:a="http://schemas.openxmlformats.org/drawingml/2006/main" name="4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ema12">
  <a:themeElements>
    <a:clrScheme name="Simple Light">
      <a:dk1>
        <a:srgbClr val="000000"/>
      </a:dk1>
      <a:lt1>
        <a:srgbClr val="FFFFFF"/>
      </a:lt1>
      <a:dk2>
        <a:srgbClr val="333333"/>
      </a:dk2>
      <a:lt2>
        <a:srgbClr val="FFFFFF"/>
      </a:lt2>
      <a:accent1>
        <a:srgbClr val="78E5EC"/>
      </a:accent1>
      <a:accent2>
        <a:srgbClr val="9100A7"/>
      </a:accent2>
      <a:accent3>
        <a:srgbClr val="E7496C"/>
      </a:accent3>
      <a:accent4>
        <a:srgbClr val="78E5EC"/>
      </a:accent4>
      <a:accent5>
        <a:srgbClr val="F1BE30"/>
      </a:accent5>
      <a:accent6>
        <a:srgbClr val="43434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2" id="{7727C3F6-2B6D-47B5-9A2B-0BC82288862C}" vid="{FE9C6E6D-48B2-4C8A-B9B7-CE4D2F6672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10884</TotalTime>
  <Words>284</Words>
  <Application>Microsoft Office PowerPoint</Application>
  <PresentationFormat>Panorámica</PresentationFormat>
  <Paragraphs>93</Paragraphs>
  <Slides>26</Slides>
  <Notes>26</Notes>
  <HiddenSlides>0</HiddenSlides>
  <MMClips>1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26</vt:i4>
      </vt:variant>
    </vt:vector>
  </HeadingPairs>
  <TitlesOfParts>
    <vt:vector size="52" baseType="lpstr">
      <vt:lpstr>Arial</vt:lpstr>
      <vt:lpstr>Bebas Neue Book</vt:lpstr>
      <vt:lpstr>Bebas Neue Regular</vt:lpstr>
      <vt:lpstr>Calibri</vt:lpstr>
      <vt:lpstr>Hind Siliguri</vt:lpstr>
      <vt:lpstr>Kanit</vt:lpstr>
      <vt:lpstr>Livvic</vt:lpstr>
      <vt:lpstr>Pontano Sans</vt:lpstr>
      <vt:lpstr>Proxima Nova</vt:lpstr>
      <vt:lpstr>Proxima Nova Semibold</vt:lpstr>
      <vt:lpstr>Roboto Condensed Light</vt:lpstr>
      <vt:lpstr>Roboto Light</vt:lpstr>
      <vt:lpstr>Roboto Mono</vt:lpstr>
      <vt:lpstr>Roboto Mono Regular</vt:lpstr>
      <vt:lpstr>Squada One</vt:lpstr>
      <vt:lpstr>Ubuntu</vt:lpstr>
      <vt:lpstr>Wingdings</vt:lpstr>
      <vt:lpstr>Tema9</vt:lpstr>
      <vt:lpstr>Contents</vt:lpstr>
      <vt:lpstr>Tema10</vt:lpstr>
      <vt:lpstr>Slidesgo Final Pages</vt:lpstr>
      <vt:lpstr>Tema12</vt:lpstr>
      <vt:lpstr>3_Slidesgo Final Pages</vt:lpstr>
      <vt:lpstr>Tema11</vt:lpstr>
      <vt:lpstr>4_Slidesgo Final Pages</vt:lpstr>
      <vt:lpstr>1_Tema12</vt:lpstr>
      <vt:lpstr>Sinapsis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Potencial  de acción a la terminal axónica</vt:lpstr>
      <vt:lpstr>Se libera neurotransmisor en la hendidura sináptica (exocitosis)</vt:lpstr>
      <vt:lpstr>Los neurotransmisores pueden ser degradados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Potenciales postsinápticos</vt:lpstr>
      <vt:lpstr>Potencial Postsinaptico excitatorio </vt:lpstr>
      <vt:lpstr>Potencial Postsinaptico Inhibitorio</vt:lpstr>
      <vt:lpstr>Integración sináptica</vt:lpstr>
      <vt:lpstr>Presentación de PowerPoint</vt:lpstr>
      <vt:lpstr>Presentación de PowerPoint</vt:lpstr>
      <vt:lpstr>Agonistas/Antagonistas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3</dc:title>
  <dc:creator>Z835</dc:creator>
  <cp:lastModifiedBy>Maga Borquez</cp:lastModifiedBy>
  <cp:revision>300</cp:revision>
  <dcterms:created xsi:type="dcterms:W3CDTF">2013-04-08T23:34:43Z</dcterms:created>
  <dcterms:modified xsi:type="dcterms:W3CDTF">2021-03-21T03:25:00Z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D476C2AB-289F-4335-9BEC-D589F3ECD8B7</vt:lpwstr>
  </property>
  <property fmtid="{D5CDD505-2E9C-101B-9397-08002B2CF9AE}" pid="3" name="ArticulatePath">
    <vt:lpwstr>Clase_3</vt:lpwstr>
  </property>
</Properties>
</file>