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  <p:sldMasterId id="2147483918" r:id="rId2"/>
    <p:sldMasterId id="2147483946" r:id="rId3"/>
  </p:sldMasterIdLst>
  <p:notesMasterIdLst>
    <p:notesMasterId r:id="rId19"/>
  </p:notesMasterIdLst>
  <p:handoutMasterIdLst>
    <p:handoutMasterId r:id="rId20"/>
  </p:handoutMasterIdLst>
  <p:sldIdLst>
    <p:sldId id="691" r:id="rId4"/>
    <p:sldId id="690" r:id="rId5"/>
    <p:sldId id="278" r:id="rId6"/>
    <p:sldId id="649" r:id="rId7"/>
    <p:sldId id="276" r:id="rId8"/>
    <p:sldId id="404" r:id="rId9"/>
    <p:sldId id="282" r:id="rId10"/>
    <p:sldId id="286" r:id="rId11"/>
    <p:sldId id="285" r:id="rId12"/>
    <p:sldId id="284" r:id="rId13"/>
    <p:sldId id="287" r:id="rId14"/>
    <p:sldId id="288" r:id="rId15"/>
    <p:sldId id="289" r:id="rId16"/>
    <p:sldId id="687" r:id="rId17"/>
    <p:sldId id="696" r:id="rId18"/>
  </p:sldIdLst>
  <p:sldSz cx="12192000" cy="6858000"/>
  <p:notesSz cx="6858000" cy="9144000"/>
  <p:custDataLst>
    <p:tags r:id="rId2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5256" autoAdjust="0"/>
  </p:normalViewPr>
  <p:slideViewPr>
    <p:cSldViewPr>
      <p:cViewPr varScale="1">
        <p:scale>
          <a:sx n="82" d="100"/>
          <a:sy n="82" d="100"/>
        </p:scale>
        <p:origin x="70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044688-0378-474F-A08D-9AFAB8768A2D}" type="doc">
      <dgm:prSet loTypeId="urn:microsoft.com/office/officeart/2005/8/layout/cycle2" loCatId="cycle" qsTypeId="urn:microsoft.com/office/officeart/2005/8/quickstyle/simple2" qsCatId="simple" csTypeId="urn:microsoft.com/office/officeart/2005/8/colors/accent5_3" csCatId="accent5" phldr="1"/>
      <dgm:spPr/>
      <dgm:t>
        <a:bodyPr/>
        <a:lstStyle/>
        <a:p>
          <a:endParaRPr lang="es-ES"/>
        </a:p>
      </dgm:t>
    </dgm:pt>
    <dgm:pt modelId="{F4F1D579-7D5E-4E8C-AFE4-9879A77392B6}">
      <dgm:prSet phldrT="[Texto]" custT="1"/>
      <dgm:spPr/>
      <dgm:t>
        <a:bodyPr/>
        <a:lstStyle/>
        <a:p>
          <a:r>
            <a:rPr lang="es-ES" sz="1800" b="1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Homeostasis</a:t>
          </a:r>
          <a:endParaRPr lang="es-ES" sz="1800" b="1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5970380-4F36-4BE8-B37E-3EE055A56870}" type="parTrans" cxnId="{BBE80EBF-EA11-4489-B577-F6A32DCEF23C}">
      <dgm:prSet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9551834-B634-48A6-B92C-399979E8705E}" type="sibTrans" cxnId="{BBE80EBF-EA11-4489-B577-F6A32DCEF23C}">
      <dgm:prSet custT="1"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622486D-A2CA-4296-BDB6-59DB89D8D9B3}">
      <dgm:prSet phldrT="[Texto]" custT="1"/>
      <dgm:spPr/>
      <dgm:t>
        <a:bodyPr/>
        <a:lstStyle/>
        <a:p>
          <a:r>
            <a:rPr lang="es-ES" sz="1800" b="1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Nutrición</a:t>
          </a:r>
          <a:endParaRPr lang="es-ES" sz="1800" b="1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56335D4-45C4-44BC-9FC2-EA0F091C0F86}" type="parTrans" cxnId="{17AD5981-367C-47CA-A132-EBD062D9EE12}">
      <dgm:prSet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7C18142-4C2C-42C7-9207-2374E2525D43}" type="sibTrans" cxnId="{17AD5981-367C-47CA-A132-EBD062D9EE12}">
      <dgm:prSet custT="1"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C1AEA6-2562-49B3-9AD2-07D521D9AD8B}">
      <dgm:prSet phldrT="[Texto]" custT="1"/>
      <dgm:spPr/>
      <dgm:t>
        <a:bodyPr/>
        <a:lstStyle/>
        <a:p>
          <a:r>
            <a:rPr lang="es-ES" sz="1800" b="1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Síntesis de moléculas</a:t>
          </a:r>
          <a:endParaRPr lang="es-ES" sz="1800" b="1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D3DD2A-2160-4947-A3BD-3A7062D5CA9B}" type="parTrans" cxnId="{58807FDF-9ED2-4CBE-8285-664DB60A4F6F}">
      <dgm:prSet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449BB95-17AC-4E05-A2D5-CE60291B7901}" type="sibTrans" cxnId="{58807FDF-9ED2-4CBE-8285-664DB60A4F6F}">
      <dgm:prSet custT="1"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C3B6B31-337E-4C99-9A3E-F82DA16F611B}">
      <dgm:prSet phldrT="[Texto]" custT="1"/>
      <dgm:spPr/>
      <dgm:t>
        <a:bodyPr/>
        <a:lstStyle/>
        <a:p>
          <a:r>
            <a:rPr lang="es-ES" sz="1800" b="1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Transporte</a:t>
          </a:r>
          <a:endParaRPr lang="es-ES" sz="1800" b="1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D093907-EB29-408E-BF48-F4A0D9A8084B}" type="parTrans" cxnId="{1CBD65F0-997E-4C73-A254-3FF296D286AC}">
      <dgm:prSet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9978EF2-80E9-4874-826B-66BC27D3C41D}" type="sibTrans" cxnId="{1CBD65F0-997E-4C73-A254-3FF296D286AC}">
      <dgm:prSet custT="1"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E97EB47-E1A3-4297-8977-23FD864F2BA0}">
      <dgm:prSet phldrT="[Texto]" custT="1"/>
      <dgm:spPr/>
      <dgm:t>
        <a:bodyPr/>
        <a:lstStyle/>
        <a:p>
          <a:r>
            <a:rPr lang="es-ES" sz="1800" b="1" dirty="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Eliminación de desechos</a:t>
          </a:r>
        </a:p>
      </dgm:t>
    </dgm:pt>
    <dgm:pt modelId="{133B3487-1187-4053-BEAE-D6BF5FD580B1}" type="parTrans" cxnId="{A8BF69EA-360E-4005-88B2-2AF045EB3EFA}">
      <dgm:prSet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76D8C39-8462-4CA5-A096-214EC8E58610}" type="sibTrans" cxnId="{A8BF69EA-360E-4005-88B2-2AF045EB3EFA}">
      <dgm:prSet custT="1"/>
      <dgm:spPr/>
      <dgm:t>
        <a:bodyPr/>
        <a:lstStyle/>
        <a:p>
          <a:endParaRPr lang="es-ES" sz="1800" b="1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558DCFB-542F-4168-8AEC-AD5B23EECEF6}" type="pres">
      <dgm:prSet presAssocID="{79044688-0378-474F-A08D-9AFAB8768A2D}" presName="cycle" presStyleCnt="0">
        <dgm:presLayoutVars>
          <dgm:dir/>
          <dgm:resizeHandles val="exact"/>
        </dgm:presLayoutVars>
      </dgm:prSet>
      <dgm:spPr/>
    </dgm:pt>
    <dgm:pt modelId="{8F59EF67-3177-440B-A70C-FAF4A17E4F5F}" type="pres">
      <dgm:prSet presAssocID="{F4F1D579-7D5E-4E8C-AFE4-9879A77392B6}" presName="node" presStyleLbl="node1" presStyleIdx="0" presStyleCnt="5">
        <dgm:presLayoutVars>
          <dgm:bulletEnabled val="1"/>
        </dgm:presLayoutVars>
      </dgm:prSet>
      <dgm:spPr/>
    </dgm:pt>
    <dgm:pt modelId="{448F4866-7432-4FA9-87D6-31380EE72D3D}" type="pres">
      <dgm:prSet presAssocID="{59551834-B634-48A6-B92C-399979E8705E}" presName="sibTrans" presStyleLbl="sibTrans2D1" presStyleIdx="0" presStyleCnt="5"/>
      <dgm:spPr/>
    </dgm:pt>
    <dgm:pt modelId="{8FD13736-D690-4A2B-B62D-58D64917C368}" type="pres">
      <dgm:prSet presAssocID="{59551834-B634-48A6-B92C-399979E8705E}" presName="connectorText" presStyleLbl="sibTrans2D1" presStyleIdx="0" presStyleCnt="5"/>
      <dgm:spPr/>
    </dgm:pt>
    <dgm:pt modelId="{8F0FABE1-CA68-465E-96C1-70E97A64D9A6}" type="pres">
      <dgm:prSet presAssocID="{B622486D-A2CA-4296-BDB6-59DB89D8D9B3}" presName="node" presStyleLbl="node1" presStyleIdx="1" presStyleCnt="5">
        <dgm:presLayoutVars>
          <dgm:bulletEnabled val="1"/>
        </dgm:presLayoutVars>
      </dgm:prSet>
      <dgm:spPr/>
    </dgm:pt>
    <dgm:pt modelId="{F4644497-6E6B-466B-B403-D1A6D610D2D0}" type="pres">
      <dgm:prSet presAssocID="{B7C18142-4C2C-42C7-9207-2374E2525D43}" presName="sibTrans" presStyleLbl="sibTrans2D1" presStyleIdx="1" presStyleCnt="5"/>
      <dgm:spPr/>
    </dgm:pt>
    <dgm:pt modelId="{B53C153E-4417-4553-AE9D-4FD4D8D62A72}" type="pres">
      <dgm:prSet presAssocID="{B7C18142-4C2C-42C7-9207-2374E2525D43}" presName="connectorText" presStyleLbl="sibTrans2D1" presStyleIdx="1" presStyleCnt="5"/>
      <dgm:spPr/>
    </dgm:pt>
    <dgm:pt modelId="{E5FB03AC-3642-4FF3-87B8-50EAED0421D2}" type="pres">
      <dgm:prSet presAssocID="{84C1AEA6-2562-49B3-9AD2-07D521D9AD8B}" presName="node" presStyleLbl="node1" presStyleIdx="2" presStyleCnt="5">
        <dgm:presLayoutVars>
          <dgm:bulletEnabled val="1"/>
        </dgm:presLayoutVars>
      </dgm:prSet>
      <dgm:spPr/>
    </dgm:pt>
    <dgm:pt modelId="{05F57A02-3B49-4EEB-94B5-B50035C03FC2}" type="pres">
      <dgm:prSet presAssocID="{D449BB95-17AC-4E05-A2D5-CE60291B7901}" presName="sibTrans" presStyleLbl="sibTrans2D1" presStyleIdx="2" presStyleCnt="5"/>
      <dgm:spPr/>
    </dgm:pt>
    <dgm:pt modelId="{BEA32A72-AD70-4252-8FBF-6FA7391D2714}" type="pres">
      <dgm:prSet presAssocID="{D449BB95-17AC-4E05-A2D5-CE60291B7901}" presName="connectorText" presStyleLbl="sibTrans2D1" presStyleIdx="2" presStyleCnt="5"/>
      <dgm:spPr/>
    </dgm:pt>
    <dgm:pt modelId="{ECE37649-BFB5-4B34-88AD-1690BDCB7161}" type="pres">
      <dgm:prSet presAssocID="{3C3B6B31-337E-4C99-9A3E-F82DA16F611B}" presName="node" presStyleLbl="node1" presStyleIdx="3" presStyleCnt="5">
        <dgm:presLayoutVars>
          <dgm:bulletEnabled val="1"/>
        </dgm:presLayoutVars>
      </dgm:prSet>
      <dgm:spPr/>
    </dgm:pt>
    <dgm:pt modelId="{8E11CAD7-FC65-41AB-B73D-DE200F9C23E6}" type="pres">
      <dgm:prSet presAssocID="{89978EF2-80E9-4874-826B-66BC27D3C41D}" presName="sibTrans" presStyleLbl="sibTrans2D1" presStyleIdx="3" presStyleCnt="5"/>
      <dgm:spPr/>
    </dgm:pt>
    <dgm:pt modelId="{0D21F9CE-6342-4EBB-A995-D7C1A87D3DC0}" type="pres">
      <dgm:prSet presAssocID="{89978EF2-80E9-4874-826B-66BC27D3C41D}" presName="connectorText" presStyleLbl="sibTrans2D1" presStyleIdx="3" presStyleCnt="5"/>
      <dgm:spPr/>
    </dgm:pt>
    <dgm:pt modelId="{6A27F088-ECEC-4A1C-ACE6-9A7BC06633F1}" type="pres">
      <dgm:prSet presAssocID="{4E97EB47-E1A3-4297-8977-23FD864F2BA0}" presName="node" presStyleLbl="node1" presStyleIdx="4" presStyleCnt="5">
        <dgm:presLayoutVars>
          <dgm:bulletEnabled val="1"/>
        </dgm:presLayoutVars>
      </dgm:prSet>
      <dgm:spPr/>
    </dgm:pt>
    <dgm:pt modelId="{218A737A-FA6E-41EB-96B3-B47C3E4E52A1}" type="pres">
      <dgm:prSet presAssocID="{476D8C39-8462-4CA5-A096-214EC8E58610}" presName="sibTrans" presStyleLbl="sibTrans2D1" presStyleIdx="4" presStyleCnt="5"/>
      <dgm:spPr/>
    </dgm:pt>
    <dgm:pt modelId="{A99AF230-A437-458C-A647-71FADAAEAF5C}" type="pres">
      <dgm:prSet presAssocID="{476D8C39-8462-4CA5-A096-214EC8E58610}" presName="connectorText" presStyleLbl="sibTrans2D1" presStyleIdx="4" presStyleCnt="5"/>
      <dgm:spPr/>
    </dgm:pt>
  </dgm:ptLst>
  <dgm:cxnLst>
    <dgm:cxn modelId="{0021180E-5914-488E-BCE2-B5A309C62555}" type="presOf" srcId="{D449BB95-17AC-4E05-A2D5-CE60291B7901}" destId="{05F57A02-3B49-4EEB-94B5-B50035C03FC2}" srcOrd="0" destOrd="0" presId="urn:microsoft.com/office/officeart/2005/8/layout/cycle2"/>
    <dgm:cxn modelId="{1BCC2510-640E-4BAC-A98F-8EB17C27F8CC}" type="presOf" srcId="{59551834-B634-48A6-B92C-399979E8705E}" destId="{448F4866-7432-4FA9-87D6-31380EE72D3D}" srcOrd="0" destOrd="0" presId="urn:microsoft.com/office/officeart/2005/8/layout/cycle2"/>
    <dgm:cxn modelId="{78A15813-FC0C-4CC7-85F4-9F5942754A68}" type="presOf" srcId="{4E97EB47-E1A3-4297-8977-23FD864F2BA0}" destId="{6A27F088-ECEC-4A1C-ACE6-9A7BC06633F1}" srcOrd="0" destOrd="0" presId="urn:microsoft.com/office/officeart/2005/8/layout/cycle2"/>
    <dgm:cxn modelId="{22672E33-5A5D-4E60-B721-4DA8D5D53236}" type="presOf" srcId="{476D8C39-8462-4CA5-A096-214EC8E58610}" destId="{A99AF230-A437-458C-A647-71FADAAEAF5C}" srcOrd="1" destOrd="0" presId="urn:microsoft.com/office/officeart/2005/8/layout/cycle2"/>
    <dgm:cxn modelId="{7410BD66-7391-4229-BD99-46E346AA503C}" type="presOf" srcId="{3C3B6B31-337E-4C99-9A3E-F82DA16F611B}" destId="{ECE37649-BFB5-4B34-88AD-1690BDCB7161}" srcOrd="0" destOrd="0" presId="urn:microsoft.com/office/officeart/2005/8/layout/cycle2"/>
    <dgm:cxn modelId="{0B9FAB47-840D-43F1-9F74-935566F0A41A}" type="presOf" srcId="{B7C18142-4C2C-42C7-9207-2374E2525D43}" destId="{B53C153E-4417-4553-AE9D-4FD4D8D62A72}" srcOrd="1" destOrd="0" presId="urn:microsoft.com/office/officeart/2005/8/layout/cycle2"/>
    <dgm:cxn modelId="{56FCD44B-016A-4CCD-8709-31B6C33825BA}" type="presOf" srcId="{59551834-B634-48A6-B92C-399979E8705E}" destId="{8FD13736-D690-4A2B-B62D-58D64917C368}" srcOrd="1" destOrd="0" presId="urn:microsoft.com/office/officeart/2005/8/layout/cycle2"/>
    <dgm:cxn modelId="{D7D8D571-B8DE-4B60-9DAA-EB5365E4953C}" type="presOf" srcId="{B7C18142-4C2C-42C7-9207-2374E2525D43}" destId="{F4644497-6E6B-466B-B403-D1A6D610D2D0}" srcOrd="0" destOrd="0" presId="urn:microsoft.com/office/officeart/2005/8/layout/cycle2"/>
    <dgm:cxn modelId="{17AD5981-367C-47CA-A132-EBD062D9EE12}" srcId="{79044688-0378-474F-A08D-9AFAB8768A2D}" destId="{B622486D-A2CA-4296-BDB6-59DB89D8D9B3}" srcOrd="1" destOrd="0" parTransId="{956335D4-45C4-44BC-9FC2-EA0F091C0F86}" sibTransId="{B7C18142-4C2C-42C7-9207-2374E2525D43}"/>
    <dgm:cxn modelId="{F8BF408C-856D-4288-9943-6C76716E959C}" type="presOf" srcId="{89978EF2-80E9-4874-826B-66BC27D3C41D}" destId="{8E11CAD7-FC65-41AB-B73D-DE200F9C23E6}" srcOrd="0" destOrd="0" presId="urn:microsoft.com/office/officeart/2005/8/layout/cycle2"/>
    <dgm:cxn modelId="{E3201B91-3C52-445D-8696-EE03B38F8EF3}" type="presOf" srcId="{F4F1D579-7D5E-4E8C-AFE4-9879A77392B6}" destId="{8F59EF67-3177-440B-A70C-FAF4A17E4F5F}" srcOrd="0" destOrd="0" presId="urn:microsoft.com/office/officeart/2005/8/layout/cycle2"/>
    <dgm:cxn modelId="{A7BD58B7-6826-481A-8FC1-03463B8EB595}" type="presOf" srcId="{B622486D-A2CA-4296-BDB6-59DB89D8D9B3}" destId="{8F0FABE1-CA68-465E-96C1-70E97A64D9A6}" srcOrd="0" destOrd="0" presId="urn:microsoft.com/office/officeart/2005/8/layout/cycle2"/>
    <dgm:cxn modelId="{BBE80EBF-EA11-4489-B577-F6A32DCEF23C}" srcId="{79044688-0378-474F-A08D-9AFAB8768A2D}" destId="{F4F1D579-7D5E-4E8C-AFE4-9879A77392B6}" srcOrd="0" destOrd="0" parTransId="{45970380-4F36-4BE8-B37E-3EE055A56870}" sibTransId="{59551834-B634-48A6-B92C-399979E8705E}"/>
    <dgm:cxn modelId="{84C991D7-1FED-4B7A-B230-DC5062B10E50}" type="presOf" srcId="{79044688-0378-474F-A08D-9AFAB8768A2D}" destId="{7558DCFB-542F-4168-8AEC-AD5B23EECEF6}" srcOrd="0" destOrd="0" presId="urn:microsoft.com/office/officeart/2005/8/layout/cycle2"/>
    <dgm:cxn modelId="{F65CC6D7-38B2-495D-AB92-7C0129CACF60}" type="presOf" srcId="{89978EF2-80E9-4874-826B-66BC27D3C41D}" destId="{0D21F9CE-6342-4EBB-A995-D7C1A87D3DC0}" srcOrd="1" destOrd="0" presId="urn:microsoft.com/office/officeart/2005/8/layout/cycle2"/>
    <dgm:cxn modelId="{1AF94CDF-5070-42B4-BDC0-A99ADE0A82B3}" type="presOf" srcId="{476D8C39-8462-4CA5-A096-214EC8E58610}" destId="{218A737A-FA6E-41EB-96B3-B47C3E4E52A1}" srcOrd="0" destOrd="0" presId="urn:microsoft.com/office/officeart/2005/8/layout/cycle2"/>
    <dgm:cxn modelId="{58807FDF-9ED2-4CBE-8285-664DB60A4F6F}" srcId="{79044688-0378-474F-A08D-9AFAB8768A2D}" destId="{84C1AEA6-2562-49B3-9AD2-07D521D9AD8B}" srcOrd="2" destOrd="0" parTransId="{74D3DD2A-2160-4947-A3BD-3A7062D5CA9B}" sibTransId="{D449BB95-17AC-4E05-A2D5-CE60291B7901}"/>
    <dgm:cxn modelId="{6B5F4EE0-491D-44C3-812A-732A4EFDE53D}" type="presOf" srcId="{84C1AEA6-2562-49B3-9AD2-07D521D9AD8B}" destId="{E5FB03AC-3642-4FF3-87B8-50EAED0421D2}" srcOrd="0" destOrd="0" presId="urn:microsoft.com/office/officeart/2005/8/layout/cycle2"/>
    <dgm:cxn modelId="{A8BF69EA-360E-4005-88B2-2AF045EB3EFA}" srcId="{79044688-0378-474F-A08D-9AFAB8768A2D}" destId="{4E97EB47-E1A3-4297-8977-23FD864F2BA0}" srcOrd="4" destOrd="0" parTransId="{133B3487-1187-4053-BEAE-D6BF5FD580B1}" sibTransId="{476D8C39-8462-4CA5-A096-214EC8E58610}"/>
    <dgm:cxn modelId="{1CBD65F0-997E-4C73-A254-3FF296D286AC}" srcId="{79044688-0378-474F-A08D-9AFAB8768A2D}" destId="{3C3B6B31-337E-4C99-9A3E-F82DA16F611B}" srcOrd="3" destOrd="0" parTransId="{ED093907-EB29-408E-BF48-F4A0D9A8084B}" sibTransId="{89978EF2-80E9-4874-826B-66BC27D3C41D}"/>
    <dgm:cxn modelId="{79D200F1-28D4-4C99-B80C-A84B84B220A8}" type="presOf" srcId="{D449BB95-17AC-4E05-A2D5-CE60291B7901}" destId="{BEA32A72-AD70-4252-8FBF-6FA7391D2714}" srcOrd="1" destOrd="0" presId="urn:microsoft.com/office/officeart/2005/8/layout/cycle2"/>
    <dgm:cxn modelId="{7D841772-EB81-490B-82ED-46025EB45124}" type="presParOf" srcId="{7558DCFB-542F-4168-8AEC-AD5B23EECEF6}" destId="{8F59EF67-3177-440B-A70C-FAF4A17E4F5F}" srcOrd="0" destOrd="0" presId="urn:microsoft.com/office/officeart/2005/8/layout/cycle2"/>
    <dgm:cxn modelId="{6E154835-0D0A-4BB2-AA24-2C66C5425586}" type="presParOf" srcId="{7558DCFB-542F-4168-8AEC-AD5B23EECEF6}" destId="{448F4866-7432-4FA9-87D6-31380EE72D3D}" srcOrd="1" destOrd="0" presId="urn:microsoft.com/office/officeart/2005/8/layout/cycle2"/>
    <dgm:cxn modelId="{0067E1BF-F8CF-48AD-AB86-A0CA3DA3EAEF}" type="presParOf" srcId="{448F4866-7432-4FA9-87D6-31380EE72D3D}" destId="{8FD13736-D690-4A2B-B62D-58D64917C368}" srcOrd="0" destOrd="0" presId="urn:microsoft.com/office/officeart/2005/8/layout/cycle2"/>
    <dgm:cxn modelId="{4F959531-705D-4740-BFC7-0EBC07754163}" type="presParOf" srcId="{7558DCFB-542F-4168-8AEC-AD5B23EECEF6}" destId="{8F0FABE1-CA68-465E-96C1-70E97A64D9A6}" srcOrd="2" destOrd="0" presId="urn:microsoft.com/office/officeart/2005/8/layout/cycle2"/>
    <dgm:cxn modelId="{3E6790FA-73B2-4451-8899-05B11BC39E61}" type="presParOf" srcId="{7558DCFB-542F-4168-8AEC-AD5B23EECEF6}" destId="{F4644497-6E6B-466B-B403-D1A6D610D2D0}" srcOrd="3" destOrd="0" presId="urn:microsoft.com/office/officeart/2005/8/layout/cycle2"/>
    <dgm:cxn modelId="{773E267C-D56F-44B8-85C3-B7D699BBA54C}" type="presParOf" srcId="{F4644497-6E6B-466B-B403-D1A6D610D2D0}" destId="{B53C153E-4417-4553-AE9D-4FD4D8D62A72}" srcOrd="0" destOrd="0" presId="urn:microsoft.com/office/officeart/2005/8/layout/cycle2"/>
    <dgm:cxn modelId="{D1B96637-A1C5-4254-B562-36E7A4841FBA}" type="presParOf" srcId="{7558DCFB-542F-4168-8AEC-AD5B23EECEF6}" destId="{E5FB03AC-3642-4FF3-87B8-50EAED0421D2}" srcOrd="4" destOrd="0" presId="urn:microsoft.com/office/officeart/2005/8/layout/cycle2"/>
    <dgm:cxn modelId="{190FDB82-0A85-4334-A195-29049C631268}" type="presParOf" srcId="{7558DCFB-542F-4168-8AEC-AD5B23EECEF6}" destId="{05F57A02-3B49-4EEB-94B5-B50035C03FC2}" srcOrd="5" destOrd="0" presId="urn:microsoft.com/office/officeart/2005/8/layout/cycle2"/>
    <dgm:cxn modelId="{7A24CC07-39B1-43B1-80FA-F2C21CB79DA4}" type="presParOf" srcId="{05F57A02-3B49-4EEB-94B5-B50035C03FC2}" destId="{BEA32A72-AD70-4252-8FBF-6FA7391D2714}" srcOrd="0" destOrd="0" presId="urn:microsoft.com/office/officeart/2005/8/layout/cycle2"/>
    <dgm:cxn modelId="{4212264D-0688-488C-9336-804D52D7D846}" type="presParOf" srcId="{7558DCFB-542F-4168-8AEC-AD5B23EECEF6}" destId="{ECE37649-BFB5-4B34-88AD-1690BDCB7161}" srcOrd="6" destOrd="0" presId="urn:microsoft.com/office/officeart/2005/8/layout/cycle2"/>
    <dgm:cxn modelId="{2018D96F-7CD3-482B-8C62-C7D98743708C}" type="presParOf" srcId="{7558DCFB-542F-4168-8AEC-AD5B23EECEF6}" destId="{8E11CAD7-FC65-41AB-B73D-DE200F9C23E6}" srcOrd="7" destOrd="0" presId="urn:microsoft.com/office/officeart/2005/8/layout/cycle2"/>
    <dgm:cxn modelId="{87F82B98-12C4-42FB-B26A-24240B0E8D52}" type="presParOf" srcId="{8E11CAD7-FC65-41AB-B73D-DE200F9C23E6}" destId="{0D21F9CE-6342-4EBB-A995-D7C1A87D3DC0}" srcOrd="0" destOrd="0" presId="urn:microsoft.com/office/officeart/2005/8/layout/cycle2"/>
    <dgm:cxn modelId="{16F5F33B-63DC-411F-AE8F-2899D815CAB1}" type="presParOf" srcId="{7558DCFB-542F-4168-8AEC-AD5B23EECEF6}" destId="{6A27F088-ECEC-4A1C-ACE6-9A7BC06633F1}" srcOrd="8" destOrd="0" presId="urn:microsoft.com/office/officeart/2005/8/layout/cycle2"/>
    <dgm:cxn modelId="{FB2B1636-8DF1-40B2-9913-1F3D2FA8BFE1}" type="presParOf" srcId="{7558DCFB-542F-4168-8AEC-AD5B23EECEF6}" destId="{218A737A-FA6E-41EB-96B3-B47C3E4E52A1}" srcOrd="9" destOrd="0" presId="urn:microsoft.com/office/officeart/2005/8/layout/cycle2"/>
    <dgm:cxn modelId="{442069DC-85EE-47E8-AB8F-33032E19AEF8}" type="presParOf" srcId="{218A737A-FA6E-41EB-96B3-B47C3E4E52A1}" destId="{A99AF230-A437-458C-A647-71FADAAEAF5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59EF67-3177-440B-A70C-FAF4A17E4F5F}">
      <dsp:nvSpPr>
        <dsp:cNvPr id="0" name=""/>
        <dsp:cNvSpPr/>
      </dsp:nvSpPr>
      <dsp:spPr>
        <a:xfrm>
          <a:off x="4599190" y="2134"/>
          <a:ext cx="1782839" cy="1782839"/>
        </a:xfrm>
        <a:prstGeom prst="ellipse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Homeostasis</a:t>
          </a:r>
          <a:endParaRPr lang="es-ES" sz="1800" b="1" kern="1200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860281" y="263225"/>
        <a:ext cx="1260657" cy="1260657"/>
      </dsp:txXfrm>
    </dsp:sp>
    <dsp:sp modelId="{448F4866-7432-4FA9-87D6-31380EE72D3D}">
      <dsp:nvSpPr>
        <dsp:cNvPr id="0" name=""/>
        <dsp:cNvSpPr/>
      </dsp:nvSpPr>
      <dsp:spPr>
        <a:xfrm rot="2160000">
          <a:off x="6325515" y="1371209"/>
          <a:ext cx="473239" cy="601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800" b="1" kern="120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339072" y="1449826"/>
        <a:ext cx="331267" cy="361024"/>
      </dsp:txXfrm>
    </dsp:sp>
    <dsp:sp modelId="{8F0FABE1-CA68-465E-96C1-70E97A64D9A6}">
      <dsp:nvSpPr>
        <dsp:cNvPr id="0" name=""/>
        <dsp:cNvSpPr/>
      </dsp:nvSpPr>
      <dsp:spPr>
        <a:xfrm>
          <a:off x="6763912" y="1574897"/>
          <a:ext cx="1782839" cy="1782839"/>
        </a:xfrm>
        <a:prstGeom prst="ellipse">
          <a:avLst/>
        </a:prstGeom>
        <a:solidFill>
          <a:schemeClr val="accent5">
            <a:shade val="80000"/>
            <a:hueOff val="41646"/>
            <a:satOff val="4251"/>
            <a:lumOff val="49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Nutrición</a:t>
          </a:r>
          <a:endParaRPr lang="es-ES" sz="1800" b="1" kern="1200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025003" y="1835988"/>
        <a:ext cx="1260657" cy="1260657"/>
      </dsp:txXfrm>
    </dsp:sp>
    <dsp:sp modelId="{F4644497-6E6B-466B-B403-D1A6D610D2D0}">
      <dsp:nvSpPr>
        <dsp:cNvPr id="0" name=""/>
        <dsp:cNvSpPr/>
      </dsp:nvSpPr>
      <dsp:spPr>
        <a:xfrm rot="6480000">
          <a:off x="7009426" y="3425117"/>
          <a:ext cx="473239" cy="601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shade val="90000"/>
            <a:hueOff val="41631"/>
            <a:satOff val="1878"/>
            <a:lumOff val="410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800" b="1" kern="120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7102348" y="3477947"/>
        <a:ext cx="331267" cy="361024"/>
      </dsp:txXfrm>
    </dsp:sp>
    <dsp:sp modelId="{E5FB03AC-3642-4FF3-87B8-50EAED0421D2}">
      <dsp:nvSpPr>
        <dsp:cNvPr id="0" name=""/>
        <dsp:cNvSpPr/>
      </dsp:nvSpPr>
      <dsp:spPr>
        <a:xfrm>
          <a:off x="5937062" y="4119681"/>
          <a:ext cx="1782839" cy="1782839"/>
        </a:xfrm>
        <a:prstGeom prst="ellipse">
          <a:avLst/>
        </a:prstGeom>
        <a:solidFill>
          <a:schemeClr val="accent5">
            <a:shade val="80000"/>
            <a:hueOff val="83292"/>
            <a:satOff val="8501"/>
            <a:lumOff val="989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Síntesis de moléculas</a:t>
          </a:r>
          <a:endParaRPr lang="es-ES" sz="1800" b="1" kern="1200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198153" y="4380772"/>
        <a:ext cx="1260657" cy="1260657"/>
      </dsp:txXfrm>
    </dsp:sp>
    <dsp:sp modelId="{05F57A02-3B49-4EEB-94B5-B50035C03FC2}">
      <dsp:nvSpPr>
        <dsp:cNvPr id="0" name=""/>
        <dsp:cNvSpPr/>
      </dsp:nvSpPr>
      <dsp:spPr>
        <a:xfrm rot="10800000">
          <a:off x="5267383" y="4710247"/>
          <a:ext cx="473239" cy="601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shade val="90000"/>
            <a:hueOff val="83262"/>
            <a:satOff val="3755"/>
            <a:lumOff val="820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800" b="1" kern="120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5409355" y="4830589"/>
        <a:ext cx="331267" cy="361024"/>
      </dsp:txXfrm>
    </dsp:sp>
    <dsp:sp modelId="{ECE37649-BFB5-4B34-88AD-1690BDCB7161}">
      <dsp:nvSpPr>
        <dsp:cNvPr id="0" name=""/>
        <dsp:cNvSpPr/>
      </dsp:nvSpPr>
      <dsp:spPr>
        <a:xfrm>
          <a:off x="3261318" y="4119681"/>
          <a:ext cx="1782839" cy="1782839"/>
        </a:xfrm>
        <a:prstGeom prst="ellipse">
          <a:avLst/>
        </a:prstGeom>
        <a:solidFill>
          <a:schemeClr val="accent5">
            <a:shade val="80000"/>
            <a:hueOff val="124938"/>
            <a:satOff val="12752"/>
            <a:lumOff val="1483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Transporte</a:t>
          </a:r>
          <a:endParaRPr lang="es-ES" sz="1800" b="1" kern="1200" dirty="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522409" y="4380772"/>
        <a:ext cx="1260657" cy="1260657"/>
      </dsp:txXfrm>
    </dsp:sp>
    <dsp:sp modelId="{8E11CAD7-FC65-41AB-B73D-DE200F9C23E6}">
      <dsp:nvSpPr>
        <dsp:cNvPr id="0" name=""/>
        <dsp:cNvSpPr/>
      </dsp:nvSpPr>
      <dsp:spPr>
        <a:xfrm rot="15120000">
          <a:off x="3506831" y="3450593"/>
          <a:ext cx="473239" cy="601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shade val="90000"/>
            <a:hueOff val="124893"/>
            <a:satOff val="5633"/>
            <a:lumOff val="1230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800" b="1" kern="120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599753" y="3638447"/>
        <a:ext cx="331267" cy="361024"/>
      </dsp:txXfrm>
    </dsp:sp>
    <dsp:sp modelId="{6A27F088-ECEC-4A1C-ACE6-9A7BC06633F1}">
      <dsp:nvSpPr>
        <dsp:cNvPr id="0" name=""/>
        <dsp:cNvSpPr/>
      </dsp:nvSpPr>
      <dsp:spPr>
        <a:xfrm>
          <a:off x="2434467" y="1574897"/>
          <a:ext cx="1782839" cy="1782839"/>
        </a:xfrm>
        <a:prstGeom prst="ellipse">
          <a:avLst/>
        </a:prstGeom>
        <a:solidFill>
          <a:schemeClr val="accent5">
            <a:shade val="80000"/>
            <a:hueOff val="166584"/>
            <a:satOff val="17003"/>
            <a:lumOff val="1978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Eliminación de desechos</a:t>
          </a:r>
        </a:p>
      </dsp:txBody>
      <dsp:txXfrm>
        <a:off x="2695558" y="1835988"/>
        <a:ext cx="1260657" cy="1260657"/>
      </dsp:txXfrm>
    </dsp:sp>
    <dsp:sp modelId="{218A737A-FA6E-41EB-96B3-B47C3E4E52A1}">
      <dsp:nvSpPr>
        <dsp:cNvPr id="0" name=""/>
        <dsp:cNvSpPr/>
      </dsp:nvSpPr>
      <dsp:spPr>
        <a:xfrm rot="19440000">
          <a:off x="4160793" y="1386954"/>
          <a:ext cx="473239" cy="601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shade val="90000"/>
            <a:hueOff val="166524"/>
            <a:satOff val="7510"/>
            <a:lumOff val="1640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800" b="1" kern="1200">
            <a:solidFill>
              <a:schemeClr val="tx1">
                <a:lumMod val="1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174350" y="1549021"/>
        <a:ext cx="331267" cy="361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80A64-4E29-4109-BB68-44EF2A478FA7}" type="datetimeFigureOut">
              <a:rPr lang="es-CL" smtClean="0"/>
              <a:pPr/>
              <a:t>08-03-2021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51067-E924-46FE-BB10-2FE94FEA40DE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50127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35BEF-EF80-4B4D-92D6-0188AF1F9E3B}" type="datetimeFigureOut">
              <a:rPr lang="es-CL" smtClean="0"/>
              <a:pPr/>
              <a:t>08-03-2021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0033C-9198-432C-BD5A-FF9563346D5B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03695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21428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21242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88289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0333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90705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82571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17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65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3068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906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2142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9A5AE-124C-4ED0-B7A4-5942D729E225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9A5AE-124C-4ED0-B7A4-5942D729E225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9A5AE-124C-4ED0-B7A4-5942D729E225}" type="slidenum">
              <a:rPr lang="es-MX" smtClean="0"/>
              <a:pPr/>
              <a:t>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9A5AE-124C-4ED0-B7A4-5942D729E225}" type="slidenum">
              <a:rPr lang="es-MX" smtClean="0"/>
              <a:pPr/>
              <a:t>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00733" y="1539000"/>
            <a:ext cx="4490400" cy="3780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 b="1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779067" y="5148900"/>
            <a:ext cx="3831200" cy="100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1133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950967" y="2650867"/>
            <a:ext cx="10290000" cy="144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950967" y="4493967"/>
            <a:ext cx="10290000" cy="7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6436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457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Table of conte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 hasCustomPrompt="1"/>
          </p:nvPr>
        </p:nvSpPr>
        <p:spPr>
          <a:xfrm>
            <a:off x="1379467" y="1846481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1"/>
          </p:nvPr>
        </p:nvSpPr>
        <p:spPr>
          <a:xfrm>
            <a:off x="1378667" y="2338079"/>
            <a:ext cx="24364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2"/>
          </p:nvPr>
        </p:nvSpPr>
        <p:spPr>
          <a:xfrm>
            <a:off x="1299467" y="2978012"/>
            <a:ext cx="25948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title" idx="3" hasCustomPrompt="1"/>
          </p:nvPr>
        </p:nvSpPr>
        <p:spPr>
          <a:xfrm>
            <a:off x="4601167" y="1846433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4"/>
          </p:nvPr>
        </p:nvSpPr>
        <p:spPr>
          <a:xfrm>
            <a:off x="4601159" y="2338079"/>
            <a:ext cx="24348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5"/>
          </p:nvPr>
        </p:nvSpPr>
        <p:spPr>
          <a:xfrm>
            <a:off x="4521967" y="2978012"/>
            <a:ext cx="2593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title" idx="6" hasCustomPrompt="1"/>
          </p:nvPr>
        </p:nvSpPr>
        <p:spPr>
          <a:xfrm>
            <a:off x="7822067" y="1846433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7"/>
          </p:nvPr>
        </p:nvSpPr>
        <p:spPr>
          <a:xfrm>
            <a:off x="7822081" y="2338079"/>
            <a:ext cx="24348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8"/>
          </p:nvPr>
        </p:nvSpPr>
        <p:spPr>
          <a:xfrm>
            <a:off x="7742883" y="2978012"/>
            <a:ext cx="2593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9" hasCustomPrompt="1"/>
          </p:nvPr>
        </p:nvSpPr>
        <p:spPr>
          <a:xfrm>
            <a:off x="1379467" y="4157100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3"/>
          </p:nvPr>
        </p:nvSpPr>
        <p:spPr>
          <a:xfrm>
            <a:off x="1654267" y="4648773"/>
            <a:ext cx="1885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4"/>
          </p:nvPr>
        </p:nvSpPr>
        <p:spPr>
          <a:xfrm>
            <a:off x="1300268" y="5287812"/>
            <a:ext cx="2593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5" hasCustomPrompt="1"/>
          </p:nvPr>
        </p:nvSpPr>
        <p:spPr>
          <a:xfrm>
            <a:off x="4592875" y="4157100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6"/>
          </p:nvPr>
        </p:nvSpPr>
        <p:spPr>
          <a:xfrm>
            <a:off x="4889756" y="4647873"/>
            <a:ext cx="1841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7"/>
          </p:nvPr>
        </p:nvSpPr>
        <p:spPr>
          <a:xfrm>
            <a:off x="4513675" y="5287812"/>
            <a:ext cx="2593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title" idx="18" hasCustomPrompt="1"/>
          </p:nvPr>
        </p:nvSpPr>
        <p:spPr>
          <a:xfrm>
            <a:off x="7822900" y="4157100"/>
            <a:ext cx="24348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6667" b="1"/>
            </a:lvl9pPr>
          </a:lstStyle>
          <a:p>
            <a:r>
              <a:t>xx%</a:t>
            </a:r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19"/>
          </p:nvPr>
        </p:nvSpPr>
        <p:spPr>
          <a:xfrm>
            <a:off x="8228867" y="4647873"/>
            <a:ext cx="16228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 b="1">
                <a:solidFill>
                  <a:schemeClr val="dk2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20"/>
          </p:nvPr>
        </p:nvSpPr>
        <p:spPr>
          <a:xfrm>
            <a:off x="7743683" y="5287812"/>
            <a:ext cx="2593200" cy="84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21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36161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text">
  <p:cSld name="Two-column 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7151597" y="2042797"/>
            <a:ext cx="4523600" cy="45236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3" name="Google Shape;63;p14"/>
          <p:cNvSpPr/>
          <p:nvPr/>
        </p:nvSpPr>
        <p:spPr>
          <a:xfrm>
            <a:off x="6068167" y="719400"/>
            <a:ext cx="5172800" cy="541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4" name="Google Shape;64;p14"/>
          <p:cNvSpPr/>
          <p:nvPr/>
        </p:nvSpPr>
        <p:spPr>
          <a:xfrm>
            <a:off x="950967" y="719333"/>
            <a:ext cx="5145200" cy="5419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"/>
          </p:nvPr>
        </p:nvSpPr>
        <p:spPr>
          <a:xfrm>
            <a:off x="1520184" y="3009933"/>
            <a:ext cx="3950400" cy="14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1520184" y="2385251"/>
            <a:ext cx="3950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erif Pro SemiBold"/>
              <a:buNone/>
              <a:defRPr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title" idx="2"/>
          </p:nvPr>
        </p:nvSpPr>
        <p:spPr>
          <a:xfrm>
            <a:off x="6719817" y="2385251"/>
            <a:ext cx="395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Source Serif Pro SemiBold"/>
              <a:buNone/>
              <a:defRPr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ubTitle" idx="3"/>
          </p:nvPr>
        </p:nvSpPr>
        <p:spPr>
          <a:xfrm>
            <a:off x="6719817" y="3009933"/>
            <a:ext cx="3952000" cy="14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70370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text columns">
  <p:cSld name="Three text colum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title" idx="2"/>
          </p:nvPr>
        </p:nvSpPr>
        <p:spPr>
          <a:xfrm>
            <a:off x="1116303" y="2976579"/>
            <a:ext cx="27988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"/>
          </p:nvPr>
        </p:nvSpPr>
        <p:spPr>
          <a:xfrm>
            <a:off x="1116303" y="3430724"/>
            <a:ext cx="2798800" cy="16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title" idx="3"/>
          </p:nvPr>
        </p:nvSpPr>
        <p:spPr>
          <a:xfrm>
            <a:off x="4696603" y="2976579"/>
            <a:ext cx="27988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subTitle" idx="4"/>
          </p:nvPr>
        </p:nvSpPr>
        <p:spPr>
          <a:xfrm>
            <a:off x="4696603" y="3430724"/>
            <a:ext cx="2798800" cy="16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75" name="Google Shape;75;p15"/>
          <p:cNvSpPr txBox="1">
            <a:spLocks noGrp="1"/>
          </p:cNvSpPr>
          <p:nvPr>
            <p:ph type="title" idx="5"/>
          </p:nvPr>
        </p:nvSpPr>
        <p:spPr>
          <a:xfrm>
            <a:off x="8276903" y="2976579"/>
            <a:ext cx="27988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subTitle" idx="6"/>
          </p:nvPr>
        </p:nvSpPr>
        <p:spPr>
          <a:xfrm>
            <a:off x="8276903" y="3430724"/>
            <a:ext cx="2798800" cy="163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61537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text columns 2">
  <p:cSld name="Three text columns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title" idx="2"/>
          </p:nvPr>
        </p:nvSpPr>
        <p:spPr>
          <a:xfrm>
            <a:off x="2969100" y="2223148"/>
            <a:ext cx="27988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subTitle" idx="1"/>
          </p:nvPr>
        </p:nvSpPr>
        <p:spPr>
          <a:xfrm>
            <a:off x="6404768" y="2223132"/>
            <a:ext cx="39244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title" idx="3"/>
          </p:nvPr>
        </p:nvSpPr>
        <p:spPr>
          <a:xfrm>
            <a:off x="2969100" y="3678197"/>
            <a:ext cx="27988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2" name="Google Shape;82;p16"/>
          <p:cNvSpPr txBox="1">
            <a:spLocks noGrp="1"/>
          </p:cNvSpPr>
          <p:nvPr>
            <p:ph type="subTitle" idx="4"/>
          </p:nvPr>
        </p:nvSpPr>
        <p:spPr>
          <a:xfrm>
            <a:off x="6404768" y="3678183"/>
            <a:ext cx="39244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title" idx="5"/>
          </p:nvPr>
        </p:nvSpPr>
        <p:spPr>
          <a:xfrm>
            <a:off x="2969100" y="5133364"/>
            <a:ext cx="27988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667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subTitle" idx="6"/>
          </p:nvPr>
        </p:nvSpPr>
        <p:spPr>
          <a:xfrm>
            <a:off x="6404769" y="5133348"/>
            <a:ext cx="3924400" cy="6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438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umns">
  <p:cSld name="Four text column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title" idx="2"/>
          </p:nvPr>
        </p:nvSpPr>
        <p:spPr>
          <a:xfrm>
            <a:off x="1144601" y="21015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ubTitle" idx="1"/>
          </p:nvPr>
        </p:nvSpPr>
        <p:spPr>
          <a:xfrm>
            <a:off x="1144605" y="2469675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title" idx="3"/>
          </p:nvPr>
        </p:nvSpPr>
        <p:spPr>
          <a:xfrm>
            <a:off x="1144601" y="3961212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subTitle" idx="4"/>
          </p:nvPr>
        </p:nvSpPr>
        <p:spPr>
          <a:xfrm>
            <a:off x="1144605" y="4329385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title" idx="5"/>
          </p:nvPr>
        </p:nvSpPr>
        <p:spPr>
          <a:xfrm>
            <a:off x="3384129" y="21015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subTitle" idx="6"/>
          </p:nvPr>
        </p:nvSpPr>
        <p:spPr>
          <a:xfrm>
            <a:off x="3384135" y="2469675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title" idx="7"/>
          </p:nvPr>
        </p:nvSpPr>
        <p:spPr>
          <a:xfrm>
            <a:off x="3384129" y="3961212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subTitle" idx="8"/>
          </p:nvPr>
        </p:nvSpPr>
        <p:spPr>
          <a:xfrm>
            <a:off x="3384135" y="4329385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15020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>
            <a:spLocks noGrp="1"/>
          </p:cNvSpPr>
          <p:nvPr>
            <p:ph type="title"/>
          </p:nvPr>
        </p:nvSpPr>
        <p:spPr>
          <a:xfrm flipH="1">
            <a:off x="3886233" y="2709700"/>
            <a:ext cx="6583600" cy="3170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7" name="Google Shape;97;p18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722371" y="1123312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505847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 flipH="1">
            <a:off x="3881433" y="1123300"/>
            <a:ext cx="6588400" cy="3170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722371" y="4274033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037643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 header 4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title"/>
          </p:nvPr>
        </p:nvSpPr>
        <p:spPr>
          <a:xfrm flipH="1">
            <a:off x="1722383" y="1123300"/>
            <a:ext cx="6583600" cy="3170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7869443" y="4294500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097528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881433" y="2709700"/>
            <a:ext cx="6588400" cy="3171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21917"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722367" y="1123300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614824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5">
  <p:cSld name="Section header 5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>
            <a:spLocks noGrp="1"/>
          </p:cNvSpPr>
          <p:nvPr>
            <p:ph type="title"/>
          </p:nvPr>
        </p:nvSpPr>
        <p:spPr>
          <a:xfrm flipH="1">
            <a:off x="2771549" y="1123300"/>
            <a:ext cx="6583600" cy="3170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4795788" y="4293300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49601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6">
  <p:cSld name="Section header 6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>
            <a:spLocks noGrp="1"/>
          </p:cNvSpPr>
          <p:nvPr>
            <p:ph type="title"/>
          </p:nvPr>
        </p:nvSpPr>
        <p:spPr>
          <a:xfrm flipH="1">
            <a:off x="2804199" y="2709700"/>
            <a:ext cx="6583600" cy="3170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4795804" y="1123300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043523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text columns">
  <p:cSld name="Six text columns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/>
          <p:nvPr/>
        </p:nvSpPr>
        <p:spPr>
          <a:xfrm>
            <a:off x="1514239" y="1920105"/>
            <a:ext cx="9726800" cy="45160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2" name="Google Shape;112;p23"/>
          <p:cNvSpPr/>
          <p:nvPr/>
        </p:nvSpPr>
        <p:spPr>
          <a:xfrm>
            <a:off x="1232567" y="1628600"/>
            <a:ext cx="9726800" cy="45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3" name="Google Shape;113;p23"/>
          <p:cNvSpPr txBox="1">
            <a:spLocks noGrp="1"/>
          </p:cNvSpPr>
          <p:nvPr>
            <p:ph type="title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title" idx="2"/>
          </p:nvPr>
        </p:nvSpPr>
        <p:spPr>
          <a:xfrm>
            <a:off x="1918896" y="22672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subTitle" idx="1"/>
          </p:nvPr>
        </p:nvSpPr>
        <p:spPr>
          <a:xfrm>
            <a:off x="1918901" y="27213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title" idx="3"/>
          </p:nvPr>
        </p:nvSpPr>
        <p:spPr>
          <a:xfrm>
            <a:off x="1918896" y="45273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subTitle" idx="4"/>
          </p:nvPr>
        </p:nvSpPr>
        <p:spPr>
          <a:xfrm>
            <a:off x="1918901" y="49814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title" idx="5"/>
          </p:nvPr>
        </p:nvSpPr>
        <p:spPr>
          <a:xfrm>
            <a:off x="5042963" y="22672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subTitle" idx="6"/>
          </p:nvPr>
        </p:nvSpPr>
        <p:spPr>
          <a:xfrm>
            <a:off x="5042968" y="27213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title" idx="7"/>
          </p:nvPr>
        </p:nvSpPr>
        <p:spPr>
          <a:xfrm>
            <a:off x="5042963" y="45273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subTitle" idx="8"/>
          </p:nvPr>
        </p:nvSpPr>
        <p:spPr>
          <a:xfrm>
            <a:off x="5042968" y="49814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title" idx="9"/>
          </p:nvPr>
        </p:nvSpPr>
        <p:spPr>
          <a:xfrm>
            <a:off x="8167029" y="22672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subTitle" idx="13"/>
          </p:nvPr>
        </p:nvSpPr>
        <p:spPr>
          <a:xfrm>
            <a:off x="8167035" y="27213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title" idx="14"/>
          </p:nvPr>
        </p:nvSpPr>
        <p:spPr>
          <a:xfrm>
            <a:off x="8167029" y="4527300"/>
            <a:ext cx="2106000" cy="4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urce Serif Pro SemiBold"/>
              <a:buNone/>
              <a:defRPr sz="2400"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subTitle" idx="15"/>
          </p:nvPr>
        </p:nvSpPr>
        <p:spPr>
          <a:xfrm>
            <a:off x="8167035" y="4981453"/>
            <a:ext cx="2106000" cy="11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541129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 2">
  <p:cSld name="Title and body  2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>
            <a:spLocks noGrp="1"/>
          </p:cNvSpPr>
          <p:nvPr>
            <p:ph type="title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subTitle" idx="1"/>
          </p:nvPr>
        </p:nvSpPr>
        <p:spPr>
          <a:xfrm>
            <a:off x="1336933" y="2252167"/>
            <a:ext cx="5467200" cy="337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97587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2">
  <p:cSld name="One-column text 2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5774567" y="2340200"/>
            <a:ext cx="4645600" cy="77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ubTitle" idx="1"/>
          </p:nvPr>
        </p:nvSpPr>
        <p:spPr>
          <a:xfrm>
            <a:off x="5774567" y="3012533"/>
            <a:ext cx="4645600" cy="12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02588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text 2">
  <p:cSld name="Two-column text 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>
            <a:spLocks noGrp="1"/>
          </p:cNvSpPr>
          <p:nvPr>
            <p:ph type="subTitle" idx="1"/>
          </p:nvPr>
        </p:nvSpPr>
        <p:spPr>
          <a:xfrm>
            <a:off x="1333233" y="2903933"/>
            <a:ext cx="3950400" cy="14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4" name="Google Shape;134;p26"/>
          <p:cNvSpPr txBox="1">
            <a:spLocks noGrp="1"/>
          </p:cNvSpPr>
          <p:nvPr>
            <p:ph type="title"/>
          </p:nvPr>
        </p:nvSpPr>
        <p:spPr>
          <a:xfrm>
            <a:off x="1333217" y="2279251"/>
            <a:ext cx="3950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ource Serif Pro SemiBold"/>
              <a:buNone/>
              <a:defRPr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title" idx="2"/>
          </p:nvPr>
        </p:nvSpPr>
        <p:spPr>
          <a:xfrm>
            <a:off x="6819984" y="2279251"/>
            <a:ext cx="395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Source Serif Pro SemiBold"/>
              <a:buNone/>
              <a:defRPr>
                <a:solidFill>
                  <a:schemeClr val="dk2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4000">
                <a:solidFill>
                  <a:schemeClr val="dk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3"/>
          </p:nvPr>
        </p:nvSpPr>
        <p:spPr>
          <a:xfrm>
            <a:off x="6820000" y="2903933"/>
            <a:ext cx="3952000" cy="14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4367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418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/>
          <p:nvPr/>
        </p:nvSpPr>
        <p:spPr>
          <a:xfrm>
            <a:off x="4396225" y="1024133"/>
            <a:ext cx="6851200" cy="5422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40" name="Google Shape;140;p28"/>
          <p:cNvSpPr/>
          <p:nvPr/>
        </p:nvSpPr>
        <p:spPr>
          <a:xfrm>
            <a:off x="964100" y="719333"/>
            <a:ext cx="6851200" cy="542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41" name="Google Shape;141;p28"/>
          <p:cNvSpPr txBox="1">
            <a:spLocks noGrp="1"/>
          </p:cNvSpPr>
          <p:nvPr>
            <p:ph type="title"/>
          </p:nvPr>
        </p:nvSpPr>
        <p:spPr>
          <a:xfrm>
            <a:off x="2344867" y="922533"/>
            <a:ext cx="5200800" cy="17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600" b="1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2" name="Google Shape;142;p28"/>
          <p:cNvSpPr txBox="1">
            <a:spLocks noGrp="1"/>
          </p:cNvSpPr>
          <p:nvPr>
            <p:ph type="subTitle" idx="1"/>
          </p:nvPr>
        </p:nvSpPr>
        <p:spPr>
          <a:xfrm>
            <a:off x="2344867" y="2655300"/>
            <a:ext cx="5200800" cy="16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7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3" name="Google Shape;143;p28"/>
          <p:cNvSpPr txBox="1"/>
          <p:nvPr/>
        </p:nvSpPr>
        <p:spPr>
          <a:xfrm>
            <a:off x="2236867" y="4471967"/>
            <a:ext cx="4313600" cy="11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CREDITS</a:t>
            </a: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/>
              </a:rPr>
              <a:t>Slidesgo</a:t>
            </a:r>
            <a:r>
              <a:rPr lang="en" sz="16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/>
              </a:rPr>
              <a:t>Flaticon</a:t>
            </a: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/>
              </a:rPr>
              <a:t>Freepik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11760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>
          <p15:clr>
            <a:srgbClr val="FA7B17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6CD0-642F-4063-BC73-FED45518F7C7}" type="datetimeFigureOut">
              <a:rPr lang="es-ES" smtClean="0"/>
              <a:pPr/>
              <a:t>08/03/2021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E0658-0685-48FD-B452-97E1A310BA69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3104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682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/>
          <p:nvPr/>
        </p:nvSpPr>
        <p:spPr>
          <a:xfrm>
            <a:off x="1149633" y="1827905"/>
            <a:ext cx="10294800" cy="45136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" name="Google Shape;16;p4"/>
          <p:cNvSpPr/>
          <p:nvPr/>
        </p:nvSpPr>
        <p:spPr>
          <a:xfrm>
            <a:off x="946433" y="1628600"/>
            <a:ext cx="10294800" cy="451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642067" y="1725667"/>
            <a:ext cx="8907600" cy="42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 sz="1467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AutoNum type="romanLcPeriod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9211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41800" y="-3456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33"/>
          </a:p>
        </p:txBody>
      </p:sp>
      <p:sp>
        <p:nvSpPr>
          <p:cNvPr id="10" name="Google Shape;10;p2"/>
          <p:cNvSpPr/>
          <p:nvPr/>
        </p:nvSpPr>
        <p:spPr>
          <a:xfrm>
            <a:off x="2677824" y="1459961"/>
            <a:ext cx="7310000" cy="42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" name="Google Shape;11;p2"/>
          <p:cNvSpPr/>
          <p:nvPr/>
        </p:nvSpPr>
        <p:spPr>
          <a:xfrm>
            <a:off x="2410233" y="1340900"/>
            <a:ext cx="7358000" cy="415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725200" y="1994883"/>
            <a:ext cx="4741600" cy="2299600"/>
          </a:xfrm>
          <a:prstGeom prst="rect">
            <a:avLst/>
          </a:prstGeom>
          <a:ln>
            <a:noFill/>
          </a:ln>
          <a:effectLst>
            <a:outerShdw dist="38100" dir="21540000" algn="bl" rotWithShape="0">
              <a:schemeClr val="dk2">
                <a:alpha val="43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9066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132400" y="4267133"/>
            <a:ext cx="5927200" cy="59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28551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3052195" y="3293933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6611795" y="3293943"/>
            <a:ext cx="2426400" cy="4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837200" y="3819400"/>
            <a:ext cx="2856000" cy="1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6397000" y="3819400"/>
            <a:ext cx="2856000" cy="13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950967" y="480257"/>
            <a:ext cx="10290000" cy="8768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903718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955000" y="481277"/>
            <a:ext cx="1028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205684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36" name="Google Shape;36;p7"/>
          <p:cNvSpPr/>
          <p:nvPr/>
        </p:nvSpPr>
        <p:spPr>
          <a:xfrm>
            <a:off x="0" y="1720533"/>
            <a:ext cx="12192000" cy="436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59400" y="48656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1"/>
          </p:nvPr>
        </p:nvSpPr>
        <p:spPr>
          <a:xfrm>
            <a:off x="950967" y="2221167"/>
            <a:ext cx="10315600" cy="343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01671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41" name="Google Shape;41;p8"/>
          <p:cNvSpPr/>
          <p:nvPr/>
        </p:nvSpPr>
        <p:spPr>
          <a:xfrm>
            <a:off x="0" y="4174133"/>
            <a:ext cx="5887600" cy="166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42" name="Google Shape;42;p8"/>
          <p:cNvSpPr/>
          <p:nvPr/>
        </p:nvSpPr>
        <p:spPr>
          <a:xfrm>
            <a:off x="0" y="4023600"/>
            <a:ext cx="5757600" cy="16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817200" y="1630409"/>
            <a:ext cx="5093600" cy="23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ubTitle" idx="1"/>
          </p:nvPr>
        </p:nvSpPr>
        <p:spPr>
          <a:xfrm>
            <a:off x="826533" y="4126200"/>
            <a:ext cx="4620400" cy="14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806987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2827800" y="-100400"/>
            <a:ext cx="6536400" cy="695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47" name="Google Shape;47;p9"/>
          <p:cNvSpPr txBox="1">
            <a:spLocks noGrp="1"/>
          </p:cNvSpPr>
          <p:nvPr>
            <p:ph type="title"/>
          </p:nvPr>
        </p:nvSpPr>
        <p:spPr>
          <a:xfrm>
            <a:off x="3615900" y="2904528"/>
            <a:ext cx="49644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733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ubTitle" idx="1"/>
          </p:nvPr>
        </p:nvSpPr>
        <p:spPr>
          <a:xfrm>
            <a:off x="3399200" y="3778905"/>
            <a:ext cx="5393600" cy="11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 idx="2" hasCustomPrompt="1"/>
          </p:nvPr>
        </p:nvSpPr>
        <p:spPr>
          <a:xfrm>
            <a:off x="2797400" y="1603711"/>
            <a:ext cx="6597200" cy="139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7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6862322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1218000" y="2132467"/>
            <a:ext cx="9756000" cy="25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6933" b="0">
                <a:solidFill>
                  <a:schemeClr val="lt2"/>
                </a:solidFill>
                <a:highlight>
                  <a:schemeClr val="lt1"/>
                </a:highlight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50894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grpSp>
        <p:nvGrpSpPr>
          <p:cNvPr id="54" name="Google Shape;54;p11"/>
          <p:cNvGrpSpPr/>
          <p:nvPr/>
        </p:nvGrpSpPr>
        <p:grpSpPr>
          <a:xfrm>
            <a:off x="934070" y="1629977"/>
            <a:ext cx="10323861" cy="3549640"/>
            <a:chOff x="741425" y="1196925"/>
            <a:chExt cx="7742896" cy="2662230"/>
          </a:xfrm>
        </p:grpSpPr>
        <p:sp>
          <p:nvSpPr>
            <p:cNvPr id="55" name="Google Shape;55;p11"/>
            <p:cNvSpPr/>
            <p:nvPr/>
          </p:nvSpPr>
          <p:spPr>
            <a:xfrm>
              <a:off x="1042221" y="1366455"/>
              <a:ext cx="7442100" cy="24927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56" name="Google Shape;56;p11"/>
            <p:cNvSpPr/>
            <p:nvPr/>
          </p:nvSpPr>
          <p:spPr>
            <a:xfrm>
              <a:off x="741425" y="1196925"/>
              <a:ext cx="7582200" cy="24927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1435800" y="2210367"/>
            <a:ext cx="9320400" cy="16384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9733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3534600" y="3923433"/>
            <a:ext cx="5123200" cy="8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82346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999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1">
  <p:cSld name="One-column text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2" name="Google Shape;62;p13"/>
          <p:cNvSpPr/>
          <p:nvPr/>
        </p:nvSpPr>
        <p:spPr>
          <a:xfrm>
            <a:off x="4624719" y="2410048"/>
            <a:ext cx="6524400" cy="25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3" name="Google Shape;63;p13"/>
          <p:cNvSpPr/>
          <p:nvPr/>
        </p:nvSpPr>
        <p:spPr>
          <a:xfrm>
            <a:off x="4542233" y="2309100"/>
            <a:ext cx="6524400" cy="256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959400" y="48021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4818064" y="3220951"/>
            <a:ext cx="5867600" cy="12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2"/>
          </p:nvPr>
        </p:nvSpPr>
        <p:spPr>
          <a:xfrm>
            <a:off x="4818064" y="2729651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3127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4678494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2">
  <p:cSld name="One-column text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/>
          <p:nvPr/>
        </p:nvSpPr>
        <p:spPr>
          <a:xfrm>
            <a:off x="-4100" y="-21300"/>
            <a:ext cx="12200000" cy="68792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69" name="Google Shape;69;p14"/>
          <p:cNvSpPr/>
          <p:nvPr/>
        </p:nvSpPr>
        <p:spPr>
          <a:xfrm>
            <a:off x="873633" y="2419200"/>
            <a:ext cx="5195600" cy="25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70" name="Google Shape;70;p14"/>
          <p:cNvSpPr/>
          <p:nvPr/>
        </p:nvSpPr>
        <p:spPr>
          <a:xfrm>
            <a:off x="964055" y="2317800"/>
            <a:ext cx="5195600" cy="256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959400" y="48021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1"/>
          </p:nvPr>
        </p:nvSpPr>
        <p:spPr>
          <a:xfrm>
            <a:off x="1231733" y="3220967"/>
            <a:ext cx="4678800" cy="12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ubTitle" idx="2"/>
          </p:nvPr>
        </p:nvSpPr>
        <p:spPr>
          <a:xfrm>
            <a:off x="1231721" y="2729651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244344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2">
  <p:cSld name="Big number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/>
          <p:nvPr/>
        </p:nvSpPr>
        <p:spPr>
          <a:xfrm>
            <a:off x="-600" y="2197"/>
            <a:ext cx="12192000" cy="68536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76" name="Google Shape;76;p15"/>
          <p:cNvSpPr txBox="1">
            <a:spLocks noGrp="1"/>
          </p:cNvSpPr>
          <p:nvPr>
            <p:ph type="title" hasCustomPrompt="1"/>
          </p:nvPr>
        </p:nvSpPr>
        <p:spPr>
          <a:xfrm>
            <a:off x="1216651" y="1914300"/>
            <a:ext cx="2097200" cy="9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6667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77" name="Google Shape;77;p15"/>
          <p:cNvSpPr txBox="1">
            <a:spLocks noGrp="1"/>
          </p:cNvSpPr>
          <p:nvPr>
            <p:ph type="title" idx="2" hasCustomPrompt="1"/>
          </p:nvPr>
        </p:nvSpPr>
        <p:spPr>
          <a:xfrm>
            <a:off x="1216651" y="3285859"/>
            <a:ext cx="2097200" cy="9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6667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78" name="Google Shape;78;p15"/>
          <p:cNvSpPr txBox="1">
            <a:spLocks noGrp="1"/>
          </p:cNvSpPr>
          <p:nvPr>
            <p:ph type="title" idx="3" hasCustomPrompt="1"/>
          </p:nvPr>
        </p:nvSpPr>
        <p:spPr>
          <a:xfrm>
            <a:off x="1216651" y="4665816"/>
            <a:ext cx="2100400" cy="9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6667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79" name="Google Shape;79;p15"/>
          <p:cNvSpPr txBox="1">
            <a:spLocks noGrp="1"/>
          </p:cNvSpPr>
          <p:nvPr>
            <p:ph type="title" idx="4"/>
          </p:nvPr>
        </p:nvSpPr>
        <p:spPr>
          <a:xfrm>
            <a:off x="950967" y="481208"/>
            <a:ext cx="102900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0891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3">
  <p:cSld name="Big number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/>
          <p:nvPr/>
        </p:nvSpPr>
        <p:spPr>
          <a:xfrm>
            <a:off x="-7320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82" name="Google Shape;82;p16"/>
          <p:cNvSpPr/>
          <p:nvPr/>
        </p:nvSpPr>
        <p:spPr>
          <a:xfrm>
            <a:off x="2827800" y="-81633"/>
            <a:ext cx="6536400" cy="701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83" name="Google Shape;83;p16"/>
          <p:cNvSpPr txBox="1">
            <a:spLocks noGrp="1"/>
          </p:cNvSpPr>
          <p:nvPr>
            <p:ph type="title" hasCustomPrompt="1"/>
          </p:nvPr>
        </p:nvSpPr>
        <p:spPr>
          <a:xfrm>
            <a:off x="2846767" y="595459"/>
            <a:ext cx="64984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62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84" name="Google Shape;84;p16"/>
          <p:cNvSpPr txBox="1">
            <a:spLocks noGrp="1"/>
          </p:cNvSpPr>
          <p:nvPr>
            <p:ph type="subTitle" idx="1"/>
          </p:nvPr>
        </p:nvSpPr>
        <p:spPr>
          <a:xfrm>
            <a:off x="3017639" y="1675011"/>
            <a:ext cx="6156800" cy="4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title" idx="2" hasCustomPrompt="1"/>
          </p:nvPr>
        </p:nvSpPr>
        <p:spPr>
          <a:xfrm>
            <a:off x="2846833" y="2659065"/>
            <a:ext cx="64984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62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86" name="Google Shape;86;p16"/>
          <p:cNvSpPr txBox="1">
            <a:spLocks noGrp="1"/>
          </p:cNvSpPr>
          <p:nvPr>
            <p:ph type="subTitle" idx="3"/>
          </p:nvPr>
        </p:nvSpPr>
        <p:spPr>
          <a:xfrm>
            <a:off x="3017639" y="3733977"/>
            <a:ext cx="61568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title" idx="4" hasCustomPrompt="1"/>
          </p:nvPr>
        </p:nvSpPr>
        <p:spPr>
          <a:xfrm>
            <a:off x="2846833" y="4722672"/>
            <a:ext cx="64976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62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88" name="Google Shape;88;p16"/>
          <p:cNvSpPr txBox="1">
            <a:spLocks noGrp="1"/>
          </p:cNvSpPr>
          <p:nvPr>
            <p:ph type="subTitle" idx="5"/>
          </p:nvPr>
        </p:nvSpPr>
        <p:spPr>
          <a:xfrm>
            <a:off x="3017239" y="5799341"/>
            <a:ext cx="6157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26329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2247000" y="1748151"/>
            <a:ext cx="7698000" cy="26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0">
                <a:solidFill>
                  <a:schemeClr val="lt2"/>
                </a:solidFill>
                <a:highlight>
                  <a:schemeClr val="lt1"/>
                </a:highlight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9" name="Google Shape;99;p18"/>
          <p:cNvSpPr txBox="1">
            <a:spLocks noGrp="1"/>
          </p:cNvSpPr>
          <p:nvPr>
            <p:ph type="subTitle" idx="1"/>
          </p:nvPr>
        </p:nvSpPr>
        <p:spPr>
          <a:xfrm>
            <a:off x="4013800" y="4752251"/>
            <a:ext cx="41644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57525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2">
  <p:cSld name="Section title and description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/>
          <p:nvPr/>
        </p:nvSpPr>
        <p:spPr>
          <a:xfrm rot="5400000">
            <a:off x="3945967" y="-2755933"/>
            <a:ext cx="4381600" cy="1236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02" name="Google Shape;102;p19"/>
          <p:cNvSpPr txBox="1">
            <a:spLocks noGrp="1"/>
          </p:cNvSpPr>
          <p:nvPr>
            <p:ph type="title"/>
          </p:nvPr>
        </p:nvSpPr>
        <p:spPr>
          <a:xfrm>
            <a:off x="4711491" y="2541301"/>
            <a:ext cx="4830000" cy="8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5733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3" name="Google Shape;103;p19"/>
          <p:cNvSpPr txBox="1">
            <a:spLocks noGrp="1"/>
          </p:cNvSpPr>
          <p:nvPr>
            <p:ph type="subTitle" idx="1"/>
          </p:nvPr>
        </p:nvSpPr>
        <p:spPr>
          <a:xfrm>
            <a:off x="4711500" y="3306093"/>
            <a:ext cx="4188000" cy="10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04" name="Google Shape;104;p19"/>
          <p:cNvSpPr txBox="1">
            <a:spLocks noGrp="1"/>
          </p:cNvSpPr>
          <p:nvPr>
            <p:ph type="title" idx="2" hasCustomPrompt="1"/>
          </p:nvPr>
        </p:nvSpPr>
        <p:spPr>
          <a:xfrm>
            <a:off x="1435800" y="2609800"/>
            <a:ext cx="3330400" cy="163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733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2724674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/>
          <p:nvPr/>
        </p:nvSpPr>
        <p:spPr>
          <a:xfrm>
            <a:off x="0" y="0"/>
            <a:ext cx="12275600" cy="6900400"/>
          </a:xfrm>
          <a:prstGeom prst="rect">
            <a:avLst/>
          </a:prstGeom>
          <a:solidFill>
            <a:srgbClr val="FFFFFF">
              <a:alpha val="614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945800" y="481455"/>
            <a:ext cx="1030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90092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/>
          <p:nvPr/>
        </p:nvSpPr>
        <p:spPr>
          <a:xfrm>
            <a:off x="0" y="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949400" y="481185"/>
            <a:ext cx="1029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152155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3" name="Google Shape;113;p22"/>
          <p:cNvSpPr/>
          <p:nvPr/>
        </p:nvSpPr>
        <p:spPr>
          <a:xfrm>
            <a:off x="592800" y="2615273"/>
            <a:ext cx="11223200" cy="28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4" name="Google Shape;114;p22"/>
          <p:cNvSpPr/>
          <p:nvPr/>
        </p:nvSpPr>
        <p:spPr>
          <a:xfrm>
            <a:off x="491200" y="2513673"/>
            <a:ext cx="11223200" cy="283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15" name="Google Shape;115;p22"/>
          <p:cNvSpPr txBox="1">
            <a:spLocks noGrp="1"/>
          </p:cNvSpPr>
          <p:nvPr>
            <p:ph type="title"/>
          </p:nvPr>
        </p:nvSpPr>
        <p:spPr>
          <a:xfrm>
            <a:off x="951000" y="481983"/>
            <a:ext cx="10290000" cy="763600"/>
          </a:xfrm>
          <a:prstGeom prst="rect">
            <a:avLst/>
          </a:prstGeom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Fredoka One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subTitle" idx="1"/>
          </p:nvPr>
        </p:nvSpPr>
        <p:spPr>
          <a:xfrm>
            <a:off x="2269252" y="3320003"/>
            <a:ext cx="1830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subTitle" idx="2"/>
          </p:nvPr>
        </p:nvSpPr>
        <p:spPr>
          <a:xfrm>
            <a:off x="903267" y="3845569"/>
            <a:ext cx="3196400" cy="8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ubTitle" idx="3"/>
          </p:nvPr>
        </p:nvSpPr>
        <p:spPr>
          <a:xfrm>
            <a:off x="8092352" y="3320003"/>
            <a:ext cx="1830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9" name="Google Shape;119;p22"/>
          <p:cNvSpPr txBox="1">
            <a:spLocks noGrp="1"/>
          </p:cNvSpPr>
          <p:nvPr>
            <p:ph type="subTitle" idx="4"/>
          </p:nvPr>
        </p:nvSpPr>
        <p:spPr>
          <a:xfrm>
            <a:off x="8092361" y="3846969"/>
            <a:ext cx="3196400" cy="7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9038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29" name="Google Shape;129;p24"/>
          <p:cNvSpPr/>
          <p:nvPr/>
        </p:nvSpPr>
        <p:spPr>
          <a:xfrm>
            <a:off x="0" y="1826467"/>
            <a:ext cx="12192000" cy="392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30" name="Google Shape;130;p24"/>
          <p:cNvSpPr txBox="1">
            <a:spLocks noGrp="1"/>
          </p:cNvSpPr>
          <p:nvPr>
            <p:ph type="title"/>
          </p:nvPr>
        </p:nvSpPr>
        <p:spPr>
          <a:xfrm>
            <a:off x="951000" y="482708"/>
            <a:ext cx="10290000" cy="763600"/>
          </a:xfrm>
          <a:prstGeom prst="rect">
            <a:avLst/>
          </a:prstGeom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Fredoka One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733">
                <a:solidFill>
                  <a:schemeClr val="accen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subTitle" idx="1"/>
          </p:nvPr>
        </p:nvSpPr>
        <p:spPr>
          <a:xfrm>
            <a:off x="2010532" y="2269487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subTitle" idx="2"/>
          </p:nvPr>
        </p:nvSpPr>
        <p:spPr>
          <a:xfrm>
            <a:off x="923332" y="262598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subTitle" idx="3"/>
          </p:nvPr>
        </p:nvSpPr>
        <p:spPr>
          <a:xfrm>
            <a:off x="8097659" y="2261972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4" name="Google Shape;134;p24"/>
          <p:cNvSpPr txBox="1">
            <a:spLocks noGrp="1"/>
          </p:cNvSpPr>
          <p:nvPr>
            <p:ph type="subTitle" idx="4"/>
          </p:nvPr>
        </p:nvSpPr>
        <p:spPr>
          <a:xfrm>
            <a:off x="8097659" y="262598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5" name="Google Shape;135;p24"/>
          <p:cNvSpPr txBox="1">
            <a:spLocks noGrp="1"/>
          </p:cNvSpPr>
          <p:nvPr>
            <p:ph type="subTitle" idx="5"/>
          </p:nvPr>
        </p:nvSpPr>
        <p:spPr>
          <a:xfrm>
            <a:off x="2011332" y="4115933"/>
            <a:ext cx="2108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6" name="Google Shape;136;p24"/>
          <p:cNvSpPr txBox="1">
            <a:spLocks noGrp="1"/>
          </p:cNvSpPr>
          <p:nvPr>
            <p:ph type="subTitle" idx="6"/>
          </p:nvPr>
        </p:nvSpPr>
        <p:spPr>
          <a:xfrm>
            <a:off x="923332" y="4486503"/>
            <a:ext cx="3196400" cy="9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subTitle" idx="7"/>
          </p:nvPr>
        </p:nvSpPr>
        <p:spPr>
          <a:xfrm>
            <a:off x="8097659" y="4112501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8" name="Google Shape;138;p24"/>
          <p:cNvSpPr txBox="1">
            <a:spLocks noGrp="1"/>
          </p:cNvSpPr>
          <p:nvPr>
            <p:ph type="subTitle" idx="8"/>
          </p:nvPr>
        </p:nvSpPr>
        <p:spPr>
          <a:xfrm>
            <a:off x="8097659" y="448670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4409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/>
          <p:nvPr/>
        </p:nvSpPr>
        <p:spPr>
          <a:xfrm>
            <a:off x="-52333" y="-424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41" name="Google Shape;141;p25"/>
          <p:cNvSpPr txBox="1">
            <a:spLocks noGrp="1"/>
          </p:cNvSpPr>
          <p:nvPr>
            <p:ph type="subTitle" idx="1"/>
          </p:nvPr>
        </p:nvSpPr>
        <p:spPr>
          <a:xfrm>
            <a:off x="1579000" y="3335275"/>
            <a:ext cx="19140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2"/>
          </p:nvPr>
        </p:nvSpPr>
        <p:spPr>
          <a:xfrm>
            <a:off x="8697633" y="3335275"/>
            <a:ext cx="19144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subTitle" idx="3"/>
          </p:nvPr>
        </p:nvSpPr>
        <p:spPr>
          <a:xfrm>
            <a:off x="1109600" y="3764551"/>
            <a:ext cx="2852800" cy="12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4"/>
          </p:nvPr>
        </p:nvSpPr>
        <p:spPr>
          <a:xfrm>
            <a:off x="8228433" y="3764551"/>
            <a:ext cx="2852800" cy="12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/>
          </p:nvPr>
        </p:nvSpPr>
        <p:spPr>
          <a:xfrm>
            <a:off x="951000" y="482397"/>
            <a:ext cx="10290000" cy="8968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5"/>
          </p:nvPr>
        </p:nvSpPr>
        <p:spPr>
          <a:xfrm>
            <a:off x="5135200" y="3335275"/>
            <a:ext cx="19140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subTitle" idx="6"/>
          </p:nvPr>
        </p:nvSpPr>
        <p:spPr>
          <a:xfrm>
            <a:off x="4665800" y="3762151"/>
            <a:ext cx="2852800" cy="12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52622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776422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1_Title and four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/>
          <p:nvPr/>
        </p:nvSpPr>
        <p:spPr>
          <a:xfrm>
            <a:off x="-83600" y="-424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50" name="Google Shape;150;p26"/>
          <p:cNvSpPr/>
          <p:nvPr/>
        </p:nvSpPr>
        <p:spPr>
          <a:xfrm>
            <a:off x="7216716" y="2239324"/>
            <a:ext cx="430800" cy="466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51" name="Google Shape;151;p26"/>
          <p:cNvSpPr/>
          <p:nvPr/>
        </p:nvSpPr>
        <p:spPr>
          <a:xfrm>
            <a:off x="7474692" y="2107333"/>
            <a:ext cx="532000" cy="479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52" name="Google Shape;152;p26"/>
          <p:cNvSpPr/>
          <p:nvPr/>
        </p:nvSpPr>
        <p:spPr>
          <a:xfrm>
            <a:off x="1040249" y="2239324"/>
            <a:ext cx="430800" cy="466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53" name="Google Shape;153;p26"/>
          <p:cNvSpPr/>
          <p:nvPr/>
        </p:nvSpPr>
        <p:spPr>
          <a:xfrm>
            <a:off x="1298225" y="2107333"/>
            <a:ext cx="532000" cy="479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/>
          </p:nvPr>
        </p:nvSpPr>
        <p:spPr>
          <a:xfrm>
            <a:off x="950967" y="481033"/>
            <a:ext cx="1028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55" name="Google Shape;155;p26"/>
          <p:cNvSpPr txBox="1">
            <a:spLocks noGrp="1"/>
          </p:cNvSpPr>
          <p:nvPr>
            <p:ph type="subTitle" idx="1"/>
          </p:nvPr>
        </p:nvSpPr>
        <p:spPr>
          <a:xfrm>
            <a:off x="1950565" y="2347556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6" name="Google Shape;156;p26"/>
          <p:cNvSpPr txBox="1">
            <a:spLocks noGrp="1"/>
          </p:cNvSpPr>
          <p:nvPr>
            <p:ph type="subTitle" idx="2"/>
          </p:nvPr>
        </p:nvSpPr>
        <p:spPr>
          <a:xfrm>
            <a:off x="1950565" y="2703932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subTitle" idx="3"/>
          </p:nvPr>
        </p:nvSpPr>
        <p:spPr>
          <a:xfrm>
            <a:off x="1950565" y="4332809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subTitle" idx="4"/>
          </p:nvPr>
        </p:nvSpPr>
        <p:spPr>
          <a:xfrm>
            <a:off x="1950565" y="4685933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9" name="Google Shape;159;p26"/>
          <p:cNvSpPr txBox="1">
            <a:spLocks noGrp="1"/>
          </p:cNvSpPr>
          <p:nvPr>
            <p:ph type="subTitle" idx="5"/>
          </p:nvPr>
        </p:nvSpPr>
        <p:spPr>
          <a:xfrm>
            <a:off x="8144769" y="2347556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0" name="Google Shape;160;p26"/>
          <p:cNvSpPr txBox="1">
            <a:spLocks noGrp="1"/>
          </p:cNvSpPr>
          <p:nvPr>
            <p:ph type="subTitle" idx="6"/>
          </p:nvPr>
        </p:nvSpPr>
        <p:spPr>
          <a:xfrm>
            <a:off x="8144769" y="2704145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1" name="Google Shape;161;p26"/>
          <p:cNvSpPr txBox="1">
            <a:spLocks noGrp="1"/>
          </p:cNvSpPr>
          <p:nvPr>
            <p:ph type="subTitle" idx="7"/>
          </p:nvPr>
        </p:nvSpPr>
        <p:spPr>
          <a:xfrm>
            <a:off x="8144769" y="4332809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2" name="Google Shape;162;p26"/>
          <p:cNvSpPr txBox="1">
            <a:spLocks noGrp="1"/>
          </p:cNvSpPr>
          <p:nvPr>
            <p:ph type="subTitle" idx="8"/>
          </p:nvPr>
        </p:nvSpPr>
        <p:spPr>
          <a:xfrm>
            <a:off x="8144769" y="4684199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3" name="Google Shape;163;p26"/>
          <p:cNvSpPr txBox="1">
            <a:spLocks noGrp="1"/>
          </p:cNvSpPr>
          <p:nvPr>
            <p:ph type="title" idx="9" hasCustomPrompt="1"/>
          </p:nvPr>
        </p:nvSpPr>
        <p:spPr>
          <a:xfrm>
            <a:off x="1170729" y="2245756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5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64" name="Google Shape;164;p26"/>
          <p:cNvSpPr txBox="1">
            <a:spLocks noGrp="1"/>
          </p:cNvSpPr>
          <p:nvPr>
            <p:ph type="title" idx="13" hasCustomPrompt="1"/>
          </p:nvPr>
        </p:nvSpPr>
        <p:spPr>
          <a:xfrm>
            <a:off x="1171729" y="4231009"/>
            <a:ext cx="814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5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65" name="Google Shape;165;p26"/>
          <p:cNvSpPr txBox="1">
            <a:spLocks noGrp="1"/>
          </p:cNvSpPr>
          <p:nvPr>
            <p:ph type="title" idx="14" hasCustomPrompt="1"/>
          </p:nvPr>
        </p:nvSpPr>
        <p:spPr>
          <a:xfrm>
            <a:off x="7355663" y="2245756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5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66" name="Google Shape;166;p26"/>
          <p:cNvSpPr txBox="1">
            <a:spLocks noGrp="1"/>
          </p:cNvSpPr>
          <p:nvPr>
            <p:ph type="title" idx="15" hasCustomPrompt="1"/>
          </p:nvPr>
        </p:nvSpPr>
        <p:spPr>
          <a:xfrm>
            <a:off x="7355663" y="4231009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5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9856921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six columns">
  <p:cSld name="Tittle and six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7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9" name="Google Shape;169;p27"/>
          <p:cNvSpPr/>
          <p:nvPr/>
        </p:nvSpPr>
        <p:spPr>
          <a:xfrm>
            <a:off x="484400" y="3801400"/>
            <a:ext cx="11223200" cy="199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70" name="Google Shape;170;p27"/>
          <p:cNvSpPr/>
          <p:nvPr/>
        </p:nvSpPr>
        <p:spPr>
          <a:xfrm>
            <a:off x="484400" y="1555400"/>
            <a:ext cx="11223200" cy="199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71" name="Google Shape;171;p27"/>
          <p:cNvSpPr txBox="1">
            <a:spLocks noGrp="1"/>
          </p:cNvSpPr>
          <p:nvPr>
            <p:ph type="title"/>
          </p:nvPr>
        </p:nvSpPr>
        <p:spPr>
          <a:xfrm>
            <a:off x="951000" y="467943"/>
            <a:ext cx="10290000" cy="8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2" name="Google Shape;172;p27"/>
          <p:cNvSpPr txBox="1">
            <a:spLocks noGrp="1"/>
          </p:cNvSpPr>
          <p:nvPr>
            <p:ph type="subTitle" idx="1"/>
          </p:nvPr>
        </p:nvSpPr>
        <p:spPr>
          <a:xfrm>
            <a:off x="1130633" y="1836621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3" name="Google Shape;173;p27"/>
          <p:cNvSpPr txBox="1">
            <a:spLocks noGrp="1"/>
          </p:cNvSpPr>
          <p:nvPr>
            <p:ph type="subTitle" idx="2"/>
          </p:nvPr>
        </p:nvSpPr>
        <p:spPr>
          <a:xfrm>
            <a:off x="8415767" y="1836621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4" name="Google Shape;174;p27"/>
          <p:cNvSpPr txBox="1">
            <a:spLocks noGrp="1"/>
          </p:cNvSpPr>
          <p:nvPr>
            <p:ph type="subTitle" idx="3"/>
          </p:nvPr>
        </p:nvSpPr>
        <p:spPr>
          <a:xfrm>
            <a:off x="1130633" y="2279077"/>
            <a:ext cx="2523600" cy="8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5" name="Google Shape;175;p27"/>
          <p:cNvSpPr txBox="1">
            <a:spLocks noGrp="1"/>
          </p:cNvSpPr>
          <p:nvPr>
            <p:ph type="subTitle" idx="4"/>
          </p:nvPr>
        </p:nvSpPr>
        <p:spPr>
          <a:xfrm>
            <a:off x="8415767" y="2279067"/>
            <a:ext cx="25292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6" name="Google Shape;176;p27"/>
          <p:cNvSpPr txBox="1">
            <a:spLocks noGrp="1"/>
          </p:cNvSpPr>
          <p:nvPr>
            <p:ph type="subTitle" idx="5"/>
          </p:nvPr>
        </p:nvSpPr>
        <p:spPr>
          <a:xfrm>
            <a:off x="4684867" y="1835421"/>
            <a:ext cx="2644000" cy="46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7" name="Google Shape;177;p27"/>
          <p:cNvSpPr txBox="1">
            <a:spLocks noGrp="1"/>
          </p:cNvSpPr>
          <p:nvPr>
            <p:ph type="subTitle" idx="6"/>
          </p:nvPr>
        </p:nvSpPr>
        <p:spPr>
          <a:xfrm>
            <a:off x="4684867" y="227906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8" name="Google Shape;178;p27"/>
          <p:cNvSpPr txBox="1">
            <a:spLocks noGrp="1"/>
          </p:cNvSpPr>
          <p:nvPr>
            <p:ph type="subTitle" idx="7"/>
          </p:nvPr>
        </p:nvSpPr>
        <p:spPr>
          <a:xfrm>
            <a:off x="1130600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9" name="Google Shape;179;p27"/>
          <p:cNvSpPr txBox="1">
            <a:spLocks noGrp="1"/>
          </p:cNvSpPr>
          <p:nvPr>
            <p:ph type="subTitle" idx="8"/>
          </p:nvPr>
        </p:nvSpPr>
        <p:spPr>
          <a:xfrm>
            <a:off x="8415733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0" name="Google Shape;180;p27"/>
          <p:cNvSpPr txBox="1">
            <a:spLocks noGrp="1"/>
          </p:cNvSpPr>
          <p:nvPr>
            <p:ph type="subTitle" idx="9"/>
          </p:nvPr>
        </p:nvSpPr>
        <p:spPr>
          <a:xfrm>
            <a:off x="1130600" y="4540904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1" name="Google Shape;181;p27"/>
          <p:cNvSpPr txBox="1">
            <a:spLocks noGrp="1"/>
          </p:cNvSpPr>
          <p:nvPr>
            <p:ph type="subTitle" idx="13"/>
          </p:nvPr>
        </p:nvSpPr>
        <p:spPr>
          <a:xfrm>
            <a:off x="8415733" y="453909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2" name="Google Shape;182;p27"/>
          <p:cNvSpPr txBox="1">
            <a:spLocks noGrp="1"/>
          </p:cNvSpPr>
          <p:nvPr>
            <p:ph type="subTitle" idx="14"/>
          </p:nvPr>
        </p:nvSpPr>
        <p:spPr>
          <a:xfrm>
            <a:off x="4684833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3" name="Google Shape;183;p27"/>
          <p:cNvSpPr txBox="1">
            <a:spLocks noGrp="1"/>
          </p:cNvSpPr>
          <p:nvPr>
            <p:ph type="subTitle" idx="15"/>
          </p:nvPr>
        </p:nvSpPr>
        <p:spPr>
          <a:xfrm>
            <a:off x="4684833" y="453909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734587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881433" y="2709700"/>
            <a:ext cx="6588400" cy="31712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21917"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Source Serif Pro SemiBold"/>
              <a:buNone/>
              <a:defRPr sz="5600">
                <a:solidFill>
                  <a:schemeClr val="lt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722367" y="1123300"/>
            <a:ext cx="2600400" cy="15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3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555622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6CD0-642F-4063-BC73-FED45518F7C7}" type="datetimeFigureOut">
              <a:rPr lang="es-ES" smtClean="0"/>
              <a:pPr/>
              <a:t>08/03/2021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E0658-0685-48FD-B452-97E1A310BA69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731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3649967" y="2229951"/>
            <a:ext cx="4645600" cy="76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3649967" y="2868387"/>
            <a:ext cx="4645600" cy="15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133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7432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21627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2682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7049033" y="4427833"/>
            <a:ext cx="4272400" cy="1776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333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5279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30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8" y="719333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urce Serif Pro"/>
              <a:buNone/>
              <a:defRPr sz="3000" b="1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ource Serif Pro"/>
              <a:buNone/>
              <a:defRPr sz="2800">
                <a:solidFill>
                  <a:schemeClr val="dk1"/>
                </a:solidFill>
                <a:latin typeface="Source Serif Pro"/>
                <a:ea typeface="Source Serif Pro"/>
                <a:cs typeface="Source Serif Pro"/>
                <a:sym typeface="Source Serif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6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38857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  <p:sldLayoutId id="2147483907" r:id="rId18"/>
    <p:sldLayoutId id="2147483908" r:id="rId19"/>
    <p:sldLayoutId id="2147483909" r:id="rId20"/>
    <p:sldLayoutId id="2147483910" r:id="rId21"/>
    <p:sldLayoutId id="2147483911" r:id="rId22"/>
    <p:sldLayoutId id="2147483912" r:id="rId23"/>
    <p:sldLayoutId id="2147483913" r:id="rId24"/>
    <p:sldLayoutId id="2147483914" r:id="rId25"/>
    <p:sldLayoutId id="2147483915" r:id="rId26"/>
    <p:sldLayoutId id="2147483916" r:id="rId27"/>
    <p:sldLayoutId id="2147483917" r:id="rId28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 userDrawn="1">
          <p15:clr>
            <a:srgbClr val="EA4335"/>
          </p15:clr>
        </p15:guide>
        <p15:guide id="2" orient="horz" pos="2903" userDrawn="1">
          <p15:clr>
            <a:srgbClr val="EA4335"/>
          </p15:clr>
        </p15:guide>
        <p15:guide id="3" pos="7680" userDrawn="1">
          <p15:clr>
            <a:srgbClr val="EA4335"/>
          </p15:clr>
        </p15:guide>
        <p15:guide id="4" pos="7081" userDrawn="1">
          <p15:clr>
            <a:srgbClr val="EA4335"/>
          </p15:clr>
        </p15:guide>
        <p15:guide id="5" pos="599" userDrawn="1">
          <p15:clr>
            <a:srgbClr val="EA4335"/>
          </p15:clr>
        </p15:guide>
        <p15:guide id="6" pos="3840" userDrawn="1">
          <p15:clr>
            <a:srgbClr val="EA4335"/>
          </p15:clr>
        </p15:guide>
        <p15:guide id="7" userDrawn="1">
          <p15:clr>
            <a:srgbClr val="EA4335"/>
          </p15:clr>
        </p15:guide>
        <p15:guide id="8" orient="horz" pos="1620" userDrawn="1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46" name="Google Shape;146;p29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09814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28549" y="512205"/>
            <a:ext cx="10443600" cy="763600"/>
          </a:xfrm>
          <a:prstGeom prst="rect">
            <a:avLst/>
          </a:prstGeom>
          <a:noFill/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Fugaz One"/>
              <a:buNone/>
              <a:defRPr sz="3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7489" y="1536633"/>
            <a:ext cx="10443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29190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47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  <p:sldLayoutId id="2147483964" r:id="rId17"/>
    <p:sldLayoutId id="2147483965" r:id="rId18"/>
    <p:sldLayoutId id="2147483966" r:id="rId19"/>
    <p:sldLayoutId id="2147483967" r:id="rId20"/>
    <p:sldLayoutId id="2147483968" r:id="rId21"/>
    <p:sldLayoutId id="2147483969" r:id="rId22"/>
    <p:sldLayoutId id="2147483970" r:id="rId23"/>
    <p:sldLayoutId id="2147483971" r:id="rId24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3" pos="5760">
          <p15:clr>
            <a:srgbClr val="EA4335"/>
          </p15:clr>
        </p15:guide>
        <p15:guide id="4" pos="5311">
          <p15:clr>
            <a:srgbClr val="EA4335"/>
          </p15:clr>
        </p15:guide>
        <p15:guide id="5" pos="449">
          <p15:clr>
            <a:srgbClr val="EA4335"/>
          </p15:clr>
        </p15:guide>
        <p15:guide id="6" pos="2880">
          <p15:clr>
            <a:srgbClr val="EA4335"/>
          </p15:clr>
        </p15:guide>
        <p15:guide id="9" orient="horz" pos="340" userDrawn="1">
          <p15:clr>
            <a:srgbClr val="EA4335"/>
          </p15:clr>
        </p15:guide>
        <p15:guide id="10" orient="horz" pos="2903" userDrawn="1">
          <p15:clr>
            <a:srgbClr val="EA4335"/>
          </p15:clr>
        </p15:guide>
        <p15:guide id="11" pos="7680" userDrawn="1">
          <p15:clr>
            <a:srgbClr val="EA4335"/>
          </p15:clr>
        </p15:guide>
        <p15:guide id="12" pos="7081" userDrawn="1">
          <p15:clr>
            <a:srgbClr val="EA4335"/>
          </p15:clr>
        </p15:guide>
        <p15:guide id="13" pos="599" userDrawn="1">
          <p15:clr>
            <a:srgbClr val="EA4335"/>
          </p15:clr>
        </p15:guide>
        <p15:guide id="14" pos="3840" userDrawn="1">
          <p15:clr>
            <a:srgbClr val="EA4335"/>
          </p15:clr>
        </p15:guide>
        <p15:guide id="15" userDrawn="1">
          <p15:clr>
            <a:srgbClr val="EA4335"/>
          </p15:clr>
        </p15:guide>
        <p15:guide id="16" orient="horz" pos="1620" userDrawn="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3.xml"/><Relationship Id="rId1" Type="http://schemas.openxmlformats.org/officeDocument/2006/relationships/tags" Target="../tags/tag13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7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0ABAC69A-3D38-4417-8E5D-C4A6616B8A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z="2400" dirty="0"/>
              <a:t>Sesión 2</a:t>
            </a:r>
          </a:p>
          <a:p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E023BCB-09AC-48B1-B3A5-95196463BD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87688" y="2590867"/>
            <a:ext cx="5927200" cy="1585913"/>
          </a:xfrm>
        </p:spPr>
        <p:txBody>
          <a:bodyPr/>
          <a:lstStyle/>
          <a:p>
            <a:r>
              <a:rPr lang="es-ES" sz="4000" dirty="0"/>
              <a:t>La célula como unidad básica</a:t>
            </a:r>
          </a:p>
        </p:txBody>
      </p:sp>
    </p:spTree>
    <p:extLst>
      <p:ext uri="{BB962C8B-B14F-4D97-AF65-F5344CB8AC3E}">
        <p14:creationId xmlns:p14="http://schemas.microsoft.com/office/powerpoint/2010/main" val="3944446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1584" y="332656"/>
            <a:ext cx="7776864" cy="608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1524000" y="332656"/>
            <a:ext cx="2016224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Complejo de </a:t>
            </a:r>
            <a:r>
              <a:rPr lang="es-MX" sz="2000" b="1" dirty="0" err="1"/>
              <a:t>Golgi</a:t>
            </a:r>
            <a:endParaRPr lang="es-MX" sz="2000" b="1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 l="34250"/>
          <a:stretch>
            <a:fillRect/>
          </a:stretch>
        </p:blipFill>
        <p:spPr bwMode="auto">
          <a:xfrm>
            <a:off x="3036167" y="0"/>
            <a:ext cx="60121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http://www.escuelapedia.com/wp-content/uploads/Sobre-el-citoesqueleto.jpg"/>
          <p:cNvPicPr>
            <a:picLocks noChangeAspect="1" noChangeArrowheads="1"/>
          </p:cNvPicPr>
          <p:nvPr/>
        </p:nvPicPr>
        <p:blipFill rotWithShape="1">
          <a:blip r:embed="rId4" cstate="print"/>
          <a:srcRect t="2731"/>
          <a:stretch/>
        </p:blipFill>
        <p:spPr bwMode="auto">
          <a:xfrm>
            <a:off x="3114390" y="188641"/>
            <a:ext cx="5963221" cy="5188721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1524000" y="476672"/>
            <a:ext cx="2016224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Citoplasma 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 l="66315" t="2955" r="3843" b="18981"/>
          <a:stretch>
            <a:fillRect/>
          </a:stretch>
        </p:blipFill>
        <p:spPr bwMode="auto">
          <a:xfrm>
            <a:off x="3287688" y="5373216"/>
            <a:ext cx="18722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 l="34542" t="7064" r="35072" b="14872"/>
          <a:stretch>
            <a:fillRect/>
          </a:stretch>
        </p:blipFill>
        <p:spPr bwMode="auto">
          <a:xfrm>
            <a:off x="7064292" y="5373216"/>
            <a:ext cx="187551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105" t="12326" r="69054" b="13719"/>
          <a:stretch>
            <a:fillRect/>
          </a:stretch>
        </p:blipFill>
        <p:spPr bwMode="auto">
          <a:xfrm>
            <a:off x="5159896" y="5373216"/>
            <a:ext cx="19442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1883532" y="260648"/>
            <a:ext cx="8460940" cy="6264696"/>
            <a:chOff x="135527" y="0"/>
            <a:chExt cx="8828961" cy="6858000"/>
          </a:xfrm>
        </p:grpSpPr>
        <p:pic>
          <p:nvPicPr>
            <p:cNvPr id="2" name="Picture 2" descr="http://docentes.educacion.navarra.es/metayosa/bach2/citoes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527" y="0"/>
              <a:ext cx="8828961" cy="6669360"/>
            </a:xfrm>
            <a:prstGeom prst="rect">
              <a:avLst/>
            </a:prstGeom>
            <a:noFill/>
          </p:spPr>
        </p:pic>
        <p:sp>
          <p:nvSpPr>
            <p:cNvPr id="3" name="2 Rectángulo"/>
            <p:cNvSpPr/>
            <p:nvPr/>
          </p:nvSpPr>
          <p:spPr>
            <a:xfrm>
              <a:off x="179512" y="6309320"/>
              <a:ext cx="1224136" cy="548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isosoma">
            <a:extLst>
              <a:ext uri="{FF2B5EF4-FFF2-40B4-BE49-F238E27FC236}">
                <a16:creationId xmlns:a16="http://schemas.microsoft.com/office/drawing/2014/main" id="{B34FB3BA-22CC-4F97-95B4-5A886C3B8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473" y="1196752"/>
            <a:ext cx="737461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2 CuadroTexto">
            <a:extLst>
              <a:ext uri="{FF2B5EF4-FFF2-40B4-BE49-F238E27FC236}">
                <a16:creationId xmlns:a16="http://schemas.microsoft.com/office/drawing/2014/main" id="{09E83657-874B-4654-BA6C-639FE081146C}"/>
              </a:ext>
            </a:extLst>
          </p:cNvPr>
          <p:cNvSpPr txBox="1"/>
          <p:nvPr/>
        </p:nvSpPr>
        <p:spPr>
          <a:xfrm>
            <a:off x="1524000" y="476672"/>
            <a:ext cx="2016224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Lisosomas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727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3126393-738E-40FD-AECF-32CC68394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0"/>
            <a:ext cx="4945936" cy="684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03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47168F8-6A3F-4E9E-9904-1D2D479441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2637631" y="-45244"/>
            <a:ext cx="6916738" cy="6948488"/>
          </a:xfrm>
        </p:spPr>
      </p:pic>
    </p:spTree>
    <p:extLst>
      <p:ext uri="{BB962C8B-B14F-4D97-AF65-F5344CB8AC3E}">
        <p14:creationId xmlns:p14="http://schemas.microsoft.com/office/powerpoint/2010/main" val="347559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ferenças entre células procariontes e eucariontes - Brasil Escola">
            <a:extLst>
              <a:ext uri="{FF2B5EF4-FFF2-40B4-BE49-F238E27FC236}">
                <a16:creationId xmlns:a16="http://schemas.microsoft.com/office/drawing/2014/main" id="{6015E1FE-F685-4FBE-A797-D763481E5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4567"/>
            <a:ext cx="12229663" cy="540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D1F17A7D-F395-47D4-BBD0-FFCC0E3FA9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1822087"/>
              </p:ext>
            </p:extLst>
          </p:nvPr>
        </p:nvGraphicFramePr>
        <p:xfrm>
          <a:off x="605390" y="404664"/>
          <a:ext cx="1098122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1531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5519" y="-7548"/>
            <a:ext cx="8703401" cy="686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2.bp.blogspot.com/-vmEwVqznC84/UZ-QVzkmihI/AAAAAAAAPhU/KvX0tJoOUDk/s640/580px-Membrana_con_elementos.jpg"/>
          <p:cNvPicPr>
            <a:picLocks noChangeAspect="1" noChangeArrowheads="1"/>
          </p:cNvPicPr>
          <p:nvPr/>
        </p:nvPicPr>
        <p:blipFill>
          <a:blip r:embed="rId4" cstate="print"/>
          <a:srcRect t="7149"/>
          <a:stretch>
            <a:fillRect/>
          </a:stretch>
        </p:blipFill>
        <p:spPr bwMode="auto">
          <a:xfrm>
            <a:off x="1679576" y="1068492"/>
            <a:ext cx="8736905" cy="5496782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1524000" y="360606"/>
            <a:ext cx="2016224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Membrana celular</a:t>
            </a:r>
          </a:p>
        </p:txBody>
      </p:sp>
      <p:sp>
        <p:nvSpPr>
          <p:cNvPr id="4102" name="AutoShape 6" descr="https://encrypted-tbn3.gstatic.com/images?q=tbn:ANd9GcS8BAuRCxxuaB_OeqwrzEfX5Q5YvX5Jb5cnOCECCTA_JWospJr-YR-9Cv7A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17710" t="29531" r="44633" b="38268"/>
          <a:stretch/>
        </p:blipFill>
        <p:spPr bwMode="auto">
          <a:xfrm>
            <a:off x="6076637" y="260648"/>
            <a:ext cx="434352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28691" t="61732" r="25698" b="7470"/>
          <a:stretch/>
        </p:blipFill>
        <p:spPr bwMode="auto">
          <a:xfrm>
            <a:off x="1991544" y="2708920"/>
            <a:ext cx="834590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532957" y="404664"/>
            <a:ext cx="1296144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Núcleo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24000" y="416565"/>
            <a:ext cx="2016224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Mitocondrias </a:t>
            </a:r>
          </a:p>
        </p:txBody>
      </p:sp>
      <p:pic>
        <p:nvPicPr>
          <p:cNvPr id="7171" name="Picture 3" descr="C:\Users\Z835\Desktop\fotos brain\mitocell.gif"/>
          <p:cNvPicPr>
            <a:picLocks noChangeAspect="1" noChangeArrowheads="1"/>
          </p:cNvPicPr>
          <p:nvPr/>
        </p:nvPicPr>
        <p:blipFill>
          <a:blip r:embed="rId4" cstate="print"/>
          <a:srcRect t="20807"/>
          <a:stretch>
            <a:fillRect/>
          </a:stretch>
        </p:blipFill>
        <p:spPr bwMode="auto">
          <a:xfrm>
            <a:off x="1343473" y="1052736"/>
            <a:ext cx="8881679" cy="4536504"/>
          </a:xfrm>
          <a:prstGeom prst="rect">
            <a:avLst/>
          </a:prstGeom>
          <a:noFill/>
        </p:spPr>
      </p:pic>
      <p:sp>
        <p:nvSpPr>
          <p:cNvPr id="3" name="Globo: línea 2">
            <a:extLst>
              <a:ext uri="{FF2B5EF4-FFF2-40B4-BE49-F238E27FC236}">
                <a16:creationId xmlns:a16="http://schemas.microsoft.com/office/drawing/2014/main" id="{2EA7516D-EC24-441E-AB4B-EC8970405757}"/>
              </a:ext>
            </a:extLst>
          </p:cNvPr>
          <p:cNvSpPr/>
          <p:nvPr/>
        </p:nvSpPr>
        <p:spPr>
          <a:xfrm>
            <a:off x="9253044" y="476672"/>
            <a:ext cx="1944216" cy="1296144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/>
              <a:t>ATP (adenosín trifosfato)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escuelapedia.com/wp-content/uploads/2011/04/Ret%C3%ADculo-Endoplasm%C3%A1tic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588" y="404665"/>
            <a:ext cx="7416824" cy="584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343472" y="404665"/>
            <a:ext cx="2196752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Retículo </a:t>
            </a:r>
            <a:r>
              <a:rPr lang="es-MX" sz="2000" b="1" dirty="0" err="1"/>
              <a:t>endoplasmático</a:t>
            </a:r>
            <a:endParaRPr lang="es-MX" sz="2000" b="1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7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3">
  <a:themeElements>
    <a:clrScheme name="Simple Light">
      <a:dk1>
        <a:srgbClr val="43403D"/>
      </a:dk1>
      <a:lt1>
        <a:srgbClr val="FFFFFF"/>
      </a:lt1>
      <a:dk2>
        <a:srgbClr val="F9AA9A"/>
      </a:dk2>
      <a:lt2>
        <a:srgbClr val="43403D"/>
      </a:lt2>
      <a:accent1>
        <a:srgbClr val="FFFFFF"/>
      </a:accent1>
      <a:accent2>
        <a:srgbClr val="F9AA9A"/>
      </a:accent2>
      <a:accent3>
        <a:srgbClr val="43403D"/>
      </a:accent3>
      <a:accent4>
        <a:srgbClr val="FFFFFF"/>
      </a:accent4>
      <a:accent5>
        <a:srgbClr val="F9AA9A"/>
      </a:accent5>
      <a:accent6>
        <a:srgbClr val="43403D"/>
      </a:accent6>
      <a:hlink>
        <a:srgbClr val="43403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3" id="{6DCD93C8-454A-431A-A827-6E2D5B5197BD}" vid="{B9C354F8-6036-4B2A-976D-D2339BAB894A}"/>
    </a:ext>
  </a:extLst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7">
  <a:themeElements>
    <a:clrScheme name="Simple Light">
      <a:dk1>
        <a:srgbClr val="BFACF5"/>
      </a:dk1>
      <a:lt1>
        <a:srgbClr val="FFFFFF"/>
      </a:lt1>
      <a:dk2>
        <a:srgbClr val="9C7FEE"/>
      </a:dk2>
      <a:lt2>
        <a:srgbClr val="F788C6"/>
      </a:lt2>
      <a:accent1>
        <a:srgbClr val="6B86F1"/>
      </a:accent1>
      <a:accent2>
        <a:srgbClr val="9C7FEE"/>
      </a:accent2>
      <a:accent3>
        <a:srgbClr val="9C7FEE"/>
      </a:accent3>
      <a:accent4>
        <a:srgbClr val="F788C6"/>
      </a:accent4>
      <a:accent5>
        <a:srgbClr val="6B86F1"/>
      </a:accent5>
      <a:accent6>
        <a:srgbClr val="9C7FEE"/>
      </a:accent6>
      <a:hlink>
        <a:srgbClr val="6B86F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7" id="{C0994E5D-D13D-40C9-AE2C-B3BB85D0AFCC}" vid="{F0833B2F-C4B7-48B7-ABE3-5F97B5C316A4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Tema3</Template>
  <TotalTime>9748</TotalTime>
  <Words>47</Words>
  <Application>Microsoft Office PowerPoint</Application>
  <PresentationFormat>Panorámica</PresentationFormat>
  <Paragraphs>30</Paragraphs>
  <Slides>15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15</vt:i4>
      </vt:variant>
    </vt:vector>
  </HeadingPairs>
  <TitlesOfParts>
    <vt:vector size="30" baseType="lpstr">
      <vt:lpstr>Arial</vt:lpstr>
      <vt:lpstr>Calibri</vt:lpstr>
      <vt:lpstr>Comfortaa</vt:lpstr>
      <vt:lpstr>Fredoka One</vt:lpstr>
      <vt:lpstr>Fugaz One</vt:lpstr>
      <vt:lpstr>Proxima Nova</vt:lpstr>
      <vt:lpstr>Proxima Nova Semibold</vt:lpstr>
      <vt:lpstr>Roboto</vt:lpstr>
      <vt:lpstr>Roboto Condensed</vt:lpstr>
      <vt:lpstr>Roboto Medium</vt:lpstr>
      <vt:lpstr>Source Serif Pro</vt:lpstr>
      <vt:lpstr>Source Serif Pro SemiBold</vt:lpstr>
      <vt:lpstr>Tema3</vt:lpstr>
      <vt:lpstr>Slidesgo Final Pages</vt:lpstr>
      <vt:lpstr>Tema7</vt:lpstr>
      <vt:lpstr>La célula como unidad básica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shamiro</dc:creator>
  <cp:lastModifiedBy>Maga Borquez</cp:lastModifiedBy>
  <cp:revision>333</cp:revision>
  <dcterms:created xsi:type="dcterms:W3CDTF">2013-03-07T21:51:59Z</dcterms:created>
  <dcterms:modified xsi:type="dcterms:W3CDTF">2021-03-09T02:11:12Z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CD5E569F-A471-4614-9C33-3565A55539AE</vt:lpwstr>
  </property>
  <property fmtid="{D5CDD505-2E9C-101B-9397-08002B2CF9AE}" pid="3" name="ArticulatePath">
    <vt:lpwstr>Clase 12. Desarrollo Plasticidad</vt:lpwstr>
  </property>
</Properties>
</file>